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75" r:id="rId10"/>
    <p:sldId id="263" r:id="rId11"/>
    <p:sldId id="264" r:id="rId12"/>
    <p:sldId id="265" r:id="rId13"/>
    <p:sldId id="266" r:id="rId14"/>
    <p:sldId id="268" r:id="rId15"/>
    <p:sldId id="271" r:id="rId16"/>
    <p:sldId id="272" r:id="rId17"/>
    <p:sldId id="273" r:id="rId18"/>
    <p:sldId id="274" r:id="rId19"/>
    <p:sldId id="270" r:id="rId20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smNativeData" xmlns:pr="smNativeData" xmlns:p15="http://schemas.microsoft.com/office/powerpoint/2012/main" xmlns:p14="http://schemas.microsoft.com/office/powerpoint/2010/main" xmlns:mc="http://schemas.openxmlformats.org/markup-compatibility/2006" dt="1626793423" val="1032" rev64="64" revOS="4"/>
      <pr:smFileRevision xmlns="smNativeData" xmlns:pr="smNativeData" xmlns:p15="http://schemas.microsoft.com/office/powerpoint/2012/main" xmlns:p14="http://schemas.microsoft.com/office/powerpoint/2010/main" xmlns:mc="http://schemas.openxmlformats.org/markup-compatibility/2006" dt="1626793423" val="101"/>
      <pr:guideOptions xmlns="smNativeData" xmlns:pr="smNativeData" xmlns:p15="http://schemas.microsoft.com/office/powerpoint/2012/main" xmlns:p14="http://schemas.microsoft.com/office/powerpoint/2010/main" xmlns:mc="http://schemas.openxmlformats.org/markup-compatibility/2006" dt="1626793423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8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" d="100"/>
        <a:sy n="14" d="100"/>
      </p:scale>
      <p:origin x="0" y="0"/>
    </p:cViewPr>
  </p:sorterViewPr>
  <p:notesViewPr>
    <p:cSldViewPr snapToGrid="0">
      <p:cViewPr>
        <p:scale>
          <a:sx n="99" d="100"/>
          <a:sy n="99" d="100"/>
        </p:scale>
        <p:origin x="381" y="212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AAABIEgAA0wIAABAAAAAmAAAACAAAAD+PAAAAAAAAMAAAABQAAAAAAAAAAAD//wAAAQAAAP//AAABAA=="/>
              </a:ext>
            </a:extLst>
          </p:cNvSpPr>
          <p:nvPr>
            <p:ph type="hdr" sz="quarter"/>
          </p:nvPr>
        </p:nvSpPr>
        <p:spPr>
          <a:xfrm>
            <a:off x="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hcAAAAAAAAuKgAA0wIAABAAAAAmAAAACAAAAD+PAAAAAAAAMAAAABQAAAAAAAAAAAD//wAAAQAAAP//AAABAA=="/>
              </a:ext>
            </a:extLst>
          </p:cNvSpPr>
          <p:nvPr>
            <p:ph type="dt" idx="1"/>
          </p:nvPr>
        </p:nvSpPr>
        <p:spPr>
          <a:xfrm>
            <a:off x="3884930" y="0"/>
            <a:ext cx="2971800" cy="45910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B2E09CF-81D6-7BFF-9896-77AA47D86E22}" type="datetime1">
              <a:rPr lang="en-gb"/>
              <a:t>20/07/2021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C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OAQAAAgHAAD4JQAABBoAABAAAAAmAAAACAAAAL8PAAD/HwAAMAAAABQAAAAAAAAAAAD//wAAAQAAAP//AAABAA=="/>
              </a:ext>
            </a:extLst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endParaRPr lang="en-gb"/>
          </a:p>
        </p:txBody>
      </p:sp>
      <p:sp>
        <p:nvSpPr>
          <p:cNvPr id="5" name="Notes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AQAABIbAAD4JQAAODEAABAAAAAmAAAACAAAAD8PAAD/HwAAMAAAABQAAAAAAAAAAAD//wAAAQAAAP//AAABAA=="/>
              </a:ext>
            </a:extLst>
          </p:cNvSpPr>
          <p:nvPr>
            <p:ph type="body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G41AABIEgAAQDgAABAAAAAmAAAACAAAAL+PAAD/HwAAMAAAABQAAAAAAAAAAAD//wAAAQAAAP//AAABAA=="/>
              </a:ext>
            </a:extLst>
          </p:cNvSpPr>
          <p:nvPr>
            <p:ph type="ftr" sz="quarter" idx="4"/>
          </p:nvPr>
        </p:nvSpPr>
        <p:spPr>
          <a:xfrm>
            <a:off x="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l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5hcAAG41AAAuKgAAQDgAABAAAAAmAAAACAAAAL+PAAD/HwAAMAAAABQAAAAAAAAAAAD//wAAAQAAAP//AAABAA=="/>
              </a:ext>
            </a:extLst>
          </p:cNvSpPr>
          <p:nvPr>
            <p:ph type="sldNum" sz="quarter" idx="5"/>
          </p:nvPr>
        </p:nvSpPr>
        <p:spPr>
          <a:xfrm>
            <a:off x="3884930" y="8685530"/>
            <a:ext cx="2971800" cy="45847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r">
              <a:defRPr lang="en-us" sz="1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B2E6A58-16D6-7B9C-9896-E0C924D86EB5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AkAAOgGAACgQQAAmBUAABAAAAAmAAAACAAAAIGAAAAAAAAAMAAAABQAAAAAAAAAAAD//wAAAQAAAP//AAABAA=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en-us" sz="6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YAkAACkWAACgQQAAWCAAABAAAAAmAAAACAAAAAGAAAAAAAAAMAAAABQAAAAAAAAAAAD//wAAAQAAAP//AAABAA=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en-us" sz="2400"/>
            </a:lvl1pPr>
            <a:lvl2pPr marL="457200" indent="0" algn="ctr">
              <a:buNone/>
              <a:defRPr lang="en-us" sz="2000"/>
            </a:lvl2pPr>
            <a:lvl3pPr marL="914400" indent="0" algn="ctr">
              <a:buNone/>
              <a:defRPr lang="en-us" sz="1800"/>
            </a:lvl3pPr>
            <a:lvl4pPr marL="1371600" indent="0" algn="ctr">
              <a:buNone/>
              <a:defRPr lang="en-us" sz="1600"/>
            </a:lvl4pPr>
            <a:lvl5pPr marL="1828800" indent="0" algn="ctr">
              <a:buNone/>
              <a:defRPr lang="en-us" sz="1600"/>
            </a:lvl5pPr>
            <a:lvl6pPr marL="2286000" indent="0" algn="ctr">
              <a:buNone/>
              <a:defRPr lang="en-us" sz="1600"/>
            </a:lvl6pPr>
            <a:lvl7pPr marL="2743200" indent="0" algn="ctr">
              <a:buNone/>
              <a:defRPr lang="en-us" sz="1600"/>
            </a:lvl7pPr>
            <a:lvl8pPr marL="3200400" indent="0" algn="ctr">
              <a:buNone/>
              <a:defRPr lang="en-us" sz="1600"/>
            </a:lvl8pPr>
            <a:lvl9pPr marL="3657600" indent="0" algn="ctr">
              <a:buNone/>
              <a:defRPr lang="en-us" sz="1600"/>
            </a:lvl9pPr>
          </a:lstStyle>
          <a:p>
            <a:pPr>
              <a:defRPr lang="en-us"/>
            </a:pPr>
            <a:r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3328-66D6-7BC5-9896-90907DD86EC5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66A5-EBD6-7B90-9896-1DC528D86E48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8CAADYRQAAZw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sLAADYRQAAACYAABAAAAAmAAAACAAAAAIAAAAAAAAAMAAAABQAAAAAAAAAAAD//wAAAQAAAP//AAABAA=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158F-C1D6-7BE3-9896-37B65BD86E62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6550-1ED6-7B93-9896-E8C62BD86EBD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rDUAAD8CAADYRQAAACYAABAAAAAmAAAACAAAAAMAAAAAAAAAMAAAABQAAAAAAAAAAAD//wAAAQAAAP//AAABAA=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Q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8CAAC8NAAAACYAABAAAAAmAAAACAAAAAMAAAAAAAAAMAAAABQAAAAAAAAAAAD//wAAAQAAAP//AAABAA=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7644-0AD6-7B80-9896-FCD538D86EA9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225F-11D6-7BD4-9896-E7816CD86EB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8CAADYRQAAZw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E6c3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sLAADYRQAAACYAABAAAAAmAAAACAAAAAAAAAAAAAAAMAAAABQAAAAAAAAAAAD//wAAAQAAAP//AAABAA=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6D67-29D6-7B9B-9896-DFCE23D86E8A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0D16-58D6-7BFB-9896-AEAE43D86EFB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gUAAIUKAADORQAAERw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6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HgUAADwcAADORQAAdiU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en-us" sz="2400">
                <a:solidFill>
                  <a:srgbClr val="8C8C8C"/>
                </a:solidFill>
              </a:defRPr>
            </a:lvl1pPr>
            <a:lvl2pPr marL="457200" indent="0">
              <a:buNone/>
              <a:defRPr lang="en-us" sz="2000">
                <a:solidFill>
                  <a:srgbClr val="8C8C8C"/>
                </a:solidFill>
              </a:defRPr>
            </a:lvl2pPr>
            <a:lvl3pPr marL="914400" indent="0">
              <a:buNone/>
              <a:defRPr lang="en-us" sz="1800">
                <a:solidFill>
                  <a:srgbClr val="8C8C8C"/>
                </a:solidFill>
              </a:defRPr>
            </a:lvl3pPr>
            <a:lvl4pPr marL="1371600" indent="0">
              <a:buNone/>
              <a:defRPr lang="en-us" sz="1600">
                <a:solidFill>
                  <a:srgbClr val="8C8C8C"/>
                </a:solidFill>
              </a:defRPr>
            </a:lvl4pPr>
            <a:lvl5pPr marL="1828800" indent="0">
              <a:buNone/>
              <a:defRPr lang="en-us" sz="1600">
                <a:solidFill>
                  <a:srgbClr val="8C8C8C"/>
                </a:solidFill>
              </a:defRPr>
            </a:lvl5pPr>
            <a:lvl6pPr marL="2286000" indent="0">
              <a:buNone/>
              <a:defRPr lang="en-us" sz="1600">
                <a:solidFill>
                  <a:srgbClr val="8C8C8C"/>
                </a:solidFill>
              </a:defRPr>
            </a:lvl6pPr>
            <a:lvl7pPr marL="2743200" indent="0">
              <a:buNone/>
              <a:defRPr lang="en-us" sz="1600">
                <a:solidFill>
                  <a:srgbClr val="8C8C8C"/>
                </a:solidFill>
              </a:defRPr>
            </a:lvl7pPr>
            <a:lvl8pPr marL="3200400" indent="0">
              <a:buNone/>
              <a:defRPr lang="en-us" sz="1600">
                <a:solidFill>
                  <a:srgbClr val="8C8C8C"/>
                </a:solidFill>
              </a:defRPr>
            </a:lvl8pPr>
            <a:lvl9pPr marL="3657600" indent="0">
              <a:buNone/>
              <a:defRPr lang="en-us" sz="1600">
                <a:solidFill>
                  <a:srgbClr val="8C8C8C"/>
                </a:solidFill>
              </a:defRPr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C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0BB9-F7D6-7BFD-9896-01A845D86E54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6D39-77D6-7B9B-9896-81CE23D86ED4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8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8CAADYRQAAZw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sLAAAIJQAAACYAABAAAAAmAAAACAAAAAEAAAAAAAAAMAAAABQAAAAAAAAAAAD//wAAAQAAAP//AAABAA=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FgAI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CUAADsLAADYRQAAACYAABAAAAAmAAAACAAAAAEAAAAAAAAAMAAAABQAAAAAAAAAAAD//wAAAQAAAP//AAABAA=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1EED-A3D6-7BE8-9896-55BD50D86E00}" type="datetime2">
              <a:rPr lang="en-gb"/>
              <a:t>Tuesday, 20 July 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BUb1I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7528-66D6-7B83-9896-90D63BD86EC5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U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D8CAADbRQAAZwoAABAAAAAmAAAACAAAAAEAAAAAAAAAMAAAABQAAAAAAAAAAAD//wAAAQAAAP//AAABAA=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FgKAADlJAAAaQ8AABAAAAAmAAAACAAAAIGAAAAAAAAAMAAAABQAAAAAAAAAAAD//wAAAQAAAP//AAABAA=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4" name="Content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GkPAADlJAAAFCYAABAAAAAmAAAACAAAAAEAAAAAAAAAMAAAABQAAAAAAAAAAAD//wAAAQAAAP//AAABAA=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CUAAFgKAADbRQAAaQ8AABAAAAAmAAAACAAAAIGAAAAAAAAAMAAAABQAAAAAAAAAAAD//wAAAQAAAP//AAABAA=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en-us" sz="2400" b="1"/>
            </a:lvl1pPr>
            <a:lvl2pPr marL="457200" indent="0">
              <a:buNone/>
              <a:defRPr lang="en-us" sz="2000" b="1"/>
            </a:lvl2pPr>
            <a:lvl3pPr marL="914400" indent="0">
              <a:buNone/>
              <a:defRPr lang="en-us" sz="1800" b="1"/>
            </a:lvl3pPr>
            <a:lvl4pPr marL="1371600" indent="0">
              <a:buNone/>
              <a:defRPr lang="en-us" sz="1600" b="1"/>
            </a:lvl4pPr>
            <a:lvl5pPr marL="1828800" indent="0">
              <a:buNone/>
              <a:defRPr lang="en-us" sz="1600" b="1"/>
            </a:lvl5pPr>
            <a:lvl6pPr marL="2286000" indent="0">
              <a:buNone/>
              <a:defRPr lang="en-us" sz="1600" b="1"/>
            </a:lvl6pPr>
            <a:lvl7pPr marL="2743200" indent="0">
              <a:buNone/>
              <a:defRPr lang="en-us" sz="1600" b="1"/>
            </a:lvl7pPr>
            <a:lvl8pPr marL="3200400" indent="0">
              <a:buNone/>
              <a:defRPr lang="en-us" sz="1600" b="1"/>
            </a:lvl8pPr>
            <a:lvl9pPr marL="3657600" indent="0">
              <a:buNone/>
              <a:defRPr lang="en-us" sz="1600" b="1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6" name="Content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CUAAGkPAADbRQAAFCYAABAAAAAmAAAACAAAAAEAAAAAAAAAMAAAABQAAAAAAAAAAAD//wAAAQAAAP//AAABAA=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n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7804-4AD6-7B8E-9896-BCDB36D86EE9}" type="datetime2">
              <a:rPr lang="en-gb"/>
              <a:t>Tuesday, 20 July 2021</a:t>
            </a:fld>
            <a:endParaRPr lang="en-gb"/>
          </a:p>
        </p:txBody>
      </p:sp>
      <p:sp>
        <p:nvSpPr>
          <p:cNvPr id="8" name="Footer Placeholder 7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9" name="Slide Number Placeholder 8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hs76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369B-D5D6-7BC0-9896-239578D86E76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C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D8CAADYRQAAZwoAABAAAAAmAAAACAAAAAAAAAAAAAAAMAAAABQAAAAAAAAAAAD//wAAAQAAAP//AAABAA=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4B59-17D6-7BBD-9896-E1E805D86EB4}" type="datetime2">
              <a:rPr lang="en-gb"/>
              <a:t>Tuesday, 20 July 2021</a:t>
            </a:fld>
            <a:endParaRPr lang="en-gb"/>
          </a:p>
        </p:txBody>
      </p:sp>
      <p:sp>
        <p:nvSpPr>
          <p:cNvPr id="4" name="Footer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zfreU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5" name="Slide Numb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cAAB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56B7-F9D6-7BA0-9896-0FF518D86E5A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153B-75D6-7BE3-9896-83B65BD86ED6}" type="datetime2">
              <a:rPr lang="en-gb"/>
              <a:t>Tuesday, 20 July 2021</a:t>
            </a:fld>
            <a:endParaRPr lang="en-gb"/>
          </a:p>
        </p:txBody>
      </p:sp>
      <p:sp>
        <p:nvSpPr>
          <p:cNvPr id="3" name="Footer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Q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4" name="Slide Number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uKzX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4601-4FD6-7BB0-9896-B9E508D86EEC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NACAABbHQAAqAw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3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MICA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4x8AABMGAADbRQAADiQAABAAAAAmAAAACAAAAAGAAAAAAAAAMAAAABQAAAAAAAAAAAD//wAAAQAAAP//AAABAA=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en-us" sz="3200"/>
            </a:lvl1pPr>
            <a:lvl2pPr>
              <a:defRPr lang="en-us" sz="2800"/>
            </a:lvl2pPr>
            <a:lvl3pPr>
              <a:defRPr lang="en-us" sz="2400"/>
            </a:lvl3pPr>
            <a:lvl4pPr>
              <a:defRPr lang="en-us" sz="2000"/>
            </a:lvl4pPr>
            <a:lvl5pPr>
              <a:defRPr lang="en-us" sz="2000"/>
            </a:lvl5pPr>
            <a:lvl6pPr>
              <a:defRPr lang="en-us" sz="2000"/>
            </a:lvl6pPr>
            <a:lvl7pPr>
              <a:defRPr lang="en-us" sz="2000"/>
            </a:lvl7pPr>
            <a:lvl8pPr>
              <a:defRPr lang="en-us" sz="2000"/>
            </a:lvl8pPr>
            <a:lvl9pPr>
              <a:defRPr lang="en-us" sz="2000"/>
            </a:lvl9pPr>
          </a:lstStyle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DZFu0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KgMAABbHQAAGyQ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en-us" sz="1600"/>
            </a:lvl1pPr>
            <a:lvl2pPr marL="457200" indent="0">
              <a:buNone/>
              <a:defRPr lang="en-us" sz="1400"/>
            </a:lvl2pPr>
            <a:lvl3pPr marL="914400" indent="0">
              <a:buNone/>
              <a:defRPr lang="en-us" sz="1200"/>
            </a:lvl3pPr>
            <a:lvl4pPr marL="1371600" indent="0">
              <a:buNone/>
              <a:defRPr lang="en-us" sz="1000"/>
            </a:lvl4pPr>
            <a:lvl5pPr marL="1828800" indent="0">
              <a:buNone/>
              <a:defRPr lang="en-us" sz="1000"/>
            </a:lvl5pPr>
            <a:lvl6pPr marL="2286000" indent="0">
              <a:buNone/>
              <a:defRPr lang="en-us" sz="1000"/>
            </a:lvl6pPr>
            <a:lvl7pPr marL="2743200" indent="0">
              <a:buNone/>
              <a:defRPr lang="en-us" sz="1000"/>
            </a:lvl7pPr>
            <a:lvl8pPr marL="3200400" indent="0">
              <a:buNone/>
              <a:defRPr lang="en-us" sz="1000"/>
            </a:lvl8pPr>
            <a:lvl9pPr marL="3657600" indent="0">
              <a:buNone/>
              <a:defRPr lang="en-us" sz="10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JBrNE4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72B1-FFD6-7B84-9896-09D13CD86E5C}" type="datetime2">
              <a:rPr lang="en-gb"/>
              <a:t>Tuesday, 20 July 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DQFu0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o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50E4-AAD6-7BA6-9896-5CF31ED86E09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C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z8c3c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NACAABbHQAAqAwAABAAAAAmAAAACAAAAIGAAAAAAAAAMAAAABQAAAAAAAAAAAD//wAAAQAAAP//AAABAA=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en-us" sz="32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4x8AABMGAADbRQAADiQAABAAAAAmAAAACAAAAAGAAAAAAAAAMAAAABQAAAAAAAAAAAD//wAAAQAAAP//AAABAA=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en-us" sz="3200"/>
            </a:lvl1pPr>
            <a:lvl2pPr marL="457200" indent="0">
              <a:buNone/>
              <a:defRPr lang="en-us" sz="2800"/>
            </a:lvl2pPr>
            <a:lvl3pPr marL="914400" indent="0">
              <a:buNone/>
              <a:defRPr lang="en-us" sz="2400"/>
            </a:lvl3pPr>
            <a:lvl4pPr marL="1371600" indent="0">
              <a:buNone/>
              <a:defRPr lang="en-us" sz="2000"/>
            </a:lvl4pPr>
            <a:lvl5pPr marL="1828800" indent="0">
              <a:buNone/>
              <a:defRPr lang="en-us" sz="2000"/>
            </a:lvl5pPr>
            <a:lvl6pPr marL="2286000" indent="0">
              <a:buNone/>
              <a:defRPr lang="en-us" sz="2000"/>
            </a:lvl6pPr>
            <a:lvl7pPr marL="2743200" indent="0">
              <a:buNone/>
              <a:defRPr lang="en-us" sz="2000"/>
            </a:lvl7pPr>
            <a:lvl8pPr marL="3200400" indent="0">
              <a:buNone/>
              <a:defRPr lang="en-us" sz="2000"/>
            </a:lvl8pPr>
            <a:lvl9pPr marL="3657600" indent="0">
              <a:buNone/>
              <a:defRPr lang="en-us" sz="2000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4" name="Text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wUAAKgMAABbHQAAGyQAABAAAAAmAAAACAAAAAGAAAAAAAAAMAAAABQAAAAAAAAAAAD//wAAAQAAAP//AAABAA=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en-us" sz="1600"/>
            </a:lvl1pPr>
            <a:lvl2pPr marL="457200" indent="0">
              <a:buNone/>
              <a:defRPr lang="en-us" sz="1400"/>
            </a:lvl2pPr>
            <a:lvl3pPr marL="914400" indent="0">
              <a:buNone/>
              <a:defRPr lang="en-us" sz="1200"/>
            </a:lvl3pPr>
            <a:lvl4pPr marL="1371600" indent="0">
              <a:buNone/>
              <a:defRPr lang="en-us" sz="1000"/>
            </a:lvl4pPr>
            <a:lvl5pPr marL="1828800" indent="0">
              <a:buNone/>
              <a:defRPr lang="en-us" sz="1000"/>
            </a:lvl5pPr>
            <a:lvl6pPr marL="2286000" indent="0">
              <a:buNone/>
              <a:defRPr lang="en-us" sz="1000"/>
            </a:lvl6pPr>
            <a:lvl7pPr marL="2743200" indent="0">
              <a:buNone/>
              <a:defRPr lang="en-us" sz="1000"/>
            </a:lvl7pPr>
            <a:lvl8pPr marL="3200400" indent="0">
              <a:buNone/>
              <a:defRPr lang="en-us" sz="1000"/>
            </a:lvl8pPr>
            <a:lvl9pPr marL="3657600" indent="0">
              <a:buNone/>
              <a:defRPr lang="en-us" sz="1000"/>
            </a:lvl9pPr>
          </a:lstStyle>
          <a:p>
            <a:pPr>
              <a:defRPr lang="en-us"/>
            </a:pPr>
            <a:r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KAUAABonAAAIFgAAWSkAABAAAAAmAAAACAAAAAAAAAAAAAAAMAAAABQAAAAAAAAAAAD//wAAAQAAAP//AAABAA=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en-us"/>
            </a:pPr>
            <a:fld id="{3B2E4831-7FD6-7BBE-9896-89EB06D86EDC}" type="datetime2">
              <a:rPr lang="en-gb"/>
              <a:t>Tuesday, 20 July 2021</a:t>
            </a:fld>
            <a:endParaRPr lang="en-gb"/>
          </a:p>
        </p:txBody>
      </p:sp>
      <p:sp>
        <p:nvSpPr>
          <p:cNvPr id="6" name="Foot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2BgAABonAAAoMgAAWSkAABAAAAAmAAAACAAAAAAAAAAAAAAAMAAAABQAAAAAAAAAAAD//wAAAQAAAP//AAABAA=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en-us"/>
            </a:pPr>
            <a:endParaRPr lang="en-gb"/>
          </a:p>
        </p:txBody>
      </p:sp>
      <p:sp>
        <p:nvSpPr>
          <p:cNvPr id="7" name="Slide Number Placeholder 6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+DQAABonAADYRQAAWSkAABAAAAAmAAAACAAAAAAAAAAAAAAAMAAAABQAAAAAAAAAAAD//wAAAQAAAP//AAABAA=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en-us"/>
            </a:pPr>
            <a:fld id="{3B2E450F-41D6-7BB3-9896-B7E60BD86EE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8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8CAADYRQAAZwoAABAAAAAmAAAACAAAAL8vAAAAAAAAMAAAABQAAAAAAAAAAAD//wAAAQAAAP//AAABAA=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DsLAADYRQAAACYAABAAAAAmAAAACAAAAD8vAAAAAAAAMAAAABQAAAAAAAAAAAD//wAAAQAAAP//AAABAA=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en-us"/>
            </a:pPr>
            <a:r>
              <a:t>Click to edit Master text styles</a:t>
            </a:r>
          </a:p>
          <a:p>
            <a:pPr lvl="1">
              <a:defRPr lang="en-us"/>
            </a:pPr>
            <a:r>
              <a:t>Second level</a:t>
            </a:r>
          </a:p>
          <a:p>
            <a:pPr lvl="2">
              <a:defRPr lang="en-us"/>
            </a:pPr>
            <a:r>
              <a:t>Third level</a:t>
            </a:r>
          </a:p>
          <a:p>
            <a:pPr lvl="3">
              <a:defRPr lang="en-us"/>
            </a:pPr>
            <a:r>
              <a:t>Fourth level</a:t>
            </a:r>
          </a:p>
          <a:p>
            <a:pPr lvl="4">
              <a:defRPr lang="en-us"/>
            </a:pPr>
            <a:r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KAUAABonAAAIFgAAWSkAABAAAAAmAAAACAAAAL+PAAAAAAAAMAAAABQAAAAAAAAAAAD//wAAAQAAAP//AAABAA=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B2E131B-55D6-7BE5-9896-A3B05DD86EF6}" type="datetime2">
              <a:rPr lang="en-gb"/>
              <a:t>Tuesday, 20 July 2021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2BgAABonAAAoMgAAWSkAABAAAAAmAAAACAAAAL+PAAAAAAAAMAAAABQAAAAAAAAAAAD//wAAAQAAAP//AAABAA=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endParaRPr lang="en-gb"/>
          </a:p>
        </p:txBody>
      </p:sp>
      <p:sp>
        <p:nvSpPr>
          <p:cNvPr id="6" name="Slide Number Placeholder 5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Y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+DQAABonAADYRQAAWSkAABAAAAAmAAAACAAAAL+PAAAAAAAAMAAAABQAAAAAAAAAAAD//wAAAQAAAP//AAABAA=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en-us" sz="1200">
                <a:solidFill>
                  <a:srgbClr val="8C8C8C"/>
                </a:solidFill>
              </a:defRPr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  <a:lvl6pPr>
              <a:defRPr lang="en-us"/>
            </a:lvl6pPr>
            <a:lvl7pPr>
              <a:defRPr lang="en-us"/>
            </a:lvl7pPr>
            <a:lvl8pPr>
              <a:defRPr lang="en-us"/>
            </a:lvl8pPr>
            <a:lvl9pPr>
              <a:defRPr lang="en-us"/>
            </a:lvl9pPr>
          </a:lstStyle>
          <a:p>
            <a:pPr>
              <a:defRPr lang="en-us"/>
            </a:pPr>
            <a:fld id="{3B2E3236-78D6-7BC4-9896-8E917CD86EDB}" type="slidenum">
              <a:rPr lang="en-gb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" spc="0" baseline="0">
          <a:solidFill>
            <a:schemeClr val="tx1"/>
          </a:solidFill>
          <a:effectLst/>
          <a:latin typeface="Calibri Light" pitchFamily="2" charset="0"/>
          <a:ea typeface="Calibri Light" pitchFamily="2" charset="0"/>
          <a:cs typeface="Calibri Light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50A5-EBD6-7BA6-9896-1DF31ED86E48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6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DoHAAAUCwAAs0MAABwf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174750" y="1800860"/>
            <a:ext cx="9830435" cy="32562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ACE-80D6-7BFC-9896-76A944D86E23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6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ZBI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Multiplication is performed before addition, try this in your calculator to prove it to yourself if you like.</a:t>
            </a:r>
          </a:p>
        </p:txBody>
      </p:sp>
      <p:pic>
        <p:nvPicPr>
          <p:cNvPr id="4" name="Picture 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B0NAABqHgAAfToAAI4m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131695" y="4944110"/>
            <a:ext cx="7376160" cy="132334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Box 8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LoTAACWSAAA3hsAABAgAAAmAAAACAAAAP//////////MAAAABQAAAAAAAAAAAD//wAAAQAAAP//AAABAA=="/>
              </a:ext>
            </a:extLst>
          </p:cNvSpPr>
          <p:nvPr/>
        </p:nvSpPr>
        <p:spPr>
          <a:xfrm>
            <a:off x="413385" y="3206750"/>
            <a:ext cx="1138618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This time, 20 </a:t>
            </a:r>
            <a:r>
              <a:rPr lang="en-gb" sz="4000" u="sng"/>
              <a:t>is</a:t>
            </a:r>
            <a:r>
              <a:rPr lang="en-gb" sz="4000"/>
              <a:t> the correct answer. The brackets have changed the operation order.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A84-CAD6-7BFC-9896-3CA944D86E69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6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ZBI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Bracketed expressions take priority over multiplication so the addition is done first, </a:t>
            </a:r>
            <a:r>
              <a:rPr lang="en-gb" sz="4000" u="sng"/>
              <a:t>then</a:t>
            </a:r>
            <a:r>
              <a:rPr lang="en-gb" sz="4000"/>
              <a:t> the multiplication.</a:t>
            </a:r>
          </a:p>
        </p:txBody>
      </p:sp>
      <p:pic>
        <p:nvPicPr>
          <p:cNvPr id="4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AYRAABbFAAAlDYAAPwj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767330" y="3308985"/>
            <a:ext cx="6104890" cy="254063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7F6-B8D6-7BF1-9896-4EA449D86E1B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6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ZBI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Orders – also known as “Index” / “Indices” or “Exponents” / “Powers” etc are also a special case.</a:t>
            </a:r>
          </a:p>
        </p:txBody>
      </p:sp>
      <p:pic>
        <p:nvPicPr>
          <p:cNvPr id="4" name="Picture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PAQAAAYFQAAEDoAABQf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753360" y="3429000"/>
            <a:ext cx="6685280" cy="16230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52A-64D6-7BF3-9896-92A64BD86EC7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PAQAACgBQAAEDoAAJwP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753360" y="914400"/>
            <a:ext cx="6685280" cy="162306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GcPAAByDgAAmTsAAFkW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2503805" y="2348230"/>
            <a:ext cx="7184390" cy="128460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OMVAAAYFQAAHTUAAP8cAAAQ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3557905" y="3429000"/>
            <a:ext cx="5076190" cy="128460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5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OMVAADuHAAAcTkAANUkAAAQAAAAJgAAAAgAAAD//////////zAAAAAUAAAAAAAAAAAA//8AAAEAAAD//wAAAQA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3557905" y="4702810"/>
            <a:ext cx="5779770" cy="128460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MAAAAFAAAA/f///wEAAAAKAAAAAAAAAAAAAAAAAAAAAAAAAAoAAAD9////AQAAAAoAAAAAAAAAAAAAAAAAAAAAAAAADwAAAP3///8BAAAACgAAAAAAAAAAAAAAAAAAAAAAAAA="/>
      </p:ext>
    </p:ext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5637-79D6-7BA0-9896-8FF518D86EDA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6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H8FAAD/CAAAA0AAAJ0Q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893445" y="1462405"/>
            <a:ext cx="9512300" cy="12382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9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H8FAACdEAAAVEEAAFAY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893445" y="2700655"/>
            <a:ext cx="9726295" cy="125158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1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FYJAACLFwAAmT8AAPsgAAAQAAAAJgAAAAgAAAD//////////zAAAAAUAAAAAAAAAAAA//8AAAEAAAD//wAAAQA="/>
              </a:ext>
            </a:extLst>
          </p:cNvPicPr>
          <p:nvPr/>
        </p:nvPicPr>
        <p:blipFill>
          <a:blip r:embed="rId4"/>
          <a:stretch>
            <a:fillRect/>
          </a:stretch>
        </p:blipFill>
        <p:spPr>
          <a:xfrm>
            <a:off x="1517650" y="3827145"/>
            <a:ext cx="8820785" cy="153416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Picture 1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FYJAAAmHwAAE0MAAJYoAAAQAAAAJgAAAAgAAAD//////////zAAAAAUAAAAAAAAAAAA//8AAAEAAAD//wAAAQA="/>
              </a:ext>
            </a:extLst>
          </p:cNvPicPr>
          <p:nvPr/>
        </p:nvPicPr>
        <p:blipFill>
          <a:blip r:embed="rId5"/>
          <a:stretch>
            <a:fillRect/>
          </a:stretch>
        </p:blipFill>
        <p:spPr>
          <a:xfrm>
            <a:off x="1517650" y="5063490"/>
            <a:ext cx="9385935" cy="153416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MAAAAFAAAA/f///wEAAAABAAAAAAAAAAAAAAAAAAAAAAAAAAkAAAD9////AQAAAAEAAAAAAAAAAAAAAAAAAAAAAAAADQAAAP3///8BAAAAAQAAAAAAAAAAAAAAAAAAAAAAAAA="/>
      </p:ext>
    </p:ext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5922-6CD6-7BAF-9896-9AFA17D86ECF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10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O8HAABJEgAAqz8AAOcX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289685" y="2972435"/>
            <a:ext cx="9060180" cy="9131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1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AAAAACGJwAAFhw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4930"/>
            <a:ext cx="4565650" cy="4330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EAAAAFAAAA/f///wEAAAABAAAAAAAAAAAAAAAAAAAAAAAAAA=="/>
      </p:ext>
    </p:ext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7E8C-C2D6-7B88-9896-34DD30D86E61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DUIAABJEgAAy0IAAOcX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334135" y="2972435"/>
            <a:ext cx="9523730" cy="9131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AAAAACGJwAA4x0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24930"/>
            <a:ext cx="4858385" cy="43307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EAAAAFAAAA/f///wEAAAABAAAAAAAAAAAAAAAAAAAAAAAAAA=="/>
      </p:ext>
    </p:ext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LAzqVc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9E8-A6D6-7BFF-9896-50AA47D86E05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KEMAADREQAA+ToAAF8Y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052955" y="2896235"/>
            <a:ext cx="7533640" cy="106553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5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AAAAADLJgAA1Ro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06185"/>
            <a:ext cx="4361815" cy="55181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EAAAAFAAAA/f///wEAAAABAAAAAAAAAAAAAAAAAAAAAAAAAA=="/>
      </p:ext>
    </p:ext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4B11-5FD6-7BBD-9896-A9E805D86EFC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pic>
        <p:nvPicPr>
          <p:cNvPr id="3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GQLAACNEQAANjwAAKMY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851660" y="2853055"/>
            <a:ext cx="7936230" cy="11518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4" name="Picture 2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AAAAACuJgAA+xoAADAq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87770"/>
            <a:ext cx="4385945" cy="57023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EAAAAFAAAA/f///wEAAAABAAAAAAAAAAAAAAAAAAAAAAAAAA=="/>
      </p:ext>
    </p:ext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HoHAADyBQAAskIAAHgo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215390" y="966470"/>
            <a:ext cx="9626600" cy="561213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Q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2C49-07D6-7BDA-9896-F18F62D86EA4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4" name="Textbox1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K0HAAASIAAAjQkAAAAgAAAmAAAACAAAAP//////////MAAAABQAAAAAAAAAAAD//wAAAQAAAP//AAABAA=="/>
              </a:ext>
            </a:extLst>
          </p:cNvSpPr>
          <p:nvPr/>
        </p:nvSpPr>
        <p:spPr>
          <a:xfrm>
            <a:off x="4656455" y="124777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5</a:t>
            </a:r>
          </a:p>
        </p:txBody>
      </p:sp>
      <p:sp>
        <p:nvSpPr>
          <p:cNvPr id="5" name="Textbox2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CIJAAASIAAAAgsAAAAgAAAmAAAACAAAAP//////////MAAAABQAAAAAAAAAAAD//wAAAQAAAP//AAABAA=="/>
              </a:ext>
            </a:extLst>
          </p:cNvSpPr>
          <p:nvPr/>
        </p:nvSpPr>
        <p:spPr>
          <a:xfrm>
            <a:off x="4656455" y="148463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19</a:t>
            </a:r>
          </a:p>
        </p:txBody>
      </p:sp>
      <p:sp>
        <p:nvSpPr>
          <p:cNvPr id="6" name="Textbox3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K4KAAASIAAAjgwAAAAgAAAmAAAACAAAAP//////////MAAAABQAAAAAAAAAAAD//wAAAQAAAP//AAABAA=="/>
              </a:ext>
            </a:extLst>
          </p:cNvSpPr>
          <p:nvPr/>
        </p:nvSpPr>
        <p:spPr>
          <a:xfrm>
            <a:off x="4656455" y="173609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8</a:t>
            </a:r>
          </a:p>
        </p:txBody>
      </p:sp>
      <p:sp>
        <p:nvSpPr>
          <p:cNvPr id="7" name="Textbox4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CUMAAASIAAABQ4AAAAgAAAmAAAACAAAAP//////////MAAAABQAAAAAAAAAAAD//wAAAQAAAP//AAABAA=="/>
              </a:ext>
            </a:extLst>
          </p:cNvSpPr>
          <p:nvPr/>
        </p:nvSpPr>
        <p:spPr>
          <a:xfrm>
            <a:off x="4656455" y="197421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17</a:t>
            </a:r>
          </a:p>
        </p:txBody>
      </p:sp>
      <p:sp>
        <p:nvSpPr>
          <p:cNvPr id="8" name="Textbox5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KYNAAASIAAAhg8AAAAgAAAmAAAACAAAAP//////////MAAAABQAAAAAAAAAAAD//wAAAQAAAP//AAABAA=="/>
              </a:ext>
            </a:extLst>
          </p:cNvSpPr>
          <p:nvPr/>
        </p:nvSpPr>
        <p:spPr>
          <a:xfrm>
            <a:off x="4656455" y="221869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5</a:t>
            </a:r>
          </a:p>
        </p:txBody>
      </p:sp>
      <p:sp>
        <p:nvSpPr>
          <p:cNvPr id="9" name="Textbox6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CIPAAASIAAAAhEAAAAgAAAmAAAACAAAAP//////////MAAAABQAAAAAAAAAAAD//wAAAQAAAP//AAABAA=="/>
              </a:ext>
            </a:extLst>
          </p:cNvSpPr>
          <p:nvPr/>
        </p:nvSpPr>
        <p:spPr>
          <a:xfrm>
            <a:off x="4656455" y="245999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23</a:t>
            </a:r>
          </a:p>
        </p:txBody>
      </p:sp>
      <p:sp>
        <p:nvSpPr>
          <p:cNvPr id="10" name="Textbox7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J0QAAASIAAAfRIAAAAgAAAmAAAACAAAAP//////////MAAAABQAAAAAAAAAAAD//wAAAQAAAP//AAABAA=="/>
              </a:ext>
            </a:extLst>
          </p:cNvSpPr>
          <p:nvPr/>
        </p:nvSpPr>
        <p:spPr>
          <a:xfrm>
            <a:off x="4656455" y="270065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11</a:t>
            </a:r>
          </a:p>
        </p:txBody>
      </p:sp>
      <p:sp>
        <p:nvSpPr>
          <p:cNvPr id="11" name="Textbox8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Lw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AASAAASIAAA4BMAAAAgAAAmAAAACAAAAP//////////MAAAABQAAAAAAAAAAAD//wAAAQAAAP//AAABAA=="/>
              </a:ext>
            </a:extLst>
          </p:cNvSpPr>
          <p:nvPr/>
        </p:nvSpPr>
        <p:spPr>
          <a:xfrm>
            <a:off x="4656455" y="292608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14</a:t>
            </a:r>
          </a:p>
        </p:txBody>
      </p:sp>
      <p:sp>
        <p:nvSpPr>
          <p:cNvPr id="12" name="Textbox9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IoTAAASIAAAahUAAAAgAAAmAAAACAAAAP//////////MAAAABQAAAAAAAAAAAD//wAAAQAAAP//AAABAA=="/>
              </a:ext>
            </a:extLst>
          </p:cNvSpPr>
          <p:nvPr/>
        </p:nvSpPr>
        <p:spPr>
          <a:xfrm>
            <a:off x="4656455" y="317627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12</a:t>
            </a:r>
          </a:p>
        </p:txBody>
      </p:sp>
      <p:sp>
        <p:nvSpPr>
          <p:cNvPr id="13" name="Textbox10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pRwAABMVAAASIAAA8xYAAAAgAAAmAAAACAAAAP//////////MAAAABQAAAAAAAAAAAD//wAAAQAAAP//AAABAA=="/>
              </a:ext>
            </a:extLst>
          </p:cNvSpPr>
          <p:nvPr/>
        </p:nvSpPr>
        <p:spPr>
          <a:xfrm>
            <a:off x="4656455" y="342582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9</a:t>
            </a:r>
          </a:p>
        </p:txBody>
      </p:sp>
      <p:sp>
        <p:nvSpPr>
          <p:cNvPr id="14" name="Textbox11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K0HAADIPgAAjQkAAAAgAAAmAAAACAAAAP//////////MAAAABQAAAAAAAAAAAD//wAAAQAAAP//AAABAA=="/>
              </a:ext>
            </a:extLst>
          </p:cNvSpPr>
          <p:nvPr/>
        </p:nvSpPr>
        <p:spPr>
          <a:xfrm>
            <a:off x="9648825" y="124777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27</a:t>
            </a:r>
          </a:p>
        </p:txBody>
      </p:sp>
      <p:sp>
        <p:nvSpPr>
          <p:cNvPr id="15" name="Textbox12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DYJAADIPgAAFgsAAAAgAAAmAAAACAAAAP//////////MAAAABQAAAAAAAAAAAD//wAAAQAAAP//AAABAA=="/>
              </a:ext>
            </a:extLst>
          </p:cNvSpPr>
          <p:nvPr/>
        </p:nvSpPr>
        <p:spPr>
          <a:xfrm>
            <a:off x="9648825" y="149733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10</a:t>
            </a:r>
          </a:p>
        </p:txBody>
      </p:sp>
      <p:sp>
        <p:nvSpPr>
          <p:cNvPr id="16" name="Textbox13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HNldF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LkKAADIPgAAmQwAAAAgAAAmAAAACAAAAP//////////MAAAABQAAAAAAAAAAAD//wAAAQAAAP//AAABAA=="/>
              </a:ext>
            </a:extLst>
          </p:cNvSpPr>
          <p:nvPr/>
        </p:nvSpPr>
        <p:spPr>
          <a:xfrm>
            <a:off x="9648825" y="174307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8</a:t>
            </a:r>
          </a:p>
        </p:txBody>
      </p:sp>
      <p:sp>
        <p:nvSpPr>
          <p:cNvPr id="17" name="Textbox14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BoMAADIPgAA+g0AAAAgAAAmAAAACAAAAP//////////MAAAABQAAAAAAAAAAAD//wAAAQAAAP//AAABAA=="/>
              </a:ext>
            </a:extLst>
          </p:cNvSpPr>
          <p:nvPr/>
        </p:nvSpPr>
        <p:spPr>
          <a:xfrm>
            <a:off x="9648825" y="196723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12</a:t>
            </a:r>
          </a:p>
        </p:txBody>
      </p:sp>
      <p:sp>
        <p:nvSpPr>
          <p:cNvPr id="18" name="Textbox15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KcNAADIPgAAhw8AAAAgAAAmAAAACAAAAP//////////MAAAABQAAAAAAAAAAAD//wAAAQAAAP//AAABAA=="/>
              </a:ext>
            </a:extLst>
          </p:cNvSpPr>
          <p:nvPr/>
        </p:nvSpPr>
        <p:spPr>
          <a:xfrm>
            <a:off x="9648825" y="221932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3</a:t>
            </a:r>
          </a:p>
        </p:txBody>
      </p:sp>
      <p:sp>
        <p:nvSpPr>
          <p:cNvPr id="19" name="Textbox16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HYAe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BMPAADIPgAA8xAAAAAgAAAmAAAACAAAAP//////////MAAAABQAAAAAAAAAAAD//wAAAQAAAP//AAABAA=="/>
              </a:ext>
            </a:extLst>
          </p:cNvSpPr>
          <p:nvPr/>
        </p:nvSpPr>
        <p:spPr>
          <a:xfrm>
            <a:off x="9648825" y="245046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6</a:t>
            </a:r>
          </a:p>
        </p:txBody>
      </p:sp>
      <p:sp>
        <p:nvSpPr>
          <p:cNvPr id="20" name="Textbox17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MrDQq0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JwQAADIPgAAfBIAAAAgAAAmAAAACAAAAP//////////MAAAABQAAAAAAAAAAAD//wAAAQAAAP//AAABAA=="/>
              </a:ext>
            </a:extLst>
          </p:cNvSpPr>
          <p:nvPr/>
        </p:nvSpPr>
        <p:spPr>
          <a:xfrm>
            <a:off x="9648825" y="270002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11</a:t>
            </a:r>
          </a:p>
        </p:txBody>
      </p:sp>
      <p:sp>
        <p:nvSpPr>
          <p:cNvPr id="21" name="Textbox18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DMzMz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BASAADIPgAA8BMAAAAgAAAmAAAACAAAAP//////////MAAAABQAAAAAAAAAAAD//wAAAQAAAP//AAABAA=="/>
              </a:ext>
            </a:extLst>
          </p:cNvSpPr>
          <p:nvPr/>
        </p:nvSpPr>
        <p:spPr>
          <a:xfrm>
            <a:off x="9648825" y="293624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8</a:t>
            </a:r>
          </a:p>
        </p:txBody>
      </p:sp>
      <p:sp>
        <p:nvSpPr>
          <p:cNvPr id="22" name="Textbox19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JwTAADIPgAAfBUAAAAgAAAmAAAACAAAAP//////////MAAAABQAAAAAAAAAAAD//wAAAQAAAP//AAABAA=="/>
              </a:ext>
            </a:extLst>
          </p:cNvSpPr>
          <p:nvPr/>
        </p:nvSpPr>
        <p:spPr>
          <a:xfrm>
            <a:off x="9648825" y="318770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20</a:t>
            </a:r>
          </a:p>
        </p:txBody>
      </p:sp>
      <p:sp>
        <p:nvSpPr>
          <p:cNvPr id="23" name="Textbox20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WzsAABEVAADIPgAA8RYAAAAgAAAmAAAACAAAAP//////////MAAAABQAAAAAAAAAAAD//wAAAQAAAP//AAABAA=="/>
              </a:ext>
            </a:extLst>
          </p:cNvSpPr>
          <p:nvPr/>
        </p:nvSpPr>
        <p:spPr>
          <a:xfrm>
            <a:off x="9648825" y="342455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20</a:t>
            </a:r>
          </a:p>
        </p:txBody>
      </p:sp>
      <p:sp>
        <p:nvSpPr>
          <p:cNvPr id="24" name="Textbox21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mBwAAGAZAAAFIAAAQBsAAAAgAAAmAAAACAAAAP//////////MAAAABQAAAAAAAAAAAD//wAAAQAAAP//AAABAA=="/>
              </a:ext>
            </a:extLst>
          </p:cNvSpPr>
          <p:nvPr/>
        </p:nvSpPr>
        <p:spPr>
          <a:xfrm>
            <a:off x="4648200" y="412496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18</a:t>
            </a:r>
          </a:p>
        </p:txBody>
      </p:sp>
      <p:sp>
        <p:nvSpPr>
          <p:cNvPr id="25" name="Textbox22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mRwAANcaAAAGIAAAtxwAAAAgAAAmAAAACAAAAP//////////MAAAABQAAAAAAAAAAAD//wAAAQAAAP//AAABAA=="/>
              </a:ext>
            </a:extLst>
          </p:cNvSpPr>
          <p:nvPr/>
        </p:nvSpPr>
        <p:spPr>
          <a:xfrm>
            <a:off x="4648835" y="436308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43</a:t>
            </a:r>
          </a:p>
        </p:txBody>
      </p:sp>
      <p:sp>
        <p:nvSpPr>
          <p:cNvPr id="26" name="Textbox23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HNldF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nBwAAEwcAAAJIAAALB4AAAAgAAAmAAAACAAAAP//////////MAAAABQAAAAAAAAAAAD//wAAAQAAAP//AAABAA=="/>
              </a:ext>
            </a:extLst>
          </p:cNvSpPr>
          <p:nvPr/>
        </p:nvSpPr>
        <p:spPr>
          <a:xfrm>
            <a:off x="4650740" y="459994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21</a:t>
            </a:r>
          </a:p>
        </p:txBody>
      </p:sp>
      <p:sp>
        <p:nvSpPr>
          <p:cNvPr id="27" name="Textbox24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39Aw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nBwAANIdAAAJIAAAsh8AAAAgAAAmAAAACAAAAP//////////MAAAABQAAAAAAAAAAAD//wAAAQAAAP//AAABAA=="/>
              </a:ext>
            </a:extLst>
          </p:cNvSpPr>
          <p:nvPr/>
        </p:nvSpPr>
        <p:spPr>
          <a:xfrm>
            <a:off x="4650740" y="484759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57</a:t>
            </a:r>
          </a:p>
        </p:txBody>
      </p:sp>
      <p:sp>
        <p:nvSpPr>
          <p:cNvPr id="28" name="Textbox25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GK6dB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jxwAAEMfAAD8HwAAIyEAAAAgAAAmAAAACAAAAP//////////MAAAABQAAAAAAAAAAAD//wAAAQAAAP//AAABAA=="/>
              </a:ext>
            </a:extLst>
          </p:cNvSpPr>
          <p:nvPr/>
        </p:nvSpPr>
        <p:spPr>
          <a:xfrm>
            <a:off x="4642485" y="508190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12</a:t>
            </a:r>
          </a:p>
        </p:txBody>
      </p:sp>
      <p:sp>
        <p:nvSpPr>
          <p:cNvPr id="29" name="Textbox26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HAAc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jxwAAMYgAAD8HwAApiIAAAAgAAAmAAAACAAAAP//////////MAAAABQAAAAAAAAAAAD//wAAAQAAAP//AAABAA=="/>
              </a:ext>
            </a:extLst>
          </p:cNvSpPr>
          <p:nvPr/>
        </p:nvSpPr>
        <p:spPr>
          <a:xfrm>
            <a:off x="4642485" y="532765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45</a:t>
            </a:r>
          </a:p>
        </p:txBody>
      </p:sp>
      <p:sp>
        <p:nvSpPr>
          <p:cNvPr id="30" name="Textbox27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kBwAAEsiAAD9HwAAKyQAAAAgAAAmAAAACAAAAP//////////MAAAABQAAAAAAAAAAAD//wAAAQAAAP//AAABAA=="/>
              </a:ext>
            </a:extLst>
          </p:cNvSpPr>
          <p:nvPr/>
        </p:nvSpPr>
        <p:spPr>
          <a:xfrm>
            <a:off x="4643120" y="557466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48</a:t>
            </a:r>
          </a:p>
        </p:txBody>
      </p:sp>
      <p:sp>
        <p:nvSpPr>
          <p:cNvPr id="31" name="Textbox28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kRwAAKojAAD+HwAAiiUAAAAgAAAmAAAACAAAAP//////////MAAAABQAAAAAAAAAAAD//wAAAQAAAP//AAABAA=="/>
              </a:ext>
            </a:extLst>
          </p:cNvSpPr>
          <p:nvPr/>
        </p:nvSpPr>
        <p:spPr>
          <a:xfrm>
            <a:off x="4643755" y="579755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26</a:t>
            </a:r>
          </a:p>
        </p:txBody>
      </p:sp>
      <p:sp>
        <p:nvSpPr>
          <p:cNvPr id="32" name="Textbox29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kBwAADklAAD9HwAAGScAAAAgAAAmAAAACAAAAP//////////MAAAABQAAAAAAAAAAAD//wAAAQAAAP//AAABAA=="/>
              </a:ext>
            </a:extLst>
          </p:cNvSpPr>
          <p:nvPr/>
        </p:nvSpPr>
        <p:spPr>
          <a:xfrm>
            <a:off x="4643120" y="605091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20</a:t>
            </a:r>
          </a:p>
        </p:txBody>
      </p:sp>
      <p:sp>
        <p:nvSpPr>
          <p:cNvPr id="33" name="Textbox30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GUAc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hBwAAMImAADxHwAAoigAAAAgAAAmAAAACAAAAP//////////MAAAABQAAAAAAAAAAAD//wAAAQAAAP//AAABAA=="/>
              </a:ext>
            </a:extLst>
          </p:cNvSpPr>
          <p:nvPr/>
        </p:nvSpPr>
        <p:spPr>
          <a:xfrm>
            <a:off x="4635500" y="630047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33</a:t>
            </a:r>
          </a:p>
        </p:txBody>
      </p:sp>
      <p:sp>
        <p:nvSpPr>
          <p:cNvPr id="34" name="Textbox31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JjsAAFIZAACTPgAAMhsAAAAgAAAmAAAACAAAAP//////////MAAAABQAAAAAAAAAAAD//wAAAQAAAP//AAABAA=="/>
              </a:ext>
            </a:extLst>
          </p:cNvSpPr>
          <p:nvPr/>
        </p:nvSpPr>
        <p:spPr>
          <a:xfrm>
            <a:off x="9615170" y="411607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-72</a:t>
            </a:r>
          </a:p>
        </p:txBody>
      </p:sp>
      <p:sp>
        <p:nvSpPr>
          <p:cNvPr id="35" name="Textbox32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MjsAANsaAACfPgAAuxwAAAAgAAAmAAAACAAAAP//////////MAAAABQAAAAAAAAAAAD//wAAAQAAAP//AAABAA=="/>
              </a:ext>
            </a:extLst>
          </p:cNvSpPr>
          <p:nvPr/>
        </p:nvSpPr>
        <p:spPr>
          <a:xfrm>
            <a:off x="9622790" y="436562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28</a:t>
            </a:r>
          </a:p>
        </p:txBody>
      </p:sp>
      <p:sp>
        <p:nvSpPr>
          <p:cNvPr id="36" name="Textbox33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JzsAAE4cAACUPgAALh4AAAAgAAAmAAAACAAAAP//////////MAAAABQAAAAAAAAAAAD//wAAAQAAAP//AAABAA=="/>
              </a:ext>
            </a:extLst>
          </p:cNvSpPr>
          <p:nvPr/>
        </p:nvSpPr>
        <p:spPr>
          <a:xfrm>
            <a:off x="9615805" y="460121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-2</a:t>
            </a:r>
          </a:p>
        </p:txBody>
      </p:sp>
      <p:sp>
        <p:nvSpPr>
          <p:cNvPr id="37" name="Textbox34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GwALg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FDsAAM8dAACBPgAArx8AAAAgAAAmAAAACAAAAP//////////MAAAABQAAAAAAAAAAAD//wAAAQAAAP//AAABAA=="/>
              </a:ext>
            </a:extLst>
          </p:cNvSpPr>
          <p:nvPr/>
        </p:nvSpPr>
        <p:spPr>
          <a:xfrm>
            <a:off x="9603740" y="484568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-28</a:t>
            </a:r>
          </a:p>
        </p:txBody>
      </p:sp>
      <p:sp>
        <p:nvSpPr>
          <p:cNvPr id="38" name="Textbox35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LwC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NDsAAFAfAAChPgAAMCEAAAAgAAAmAAAACAAAAP//////////MAAAABQAAAAAAAAAAAD//wAAAQAAAP//AAABAA=="/>
              </a:ext>
            </a:extLst>
          </p:cNvSpPr>
          <p:nvPr/>
        </p:nvSpPr>
        <p:spPr>
          <a:xfrm>
            <a:off x="9624060" y="509016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</a:t>
            </a:r>
          </a:p>
        </p:txBody>
      </p:sp>
      <p:sp>
        <p:nvSpPr>
          <p:cNvPr id="39" name="Textbox36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IzsAAMYgAACQPgAApiIAAAAgAAAmAAAACAAAAP//////////MAAAABQAAAAAAAAAAAD//wAAAQAAAP//AAABAA=="/>
              </a:ext>
            </a:extLst>
          </p:cNvSpPr>
          <p:nvPr/>
        </p:nvSpPr>
        <p:spPr>
          <a:xfrm>
            <a:off x="9613265" y="532765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4</a:t>
            </a:r>
          </a:p>
        </p:txBody>
      </p:sp>
      <p:sp>
        <p:nvSpPr>
          <p:cNvPr id="40" name="Textbox37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KzsAAFciAACYPgAANyQAAAAgAAAmAAAACAAAAP//////////MAAAABQAAAAAAAAAAAD//wAAAQAAAP//AAABAA=="/>
              </a:ext>
            </a:extLst>
          </p:cNvSpPr>
          <p:nvPr/>
        </p:nvSpPr>
        <p:spPr>
          <a:xfrm>
            <a:off x="9618345" y="558228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28</a:t>
            </a:r>
          </a:p>
        </p:txBody>
      </p:sp>
      <p:sp>
        <p:nvSpPr>
          <p:cNvPr id="41" name="Textbox38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LDsAALYjAACZPgAAliUAAAAgAAAmAAAACAAAAP//////////MAAAABQAAAAAAAAAAAD//wAAAQAAAP//AAABAA=="/>
              </a:ext>
            </a:extLst>
          </p:cNvSpPr>
          <p:nvPr/>
        </p:nvSpPr>
        <p:spPr>
          <a:xfrm>
            <a:off x="9618980" y="580517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-54</a:t>
            </a:r>
          </a:p>
        </p:txBody>
      </p:sp>
      <p:sp>
        <p:nvSpPr>
          <p:cNvPr id="42" name="Textbox39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HNldFM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ODsAAD4lAAClPgAAHicAAAAgAAAmAAAACAAAAP//////////MAAAABQAAAAAAAAAAAD//wAAAQAAAP//AAABAA=="/>
              </a:ext>
            </a:extLst>
          </p:cNvSpPr>
          <p:nvPr/>
        </p:nvSpPr>
        <p:spPr>
          <a:xfrm>
            <a:off x="9626600" y="6054090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137</a:t>
            </a:r>
          </a:p>
        </p:txBody>
      </p:sp>
      <p:sp>
        <p:nvSpPr>
          <p:cNvPr id="43" name="Textbox40"/>
          <p:cNvSpPr txBox="1"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EgAAAE8B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E0BAAD/fwAA/38AAAAAAAAJAAAABAAAAAAKAG0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5+bmA8zMzADAwP8Af39/AAAAAAAAAAAAAAAAAAAAAAAAAAAAIQAAABgAAAAUAAAAOTsAALUmAACmPgAAlSgAAAAgAAAmAAAACAAAAP//////////MAAAABQAAAAAAAAAAAD//wAAAQAAAP//AAABAA=="/>
              </a:ext>
            </a:extLst>
          </p:cNvSpPr>
          <p:nvPr/>
        </p:nvSpPr>
        <p:spPr>
          <a:xfrm>
            <a:off x="9627235" y="6292215"/>
            <a:ext cx="556895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numCol="1" spcCol="215900" anchor="t"/>
          <a:lstStyle/>
          <a:p>
            <a:pPr algn="ctr">
              <a:defRPr lang="en-us" sz="1400" b="1">
                <a:solidFill>
                  <a:srgbClr val="FF0000"/>
                </a:solidFill>
              </a:defRPr>
            </a:pPr>
            <a:r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  <p:bldP spid="13" grpId="0" animBg="1" advAuto="0"/>
      <p:bldP spid="14" grpId="0" animBg="1" advAuto="0"/>
      <p:bldP spid="15" grpId="0" animBg="1" advAuto="0"/>
      <p:bldP spid="16" grpId="0" animBg="1" advAuto="0"/>
      <p:bldP spid="17" grpId="0" animBg="1" advAuto="0"/>
      <p:bldP spid="18" grpId="0" animBg="1" advAuto="0"/>
      <p:bldP spid="19" grpId="0" animBg="1" advAuto="0"/>
      <p:bldP spid="20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  <p:bldP spid="26" grpId="0" animBg="1" advAuto="0"/>
      <p:bldP spid="27" grpId="0" animBg="1" advAuto="0"/>
      <p:bldP spid="28" grpId="0" animBg="1" advAuto="0"/>
      <p:bldP spid="29" grpId="0" animBg="1" advAuto="0"/>
      <p:bldP spid="30" grpId="0" animBg="1" advAuto="0"/>
      <p:bldP spid="31" grpId="0" animBg="1" advAuto="0"/>
      <p:bldP spid="32" grpId="0" animBg="1" advAuto="0"/>
      <p:bldP spid="33" grpId="0" animBg="1" advAuto="0"/>
      <p:bldP spid="34" grpId="0" animBg="1" advAuto="0"/>
      <p:bldP spid="35" grpId="0" animBg="1" advAuto="0"/>
      <p:bldP spid="36" grpId="0" animBg="1" advAuto="0"/>
      <p:bldP spid="37" grpId="0" animBg="1" advAuto="0"/>
      <p:bldP spid="38" grpId="0" animBg="1" advAuto="0"/>
      <p:bldP spid="39" grpId="0" animBg="1" advAuto="0"/>
      <p:bldP spid="40" grpId="0" animBg="1" advAuto="0"/>
      <p:bldP spid="41" grpId="0" animBg="1" advAuto="0"/>
      <p:bldP spid="42" grpId="0" animBg="1" advAuto="0"/>
      <p:bldP spid="43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FAAAAAFAAAA/v///wEAAAACAAAAAQAAAAAAAAAAAAAAAAAAAAoAAAD/////AQAAAAIAAAABAAAAAAAAAAAAAAAAAAAAEAAAAP7///8BAAAAAgAAAAEAAAAAAAAAAAAAAAAAAAAVAAAA/////wEAAAACAAAAAQAAAAAAAAAAAAAAAAAAABsAAAD+////AQAAAAIAAAABAAAAAAAAAAAAAAAAAAAAIAAAAP////8BAAAAAgAAAAEAAAAAAAAAAAAAAAAAAAAmAAAA/v///wEAAAACAAAAAQAAAAAAAAAAAAAAAAAAACsAAAD/////AQAAAAIAAAABAAAAAAAAAAAAAAAAAAAAMQAAAP7///8BAAAAAgAAAAEAAAAAAAAAAAAAAAAAAAA2AAAA/////wEAAAACAAAAAQAAAAAAAAAAAAAAAAAAADwAAAD+////AQAAAAIAAAABAAAAAAAAAAAAAAAAAAAAQQAAAP////8BAAAAAgAAAAEAAAAAAAAAAAAAAAAAAABHAAAA/v///wEAAAACAAAAAQAAAAAAAAAAAAAAAAAAAEwAAAD/////AQAAAAIAAAABAAAAAAAAAAAAAAAAAAAAUgAAAP7///8BAAAAAgAAAAEAAAAAAAAAAAAAAAAAAABXAAAA/////wEAAAACAAAAAQAAAAAAAAAAAAAAAAAAAF0AAAD+////AQAAAAIAAAABAAAAAAAAAAAAAAAAAAAAYgAAAP////8BAAAAAgAAAAEAAAAAAAAAAAAAAAAAAABoAAAA/v///wEAAAACAAAAAQAAAAAAAAAAAAAAAAAAAG0AAAD/////AQAAAAIAAAABAAAAAAAAAAAAAAAAAAAAcwAAAP7///8BAAAAAgAAAAEAAAAAAAAAAAAAAAAAAAB4AAAA/////wEAAAACAAAAAQAAAAAAAAAAAAAAAAAAAH4AAAD+////AQAAAAIAAAABAAAAAAAAAAAAAAAAAAAAgwAAAP////8BAAAAAgAAAAEAAAAAAAAAAAAAAAAAAACJAAAA/v///wEAAAACAAAAAQAAAAAAAAAAAAAAAAAAAI4AAAD/////AQAAAAIAAAABAAAAAAAAAAAAAAAAAAAAlAAAAP7///8BAAAAAgAAAAEAAAAAAAAAAAAAAAAAAACZAAAA/////wEAAAACAAAAAQAAAAAAAAAAAAAAAAAAAJ8AAAD+////AQAAAAIAAAABAAAAAAAAAAAAAAAAAAAApAAAAP////8BAAAAAgAAAAEAAAAAAAAAAAAAAAAAAACqAAAA/v///wEAAAACAAAAAQAAAAAAAAAAAAAAAAAAAK8AAAD/////AQAAAAIAAAABAAAAAAAAAAAAAAAAAAAAtQAAAP7///8BAAAAAgAAAAEAAAAAAAAAAAAAAAAAAAC6AAAA/////wEAAAACAAAAAQAAAAAAAAAAAAAAAAAAAMAAAAD+////AQAAAAIAAAABAAAAAAAAAAAAAAAAAAAAxQAAAP////8BAAAAAgAAAAEAAAAAAAAAAAAAAAAAAADLAAAA/v///wEAAAACAAAAAQAAAAAAAAAAAAAAAAAAANAAAAD/////AQAAAAIAAAABAAAAAAAAAAAAAAAAAAAA1gAAAP7///8BAAAAAgAAAAEAAAAAAAAAAAAAAAAAAADbAAAA/////wEAAAACAAAAAQAAAAAAAAAAAAAAAAAAAOEAAAD+////AQAAAAIAAAABAAAAAAAAAAAAAAAAAAAA5gAAAP////8BAAAAAgAAAAEAAAAAAAAAAAAAAAAAAADsAAAA/v///wEAAAACAAAAAQAAAAAAAAAAAAAAAAAAAPEAAAD/////AQAAAAIAAAABAAAAAAAAAAAAAAAAAAAA9wAAAP7///8BAAAAAgAAAAEAAAAAAAAAAAAAAAAAAAD8AAAA/////wEAAAACAAAAAQAAAAAAAAAAAAAAAAAAAAIBAAD+////AQAAAAIAAAABAAAAAAAAAAAAAAAAAAAABwEAAP////8BAAAAAgAAAAEAAAAAAAAAAAAAAAAAAAANAQAA/v///wEAAAACAAAAAQAAAAAAAAAAAAAAAAAAABIBAAD/////AQAAAAIAAAABAAAAAAAAAAAAAAAAAAAAGAEAAP7///8BAAAAAgAAAAEAAAAAAAAAAAAAAAAAAAAdAQAA/////wEAAAACAAAAAQAAAAAAAAAAAAAAAAAAACMBAAD+////AQAAAAIAAAABAAAAAAAAAAAAAAAAAAAAKAEAAP////8BAAAAAgAAAAEAAAAAAAAAAAAAAAAAAAAuAQAA/v///wEAAAACAAAAAQAAAAAAAAAAAAAAAAAAADMBAAD/////AQAAAAIAAAABAAAAAAAAAAAAAAAAAAAAOQEAAP7///8BAAAAAgAAAAEAAAAAAAAAAAAAAAAAAAA+AQAA/////wEAAAACAAAAAQAAAAAAAAAAAAAAAAAAAEQBAAD+////AQAAAAIAAAABAAAAAAAAAAAAAAAAAAAASQEAAP////8BAAAAAgAAAAEAAAAAAAAAAAAAAAAAAABPAQAA/v///wEAAAACAAAAAQAAAAAAAAAAAAAAAAAAAFQBAAD/////AQAAAAIAAAABAAAAAAAAAAAAAAAAAAAAWgEAAP7///8BAAAAAgAAAAEAAAAAAAAAAAAAAAAAAABfAQAA/////wEAAAACAAAAAQAAAAAAAAAAAAAAAAAAAGUBAAD+////AQAAAAIAAAABAAAAAAAAAAAAAAAAAAAAagEAAP////8BAAAAAgAAAAEAAAAAAAAAAAAAAAAAAABwAQAA/v///wEAAAACAAAAAQAAAAAAAAAAAAAAAAAAAHUBAAD/////AQAAAAIAAAABAAAAAAAAAAAAAAAAAAAAewEAAP7///8BAAAAAgAAAAEAAAAAAAAAAAAAAAAAAACAAQAA/////wEAAAACAAAAAQAAAAAAAAAAAAAAAAAAAIYBAAD+////AQAAAAIAAAABAAAAAAAAAAAAAAAAAAAAiwEAAP////8BAAAAAgAAAAEAAAAAAAAAAAAAAAAAAACRAQAA/v///wEAAAACAAAAAQAAAAAAAAAAAAAAAAAAAJYBAAD/////AQAAAAIAAAABAAAAAAAAAAAAAAAAAAAAnAEAAP7///8BAAAAAgAAAAEAAAAAAAAAAAAAAAAAAAChAQAA/////wEAAAACAAAAAQAAAAAAAAAAAAAAAAAAAKcBAAD+////AQAAAAIAAAABAAAAAAAAAAAAAAAAAAAArAEAAP////8BAAAAAgAAAAEAAAAAAAAAAAAAAAAAAACyAQAA/v///wEAAAACAAAAAQAAAAAAAAAAAAAAAAAAALcBAAD/////AQAAAAIAAAABAAAAAAAAAAAAAAAAAAAA"/>
      </p:ext>
    </p:ext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550B-45D6-7BA3-9896-B3F61BD86EE6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xwMAAEAKAABaRwAALRYAABAgAAAmAAAACAAAAP//////////MAAAABQAAAAAAAAAAAD//wAAAQAAAP//AAABAA=="/>
              </a:ext>
            </a:extLst>
          </p:cNvSpPr>
          <p:nvPr/>
        </p:nvSpPr>
        <p:spPr>
          <a:xfrm>
            <a:off x="614045" y="1666240"/>
            <a:ext cx="10984865" cy="193865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In mathematics, there is often a specific order in which operations should be performed to arrive at the correct answer. 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08B6-F8D6-7BFE-9896-0EAB46D86E5B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xwMAAEAKAABaRwAAZBIAABAgAAAmAAAACAAAAP//////////MAAAABQAAAAAAAAAAAD//wAAAQAAAP//AAABAA=="/>
              </a:ext>
            </a:extLst>
          </p:cNvSpPr>
          <p:nvPr/>
        </p:nvSpPr>
        <p:spPr>
          <a:xfrm>
            <a:off x="614045" y="1666240"/>
            <a:ext cx="1098486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Some operations can be performed in any order, such as addition and multiplication: </a:t>
            </a:r>
            <a:endParaRPr lang="en-gb"/>
          </a:p>
        </p:txBody>
      </p:sp>
      <p:pic>
        <p:nvPicPr>
          <p:cNvPr id="4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EUJAAADFwAAVT4AAEwd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1506855" y="3740785"/>
            <a:ext cx="8625840" cy="102171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5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K8HAAC0HgAA6z8AAPwk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1249045" y="4991100"/>
            <a:ext cx="9141460" cy="102108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4C88-C6D6-7BBA-9896-30EF02D86E65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xwMAAEAKAABaRwAAZBIAABAgAAAmAAAACAAAAP//////////MAAAABQAAAAAAAAAAAD//wAAAQAAAP//AAABAA=="/>
              </a:ext>
            </a:extLst>
          </p:cNvSpPr>
          <p:nvPr/>
        </p:nvSpPr>
        <p:spPr>
          <a:xfrm>
            <a:off x="614045" y="1666240"/>
            <a:ext cx="10984865" cy="13233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Division and subtraction have to be performed in a specific way: </a:t>
            </a:r>
            <a:endParaRPr lang="en-gb"/>
          </a:p>
        </p:txBody>
      </p:sp>
      <p:pic>
        <p:nvPicPr>
          <p:cNvPr id="4" name="Picture 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L0QAACPEwAAZDoAAHga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720975" y="3179445"/>
            <a:ext cx="6771005" cy="112331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6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NcZAAB4GgAAKTEAABgp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4200525" y="4302760"/>
            <a:ext cx="3790950" cy="237744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4095-DBD6-7BB6-9896-2DE30ED86E78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mg4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7073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en-us"/>
            </a:pPr>
            <a:r>
              <a:rPr lang="en-gb" sz="4000"/>
              <a:t>Addition and Multiplication are COMMUTATIVE</a:t>
            </a:r>
            <a:endParaRPr lang="en-gb"/>
          </a:p>
        </p:txBody>
      </p:sp>
      <p:sp>
        <p:nvSpPr>
          <p:cNvPr id="4" name="TextBox 5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tgMAAL0QAABKRwAAGBUAABAgAAAmAAAACAAAAP//////////MAAAABQAAAAAAAAAAAD//wAAAQAAAP//AAABAA=="/>
              </a:ext>
            </a:extLst>
          </p:cNvSpPr>
          <p:nvPr/>
        </p:nvSpPr>
        <p:spPr>
          <a:xfrm>
            <a:off x="603250" y="2720975"/>
            <a:ext cx="10985500" cy="7080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en-us"/>
            </a:pPr>
            <a:r>
              <a:rPr lang="en-gb" sz="4000"/>
              <a:t>Subtraction and Division are not COMMUTATIVE</a:t>
            </a:r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3697-D9D6-7BC0-9896-2F9578D86E7A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9hk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2553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When we have more than one operation or operator, there is an order in which they must be performed.</a:t>
            </a:r>
          </a:p>
          <a:p>
            <a:pPr>
              <a:defRPr lang="en-us"/>
            </a:pPr>
            <a:endParaRPr lang="en-gb" sz="4000"/>
          </a:p>
          <a:p>
            <a:pPr>
              <a:defRPr lang="en-us"/>
            </a:pPr>
            <a:r>
              <a:rPr lang="en-gb" sz="4000"/>
              <a:t>This is remembered using the mnemonic BODMAS</a:t>
            </a:r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6DBB-F5D6-7B9B-9896-03CE23D86E56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aQkAAC4HAACvDgAAAiMAABAgAAAmAAAACAAAAP//////////MAAAABQAAAAAAAAAAAD//wAAAQAAAP//AAABAA=="/>
              </a:ext>
            </a:extLst>
          </p:cNvSpPr>
          <p:nvPr/>
        </p:nvSpPr>
        <p:spPr>
          <a:xfrm>
            <a:off x="1529715" y="1167130"/>
            <a:ext cx="857250" cy="45237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defRPr lang="en-us"/>
            </a:pPr>
            <a:r>
              <a:rPr lang="en-gb" sz="4800"/>
              <a:t>B</a:t>
            </a:r>
          </a:p>
          <a:p>
            <a:pPr algn="ctr">
              <a:defRPr lang="en-us"/>
            </a:pPr>
            <a:r>
              <a:rPr lang="en-gb" sz="4800"/>
              <a:t>O</a:t>
            </a:r>
          </a:p>
          <a:p>
            <a:pPr algn="ctr">
              <a:defRPr lang="en-us"/>
            </a:pPr>
            <a:r>
              <a:rPr lang="en-gb" sz="4800"/>
              <a:t>D</a:t>
            </a:r>
          </a:p>
          <a:p>
            <a:pPr algn="ctr">
              <a:defRPr lang="en-us"/>
            </a:pPr>
            <a:r>
              <a:rPr lang="en-gb" sz="4800"/>
              <a:t>M</a:t>
            </a:r>
          </a:p>
          <a:p>
            <a:pPr algn="ctr">
              <a:defRPr lang="en-us"/>
            </a:pPr>
            <a:r>
              <a:rPr lang="en-gb" sz="4800"/>
              <a:t>A</a:t>
            </a:r>
          </a:p>
          <a:p>
            <a:pPr algn="ctr">
              <a:defRPr lang="en-us"/>
            </a:pPr>
            <a:r>
              <a:rPr lang="en-gb" sz="4800"/>
              <a:t>S</a:t>
            </a:r>
            <a:endParaRPr lang="en-gb" sz="2400"/>
          </a:p>
        </p:txBody>
      </p:sp>
      <p:sp>
        <p:nvSpPr>
          <p:cNvPr id="4" name="TextBox 1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EAHAADgIgAA/AsAABAgAAAmAAAACAAAAP//////////MAAAABQAAAAAAAAAAAD//wAAAQAAAP//AAABAA=="/>
              </a:ext>
            </a:extLst>
          </p:cNvSpPr>
          <p:nvPr/>
        </p:nvSpPr>
        <p:spPr>
          <a:xfrm>
            <a:off x="2098040" y="1178560"/>
            <a:ext cx="357124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rackets</a:t>
            </a:r>
          </a:p>
        </p:txBody>
      </p:sp>
      <p:sp>
        <p:nvSpPr>
          <p:cNvPr id="5" name="TextBox 4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MkLAADgIgAAhRAAABAgAAAmAAAACAAAAP//////////MAAAABQAAAAAAAAAAAD//wAAAQAAAP//AAABAA=="/>
              </a:ext>
            </a:extLst>
          </p:cNvSpPr>
          <p:nvPr/>
        </p:nvSpPr>
        <p:spPr>
          <a:xfrm>
            <a:off x="2098040" y="1915795"/>
            <a:ext cx="357124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rders</a:t>
            </a:r>
          </a:p>
        </p:txBody>
      </p:sp>
      <p:sp>
        <p:nvSpPr>
          <p:cNvPr id="6" name="TextBox 5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FEQAADgIgAADRUAABAgAAAmAAAACAAAAP//////////MAAAABQAAAAAAAAAAAD//wAAAQAAAP//AAABAA=="/>
              </a:ext>
            </a:extLst>
          </p:cNvSpPr>
          <p:nvPr/>
        </p:nvSpPr>
        <p:spPr>
          <a:xfrm>
            <a:off x="2098040" y="2652395"/>
            <a:ext cx="357124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ivision</a:t>
            </a:r>
          </a:p>
        </p:txBody>
      </p:sp>
      <p:sp>
        <p:nvSpPr>
          <p:cNvPr id="7" name="TextBox 6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NoUAADgIgAAlhkAABAgAAAmAAAACAAAAP//////////MAAAABQAAAAAAAAAAAD//wAAAQAAAP//AAABAA=="/>
              </a:ext>
            </a:extLst>
          </p:cNvSpPr>
          <p:nvPr/>
        </p:nvSpPr>
        <p:spPr>
          <a:xfrm>
            <a:off x="2098040" y="3389630"/>
            <a:ext cx="357124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ultiplication</a:t>
            </a:r>
          </a:p>
        </p:txBody>
      </p:sp>
      <p:sp>
        <p:nvSpPr>
          <p:cNvPr id="8" name="TextBox 7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GMZAADgIgAAHh4AABAgAAAmAAAACAAAAP//////////MAAAABQAAAAAAAAAAAD//wAAAQAAAP//AAABAA=="/>
              </a:ext>
            </a:extLst>
          </p:cNvSpPr>
          <p:nvPr/>
        </p:nvSpPr>
        <p:spPr>
          <a:xfrm>
            <a:off x="2098040" y="4126865"/>
            <a:ext cx="3571240" cy="76898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ddition</a:t>
            </a:r>
          </a:p>
        </p:txBody>
      </p:sp>
      <p:sp>
        <p:nvSpPr>
          <p:cNvPr id="9" name="TextBox 8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6AwAAOsdAADgIgAApyIAABAgAAAmAAAACAAAAP//////////MAAAABQAAAAAAAAAAAD//wAAAQAAAP//AAABAA=="/>
              </a:ext>
            </a:extLst>
          </p:cNvSpPr>
          <p:nvPr/>
        </p:nvSpPr>
        <p:spPr>
          <a:xfrm>
            <a:off x="2098040" y="4863465"/>
            <a:ext cx="3571240" cy="769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400"/>
              <a:t>ubtraction</a:t>
            </a:r>
          </a:p>
        </p:txBody>
      </p:sp>
      <p:sp>
        <p:nvSpPr>
          <p:cNvPr id="10" name="Arrow: Down 9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ywAAAA0AAAAAkAAAAEgAAACQAAAASAAAAAAAAAABAAAAAAAAAAEAAABQAAAAHH4hzsZg6z8AAAAAAADgPwAAAAAAAOA/AAAAAAAA4D8AAAAAAADgPwAAAAAAAOA/AAAAAAAA4D8AAAAAAADgPwAAAAAAAOA/AAAAAAAA4D8CAAAAjAAAAAEAAAAAAAAARHLEDP///wgAAAAAAAAAAAAAAAAAAAAAAAAAAAAAAAAAAAAAZAAAAAEAAABAAAAAAAAAAAAAAAAAAAAAAAAAAAAAAAAAAAAAAAAAAAAAAAAAAAAAAAAAAAAAAAAAAAAAAAAAAAAAAAAAAAAAAAAAAAAAAAAAAAAAAAAAAAAAAAAAAAAAFAAAADwAAAABAAAAAAAAADJVkQ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P////8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DJVkQB/f38A5+bmA8zMzADAwP8Af39/AAAAAAAAAAAAAAAAAAAAAAAAAAAAIQAAABgAAAAUAAAAQgMAAM8KAAAPCQAA5R4AABAAAAAmAAAACAAAAP//////////MAAAABQAAAAAAAAAAID//wCAAAAAAP//BtsAAA=="/>
              </a:ext>
            </a:extLst>
          </p:cNvSpPr>
          <p:nvPr/>
        </p:nvSpPr>
        <p:spPr>
          <a:xfrm>
            <a:off x="529590" y="1757045"/>
            <a:ext cx="942975" cy="3265170"/>
          </a:xfrm>
          <a:prstGeom prst="downArrow">
            <a:avLst>
              <a:gd name="adj1" fmla="val 50000"/>
              <a:gd name="adj2" fmla="val 50013"/>
            </a:avLst>
          </a:prstGeom>
          <a:solidFill>
            <a:schemeClr val="accent1"/>
          </a:solidFill>
          <a:ln w="12700" cap="flat" cmpd="sng" algn="ctr">
            <a:solidFill>
              <a:srgbClr val="325591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en-us">
                <a:solidFill>
                  <a:srgbClr val="FFFFFF"/>
                </a:solidFill>
              </a:defRPr>
            </a:pPr>
            <a:endParaRPr lang="en-gb"/>
          </a:p>
        </p:txBody>
      </p:sp>
      <p:sp>
        <p:nvSpPr>
          <p:cNvPr id="11" name="TextBox 10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RicAAJEIAAApOgAAphEAABAgAAAmAAAACAAAAP//////////MAAAABQAAAAAAAAAAAD//wAAAQAAAP//AAABAA=="/>
              </a:ext>
            </a:extLst>
          </p:cNvSpPr>
          <p:nvPr/>
        </p:nvSpPr>
        <p:spPr>
          <a:xfrm>
            <a:off x="6384290" y="1392555"/>
            <a:ext cx="3070225" cy="14763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/>
              <a:t>Although this looks like a “linear” hierarchy, going downwards in importance, there is a quirk which you MUST remember.</a:t>
            </a:r>
          </a:p>
        </p:txBody>
      </p:sp>
      <p:pic>
        <p:nvPicPr>
          <p:cNvPr id="12" name="Picture 14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KY7AADKCAAAtkgAAGYh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9696450" y="1428750"/>
            <a:ext cx="2123440" cy="40005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" name="TextBox 15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RicAAK8SAAApOgAAeh0AABAgAAAmAAAACAAAAP//////////MAAAABQAAAAAAAAAAAD//wAAAQAAAP//AAABAA=="/>
              </a:ext>
            </a:extLst>
          </p:cNvSpPr>
          <p:nvPr/>
        </p:nvSpPr>
        <p:spPr>
          <a:xfrm>
            <a:off x="6384290" y="3037205"/>
            <a:ext cx="3070225" cy="175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/>
              <a:t>Even though they appear to be equal on this new diagram, Division and Multiplication MUST be performed from left to right, as must Addition and Subtraction.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 animBg="1" advAuto="0"/>
      <p:bldP spid="13" grpId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kAAAAFAAAA/////wEAAAACAAAAAgAAAAAAAAAAAAAAAAAAAAsAAAD/////AQAAAAIAAAACAAAAAAAAAAAAAAAAAAAAEQAAAP////8BAAAAAgAAAAIAAAAAAAAAAAAAAAAAAAAXAAAA/////wEAAAACAAAAAgAAAAAAAAAAAAAAAAAAAB0AAAD/////AQAAAAIAAAACAAAAAAAAAAAAAAAAAAAAIwAAAP////8BAAAAAgAAAAIAAAAAAAAAAAAAAAAAAAApAAAA/////wEAAAAOAAAACgAAAAAAAAAAAAAAAAAAAC4AAAD9////AQAAAA4AAAAKAAAAAAAAAAAAAAAAAAAAMwAAAP////8BAAAADgAAAAoAAAAAAAAAAAAAAAAAAAA="/>
      </p:ext>
    </p:ext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1F47-09D6-7BE9-9896-FFBC51D86EAA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mg4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7073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/>
              <a:t>What is the answer here?</a:t>
            </a:r>
          </a:p>
        </p:txBody>
      </p:sp>
      <p:pic>
        <p:nvPicPr>
          <p:cNvPr id="4" name="Picture 1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LcOAAApDwAASTwAAEsX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392045" y="2464435"/>
            <a:ext cx="7407910" cy="13220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5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HcVAAAbGgAAiTUAAK0j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489325" y="4243705"/>
            <a:ext cx="5213350" cy="15557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Graphic 9" descr="Right pointing backhand index"/>
          <p:cNvPicPr>
            <a:picLocks noChangeAspect="1"/>
            <a:extLst>
              <a:ext uri="smNativeData">
        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OINAABmHwAAghMAAAYlAAAQAAAAJgAAAAgAAAD//////////zAAAAAUAAAAAAAAAAAA//8AAAEAAAD//wAAAQA="/>
              </a:ext>
            </a:extLst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56790" y="5104130"/>
            <a:ext cx="914400" cy="9144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  <p:extLst>
      <p:ext uri="smNativeData">
        <pr:smNativeData xmlns="smNativeData" xmlns:pr="smNativeData" xmlns:p15="http://schemas.microsoft.com/office/powerpoint/2012/main" xmlns:p14="http://schemas.microsoft.com/office/powerpoint/2010/main" xmlns:mc="http://schemas.openxmlformats.org/markup-compatibility/2006" val="z+X2YAEAAAAFAAAA/f///wEAAAACAAAACAAAAAAAAAAAAAAAAAAAAA=="/>
      </p:ext>
    </p:ext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z+X2YBMAAAAlAAAAZAAAAA0AAAAAkAAAAEgAAACQAAAASAAAAAAAAAAB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AAAAAAAAAAAEAAAAAAAAAPAAAACoAAAAqAAAAZAAAAGQAAAAAAAAAy8vLADwAAAAqAAAAKgAAAGQAAABkAAAAAAAAABcAAAAUAAAAAAAAAAAAAAD/fwAA/38AAAAAAAAJAAAABAAAAAAAAAAeAAAAaAAAAAAAAAAAAAAAAAAAAAAAAAAAAAAAECcAABAnAAAAAAAAAAAAAAAAAAAAAAAAAAAAAAAAAAAAAAAAAAAAAFAAAAAAAAAAwMD/AAAAAAAAAAAAAA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J/f38AAAAAAMvLywDAwP8Af39/AAAAAAAAAAAAAAAAAAAAAAAAAAAAIQAAABgAAAAUAAAAzSMAAJoBAACYSQAAoAUAABAAAAAmAAAACAAAAAEAAAAA4MEBMAAAABQAAAAAAAAAAAD//wAAAQAAAP//AAABAA=="/>
              </a:ext>
            </a:extLst>
          </p:cNvSpPr>
          <p:nvPr>
            <p:ph type="dt" sz="half" idx="10"/>
          </p:nvPr>
        </p:nvSpPr>
        <p:spPr>
          <a:xfrm>
            <a:off x="5819775" y="260350"/>
            <a:ext cx="6143625" cy="654050"/>
          </a:xfrm>
          <a:effectLst>
            <a:outerShdw blurRad="50800" dist="37717" dir="2700000" algn="tl">
              <a:srgbClr val="000000">
                <a:alpha val="40000"/>
              </a:srgbClr>
            </a:outerShdw>
          </a:effectLst>
        </p:spPr>
        <p:txBody>
          <a:bodyPr/>
          <a:lstStyle/>
          <a:p>
            <a:pPr algn="ctr">
              <a:defRPr lang="en-us"/>
            </a:pPr>
            <a:fld id="{3B2E1F47-09D6-7BE9-9896-FFBC51D86EAA}" type="datetime2">
              <a:rPr lang="en-gb" sz="4400">
                <a:solidFill>
                  <a:schemeClr val="tx1"/>
                </a:solidFill>
              </a:rPr>
              <a:t>Tuesday, 20 July 2021</a:t>
            </a:fld>
            <a:endParaRPr lang="en-gb" sz="4400">
              <a:solidFill>
                <a:schemeClr val="tx1"/>
              </a:solidFill>
            </a:endParaRPr>
          </a:p>
        </p:txBody>
      </p:sp>
      <p:sp>
        <p:nvSpPr>
          <p:cNvPr id="3" name="TextBox 2"/>
          <p:cNvSpPr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6_z+X2YBMAAAAlAAAAZAAAAE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RHLEBf///wEAAAAAAAAAAAAAAAAAAAAAAAAAAAAAAAAAAAAAAAAAAAAAAAB/f38A5+bmA8zMzADAwP8Af39/AAAAAAAAAAAAAAAAAAAAAAAAAAAAIQAAABgAAAAUAAAAiwIAAEAKAACWSAAAmg4AABAgAAAmAAAACAAAAP//////////MAAAABQAAAAAAAAAAAD//wAAAQAAAP//AAABAA=="/>
              </a:ext>
            </a:extLst>
          </p:cNvSpPr>
          <p:nvPr/>
        </p:nvSpPr>
        <p:spPr>
          <a:xfrm>
            <a:off x="413385" y="1666240"/>
            <a:ext cx="11386185" cy="70739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defRPr lang="en-us"/>
            </a:pPr>
            <a:r>
              <a:rPr lang="en-gb" sz="4000" dirty="0"/>
              <a:t>What is the answer here?</a:t>
            </a:r>
          </a:p>
        </p:txBody>
      </p:sp>
      <p:pic>
        <p:nvPicPr>
          <p:cNvPr id="4" name="Picture 1"/>
          <p:cNvPicPr>
            <a:picLocks noChangeAspect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LcOAAApDwAASTwAAEsXAAAQAAAAJgAAAAgAAAD//////////zAAAAAUAAAAAAAAAAAA//8AAAEAAAD//wAAAQA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2392045" y="2464435"/>
            <a:ext cx="7407910" cy="132207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5" name="Picture 5"/>
          <p:cNvPicPr>
            <a:picLocks noChangeAspect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HcVAAAbGgAAiTUAAK0jAAAQAAAAJgAAAAgAAAD//////////zAAAAAUAAAAAAAAAAAA//8AAAEAAAD//wAAAQA="/>
              </a:ext>
            </a:extLst>
          </p:cNvPicPr>
          <p:nvPr/>
        </p:nvPicPr>
        <p:blipFill>
          <a:blip r:embed="rId3"/>
          <a:stretch>
            <a:fillRect/>
          </a:stretch>
        </p:blipFill>
        <p:spPr>
          <a:xfrm>
            <a:off x="3489325" y="4243705"/>
            <a:ext cx="5213350" cy="15557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" name="Graphic 9" descr="Right pointing backhand index"/>
          <p:cNvPicPr>
            <a:picLocks noChangeAspect="1"/>
            <a:extLst>
              <a:ext uri="smNativeData">
        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SMDATA_18_z+X2YBMAAAAlAAAAEQAAAC0AAAAAkAAAAEgAAACQAAAASAAAAAAAAAAAAAAAAAAAAAEAAABQAAAAAAAAAAAA4D8AAAAAAADgPwAAAAAAAOA/AAAAAAAA4D8AAAAAAADgPwAAAAAAAOA/AAAAAAAA4D8AAAAAAADgPwAAAAAAAOA/AAAAAAAA4D8CAAAAjAAAAAAAAAAAAAAARHLE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AAAAAAAAAAAAAAAAAAAAAAAAAABkAAAAZAAAAAAAAAAjAAAABAAAAGQAAAAXAAAAFAAAAAAAAAAAAAAA/38AAP9/AAAAAAAACQAAAAQAAAAAAAAAHgAAAGgAAAAAAAAAAAAAAAAAAAAAAAAAAAAAABAnAAAQJwAAAAAAAAAAAAAAAAAAAAAAAAAAAAAAAAAAAAAAAAAAAAAU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ERyxAX///8BAAAAAAAAAAAAAAAAAAAAAAAAAAAAAAAAAAAAAAAAAAAAAAACf39/AOfm5gPMzMwAwMD/AH9/fwAAAAAAAAAAAAAAAAD///8AAAAAACEAAAAYAAAAFAAAAOINAABmHwAAghMAAAYlAAAQAAAAJgAAAAgAAAD//////////zAAAAAUAAAAAAAAAAAA//8AAAEAAAD//wAAAQA="/>
              </a:ext>
            </a:extLst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2045" y="4277360"/>
            <a:ext cx="914400" cy="9144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1C3F4EB-A8DB-4890-A8F8-D1A7F588F64E}"/>
              </a:ext>
            </a:extLst>
          </p:cNvPr>
          <p:cNvSpPr txBox="1"/>
          <p:nvPr/>
        </p:nvSpPr>
        <p:spPr>
          <a:xfrm>
            <a:off x="3267383" y="3786505"/>
            <a:ext cx="443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chemeClr val="accent6">
                    <a:lumMod val="50000"/>
                  </a:schemeClr>
                </a:solidFill>
              </a:rPr>
              <a:t>(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6372C2-2028-4DA0-9959-69FFCF07B3C4}"/>
              </a:ext>
            </a:extLst>
          </p:cNvPr>
          <p:cNvSpPr txBox="1"/>
          <p:nvPr/>
        </p:nvSpPr>
        <p:spPr>
          <a:xfrm rot="10800000">
            <a:off x="5026640" y="3949730"/>
            <a:ext cx="44388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dirty="0">
                <a:solidFill>
                  <a:schemeClr val="accent6">
                    <a:lumMod val="50000"/>
                  </a:schemeClr>
                </a:solidFill>
              </a:rPr>
              <a:t>(</a:t>
            </a:r>
          </a:p>
        </p:txBody>
      </p:sp>
    </p:spTree>
    <p:extLst>
      <p:ext uri="{BB962C8B-B14F-4D97-AF65-F5344CB8AC3E}">
        <p14:creationId xmlns:p14="http://schemas.microsoft.com/office/powerpoint/2010/main" val="339361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/>
      <p:bldP spid="8" grpId="0"/>
    </p:bldLst>
    <p:extLst mod="1">
      <p:ext uri="smNativeData">
        <pr:smNativeData xmlns:mc="http://schemas.openxmlformats.org/markup-compatibility/2006" xmlns:p14="http://schemas.microsoft.com/office/powerpoint/2010/main" xmlns:p15="http://schemas.microsoft.com/office/powerpoint/2012/main" xmlns:pr="smNativeData" xmlns="smNativeData" val="z+X2YAEAAAAFAAAA/f///wEAAAACAAAACAAAAAAAAAAAAAAAAAAAAA==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4472C4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5B9BD5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Widescreen</PresentationFormat>
  <Paragraphs>89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Martyn J Cox</dc:creator>
  <cp:keywords/>
  <dc:description/>
  <cp:lastModifiedBy>Martyn J Cox</cp:lastModifiedBy>
  <cp:revision>1</cp:revision>
  <dcterms:created xsi:type="dcterms:W3CDTF">2020-01-11T18:44:19Z</dcterms:created>
  <dcterms:modified xsi:type="dcterms:W3CDTF">2021-07-20T15:28:45Z</dcterms:modified>
</cp:coreProperties>
</file>