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71" r:id="rId14"/>
    <p:sldId id="272" r:id="rId15"/>
    <p:sldId id="273" r:id="rId16"/>
    <p:sldId id="269" r:id="rId17"/>
    <p:sldId id="270" r:id="rId18"/>
    <p:sldId id="257" r:id="rId19"/>
  </p:sldIdLst>
  <p:sldSz cx="12192000" cy="6858000"/>
  <p:notesSz cx="6858000" cy="12192000"/>
  <p:defaultTextStyle>
    <a:lvl1pPr marL="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charset="0"/>
        <a:cs typeface="Times New Roman" pitchFamily="1" charset="0"/>
      </a:defRPr>
    </a:lvl1pPr>
    <a:lvl2pPr marL="4572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charset="0"/>
        <a:cs typeface="Times New Roman" pitchFamily="1" charset="0"/>
      </a:defRPr>
    </a:lvl2pPr>
    <a:lvl3pPr marL="9144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charset="0"/>
        <a:cs typeface="Times New Roman" pitchFamily="1" charset="0"/>
      </a:defRPr>
    </a:lvl3pPr>
    <a:lvl4pPr marL="13716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charset="0"/>
        <a:cs typeface="Times New Roman" pitchFamily="1" charset="0"/>
      </a:defRPr>
    </a:lvl4pPr>
    <a:lvl5pPr marL="18288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charset="0"/>
        <a:cs typeface="Times New Roman" pitchFamily="1" charset="0"/>
      </a:defRPr>
    </a:lvl5pPr>
    <a:lvl6pPr marL="22860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charset="0"/>
        <a:cs typeface="Times New Roman" pitchFamily="1" charset="0"/>
      </a:defRPr>
    </a:lvl6pPr>
    <a:lvl7pPr marL="27432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charset="0"/>
        <a:cs typeface="Times New Roman" pitchFamily="1" charset="0"/>
      </a:defRPr>
    </a:lvl7pPr>
    <a:lvl8pPr marL="32004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charset="0"/>
        <a:cs typeface="Times New Roman" pitchFamily="1" charset="0"/>
      </a:defRPr>
    </a:lvl8pPr>
    <a:lvl9pPr marL="36576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charset="0"/>
        <a:cs typeface="Times New Roman" pitchFamily="1"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0000FF"/>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smNativeData">
      <pr:smAppRevision xmlns="smNativeData" xmlns:pr="smNativeData" xmlns:p15="http://schemas.microsoft.com/office/powerpoint/2012/main" xmlns:p14="http://schemas.microsoft.com/office/powerpoint/2010/main" xmlns:mc="http://schemas.openxmlformats.org/markup-compatibility/2006" dt="1613679195" val="1030" rev64="64" revOS="4"/>
      <pr:smFileRevision xmlns="smNativeData" xmlns:pr="smNativeData" xmlns:p15="http://schemas.microsoft.com/office/powerpoint/2012/main" xmlns:p14="http://schemas.microsoft.com/office/powerpoint/2010/main" xmlns:mc="http://schemas.openxmlformats.org/markup-compatibility/2006" dt="1613679195" val="101"/>
      <pr:guideOptions xmlns="smNativeData" xmlns:pr="smNativeData" xmlns:p15="http://schemas.microsoft.com/office/powerpoint/2012/main" xmlns:p14="http://schemas.microsoft.com/office/powerpoint/2010/main" xmlns:mc="http://schemas.openxmlformats.org/markup-compatibility/2006" dt="1613679195" snapToGrid="1" snapToBorders="1" snapToGuides="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showGuides="1">
      <p:cViewPr varScale="1">
        <p:scale>
          <a:sx n="99" d="100"/>
          <a:sy n="99" d="100"/>
        </p:scale>
        <p:origin x="144" y="18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7" d="100"/>
        <a:sy n="17" d="100"/>
      </p:scale>
      <p:origin x="0" y="0"/>
    </p:cViewPr>
  </p:sorterViewPr>
  <p:notesViewPr>
    <p:cSldViewPr snapToObjects="1" showGuides="1">
      <p:cViewPr>
        <p:scale>
          <a:sx n="52" d="100"/>
          <a:sy n="52" d="100"/>
        </p:scale>
        <p:origin x="384" y="238"/>
      </p:cViewPr>
      <p:guideLst/>
    </p:cSldViewPr>
  </p:notesViewPr>
  <p:gridSpacing cx="71755" cy="7175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UAABoNAABgRQAAJhYAABAAAAAmAAAACAAAAAEAAAAAAAAAMAAAABQAAAAAAAAAAAD//wAAAQAAAP//AAABAA=="/>
              </a:ext>
            </a:extLst>
          </p:cNvSpPr>
          <p:nvPr>
            <p:ph type="ctrTitle"/>
          </p:nvPr>
        </p:nvSpPr>
        <p:spPr>
          <a:xfrm>
            <a:off x="914400" y="2129790"/>
            <a:ext cx="10363200" cy="1470660"/>
          </a:xfrm>
        </p:spPr>
        <p:txBody>
          <a:bodyPr/>
          <a:lstStyle/>
          <a:p>
            <a:r>
              <a:t>Click to edit Master title style</a:t>
            </a:r>
          </a:p>
        </p:txBody>
      </p:sp>
      <p:sp>
        <p:nvSpPr>
          <p:cNvPr id="3" name="SlideSubtitle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QAsAAOgXAADAPwAAsCIAABAAAAAmAAAACAAAAAGAAAAAAAAAMAAAABQAAAAAAAAAAAD//wAAAQAAAP//AAABAA=="/>
              </a:ext>
            </a:extLst>
          </p:cNvSpPr>
          <p:nvPr>
            <p:ph type="subTitle" idx="1"/>
          </p:nvPr>
        </p:nvSpPr>
        <p:spPr>
          <a:xfrm>
            <a:off x="1828800" y="3886200"/>
            <a:ext cx="8534400" cy="1752600"/>
          </a:xfrm>
        </p:spPr>
        <p:txBody>
          <a:bodyPr/>
          <a:lstStyle>
            <a:lvl1pPr marL="0" indent="0" algn="ctr">
              <a:buNone/>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t>Click to edit Master subtitle style</a:t>
            </a:r>
          </a:p>
        </p:txBody>
      </p:sp>
      <p:sp>
        <p:nvSpPr>
          <p:cNvPr id="4" name="DateTime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BsnAAA/FQAAWSkAABAAAAAmAAAACAAAAAAAAAAAAAAAMAAAABQAAAAAAAAAAAD//wAAAQAAAP//AAABAA=="/>
              </a:ext>
            </a:extLst>
          </p:cNvSpPr>
          <p:nvPr>
            <p:ph type="dt" sz="quarter" idx="10"/>
          </p:nvPr>
        </p:nvSpPr>
        <p:spPr/>
        <p:txBody>
          <a:bodyPr/>
          <a:lstStyle/>
          <a:p>
            <a:fld id="{39E0218A-C4D4-B5D7-9A58-32826F166C67}" type="datetime1">
              <a:t>5/5/2021</a:t>
            </a:fld>
            <a:endParaRPr/>
          </a:p>
        </p:txBody>
      </p:sp>
      <p:sp>
        <p:nvSpPr>
          <p:cNvPr id="5" name="Footer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RkAABsnAABfMQAAWSkAABAAAAAmAAAACAAAAAAAAAAAAAAAMAAAABQAAAAAAAAAAAD//wAAAQAAAP//AAABAA=="/>
              </a:ext>
            </a:extLst>
          </p:cNvSpPr>
          <p:nvPr>
            <p:ph type="ftr" sz="quarter" idx="11"/>
          </p:nvPr>
        </p:nvSpPr>
        <p:spPr/>
        <p:txBody>
          <a:bodyPr/>
          <a:lstStyle/>
          <a:p>
            <a:endParaRPr/>
          </a:p>
        </p:txBody>
      </p:sp>
      <p:sp>
        <p:nvSpPr>
          <p:cNvPr id="6" name="SlideNumber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sAf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TUAABsnAABARwAAWSkAABAAAAAmAAAACAAAAAAAAAAAAAAAMAAAABQAAAAAAAAAAAD//wAAAQAAAP//AAABAA=="/>
              </a:ext>
            </a:extLst>
          </p:cNvSpPr>
          <p:nvPr>
            <p:ph type="sldNum" sz="quarter" idx="12"/>
          </p:nvPr>
        </p:nvSpPr>
        <p:spPr/>
        <p:txBody>
          <a:bodyPr/>
          <a:lstStyle/>
          <a:p>
            <a:fld id="{39E058C5-8BD4-B5AE-9A58-7DFB16166C28}"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G49Ij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AAAAAAAAAAAMAAAABQAAAAAAAAAAAD//wAAAQAAAP//AAABAA=="/>
              </a:ext>
            </a:extLst>
          </p:cNvSpPr>
          <p:nvPr>
            <p:ph type="title"/>
          </p:nvPr>
        </p:nvSpPr>
        <p:spPr/>
        <p:txBody>
          <a:bodyPr/>
          <a:lstStyle/>
          <a:p>
            <a:r>
              <a:t>Click to edit Master title style</a:t>
            </a:r>
          </a:p>
        </p:txBody>
      </p:sp>
      <p:sp>
        <p:nvSpPr>
          <p:cNvPr id="3" name="SlideText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ZAAAAA8BAAAAkAAAAEgAAACQAAAASAAAAAAAAAAAAAAAAQ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NgJAABARwAAsCUAABAAAAAmAAAACAAAAAIAAAAAAAAAMAAAABQAAAAAAAAAAAD//wAAAQAAAP//AAABAA=="/>
              </a:ext>
            </a:extLst>
          </p:cNvSpPr>
          <p:nvPr>
            <p:ph idx="1"/>
          </p:nvPr>
        </p:nvSpPr>
        <p:spPr/>
        <p:txBody>
          <a:bodyPr vert="vert" wrap="square" numCol="1" spcCol="215900" anchor="t">
            <a:prstTxWarp prst="textNoShape">
              <a:avLst/>
            </a:prstTxWarp>
          </a:bodyPr>
          <a:lstStyle/>
          <a:p>
            <a:r>
              <a:t>Click to edit Master text styles</a:t>
            </a:r>
          </a:p>
          <a:p>
            <a:pPr lvl="1"/>
            <a:r>
              <a:t>Second level</a:t>
            </a:r>
          </a:p>
          <a:p>
            <a:pPr lvl="2"/>
            <a:r>
              <a:t>Third level</a:t>
            </a:r>
          </a:p>
          <a:p>
            <a:pPr lvl="3"/>
            <a:r>
              <a:t>Fourth level</a:t>
            </a:r>
          </a:p>
          <a:p>
            <a:pPr lvl="4"/>
            <a:r>
              <a:t>Fifth level</a:t>
            </a:r>
          </a:p>
        </p:txBody>
      </p:sp>
      <p:sp>
        <p:nvSpPr>
          <p:cNvPr id="4" name="DateTime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BsnAAA/FQAAWSkAABAAAAAmAAAACAAAAAAAAAAAAAAAMAAAABQAAAAAAAAAAAD//wAAAQAAAP//AAABAA=="/>
              </a:ext>
            </a:extLst>
          </p:cNvSpPr>
          <p:nvPr>
            <p:ph type="dt" sz="quarter" idx="10"/>
          </p:nvPr>
        </p:nvSpPr>
        <p:spPr/>
        <p:txBody>
          <a:bodyPr/>
          <a:lstStyle/>
          <a:p>
            <a:fld id="{39E00CAD-E3D4-B5FA-9A58-15AF42166C40}" type="datetime1">
              <a:t>5/5/2021</a:t>
            </a:fld>
            <a:endParaRPr/>
          </a:p>
        </p:txBody>
      </p:sp>
      <p:sp>
        <p:nvSpPr>
          <p:cNvPr id="5" name="Footer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GE6c3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RkAABsnAABfMQAAWSkAABAAAAAmAAAACAAAAAAAAAAAAAAAMAAAABQAAAAAAAAAAAD//wAAAQAAAP//AAABAA=="/>
              </a:ext>
            </a:extLst>
          </p:cNvSpPr>
          <p:nvPr>
            <p:ph type="ftr" sz="quarter" idx="11"/>
          </p:nvPr>
        </p:nvSpPr>
        <p:spPr/>
        <p:txBody>
          <a:bodyPr/>
          <a:lstStyle/>
          <a:p>
            <a:endParaRPr/>
          </a:p>
        </p:txBody>
      </p:sp>
      <p:sp>
        <p:nvSpPr>
          <p:cNvPr id="6" name="SlideNumber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TUAABsnAABARwAAWSkAABAAAAAmAAAACAAAAAAAAAAAAAAAMAAAABQAAAAAAAAAAAD//wAAAQAAAP//AAABAA=="/>
              </a:ext>
            </a:extLst>
          </p:cNvSpPr>
          <p:nvPr>
            <p:ph type="sldNum" sz="quarter" idx="12"/>
          </p:nvPr>
        </p:nvSpPr>
        <p:spPr/>
        <p:txBody>
          <a:bodyPr/>
          <a:lstStyle/>
          <a:p>
            <a:fld id="{39E030EE-A0D4-B5C6-9A58-56937E166C03}" type="slidenum">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ZAAAAA8BAAAAkAAAAEgAAACQAAAASAAAAAAAAAACAAAAAQ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YDYAALABAABARwAAsCUAABAAAAAmAAAACAAAAIMAAAAAAAAAMAAAABQAAAAAAAAAAAD//wAAAQAAAP//AAABAA=="/>
              </a:ext>
            </a:extLst>
          </p:cNvSpPr>
          <p:nvPr>
            <p:ph type="title"/>
          </p:nvPr>
        </p:nvSpPr>
        <p:spPr>
          <a:xfrm>
            <a:off x="8839200" y="274320"/>
            <a:ext cx="2743200" cy="5852160"/>
          </a:xfrm>
        </p:spPr>
        <p:txBody>
          <a:bodyPr vert="vert" wrap="square" numCol="1" spcCol="215900" anchor="b">
            <a:prstTxWarp prst="textNoShape">
              <a:avLst/>
            </a:prstTxWarp>
          </a:bodyPr>
          <a:lstStyle/>
          <a:p>
            <a:r>
              <a:t>Click to edit Master title style</a:t>
            </a:r>
          </a:p>
        </p:txBody>
      </p:sp>
      <p:sp>
        <p:nvSpPr>
          <p:cNvPr id="3" name="SlideText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ZAAAAA8BAAAAkAAAAEgAAACQAAAASAAAAAAAAAAAAAAAAQ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AfNQAAsCUAABAAAAAmAAAACAAAAAMAAAAAAAAAMAAAABQAAAAAAAAAAAD//wAAAQAAAP//AAABAA=="/>
              </a:ext>
            </a:extLst>
          </p:cNvSpPr>
          <p:nvPr>
            <p:ph idx="1"/>
          </p:nvPr>
        </p:nvSpPr>
        <p:spPr>
          <a:xfrm>
            <a:off x="609600" y="274320"/>
            <a:ext cx="8025765" cy="5852160"/>
          </a:xfrm>
        </p:spPr>
        <p:txBody>
          <a:bodyPr vert="vert" wrap="square" numCol="1" spcCol="215900" anchor="t">
            <a:prstTxWarp prst="textNoShape">
              <a:avLst/>
            </a:prstTxWarp>
          </a:bodyPr>
          <a:lstStyle/>
          <a:p>
            <a:r>
              <a:t>Click to edit Master text styles</a:t>
            </a:r>
          </a:p>
          <a:p>
            <a:pPr lvl="1"/>
            <a:r>
              <a:t>Second level</a:t>
            </a:r>
          </a:p>
          <a:p>
            <a:pPr lvl="2"/>
            <a:r>
              <a:t>Third level</a:t>
            </a:r>
          </a:p>
          <a:p>
            <a:pPr lvl="3"/>
            <a:r>
              <a:t>Fourth level</a:t>
            </a:r>
          </a:p>
          <a:p>
            <a:pPr lvl="4"/>
            <a:r>
              <a:t>Fifth level</a:t>
            </a:r>
          </a:p>
        </p:txBody>
      </p:sp>
      <p:sp>
        <p:nvSpPr>
          <p:cNvPr id="4" name="DateTime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BsnAAA/FQAAWSkAABAAAAAmAAAACAAAAAAAAAAAAAAAMAAAABQAAAAAAAAAAAD//wAAAQAAAP//AAABAA=="/>
              </a:ext>
            </a:extLst>
          </p:cNvSpPr>
          <p:nvPr>
            <p:ph type="dt" sz="quarter" idx="10"/>
          </p:nvPr>
        </p:nvSpPr>
        <p:spPr/>
        <p:txBody>
          <a:bodyPr/>
          <a:lstStyle/>
          <a:p>
            <a:fld id="{39E032D3-9DD4-B5C4-9A58-6B917C166C3E}" type="datetime1">
              <a:t>5/5/2021</a:t>
            </a:fld>
            <a:endParaRPr/>
          </a:p>
        </p:txBody>
      </p:sp>
      <p:sp>
        <p:nvSpPr>
          <p:cNvPr id="5" name="Footer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RkAABsnAABfMQAAWSkAABAAAAAmAAAACAAAAAAAAAAAAAAAMAAAABQAAAAAAAAAAAD//wAAAQAAAP//AAABAA=="/>
              </a:ext>
            </a:extLst>
          </p:cNvSpPr>
          <p:nvPr>
            <p:ph type="ftr" sz="quarter" idx="11"/>
          </p:nvPr>
        </p:nvSpPr>
        <p:spPr/>
        <p:txBody>
          <a:bodyPr/>
          <a:lstStyle/>
          <a:p>
            <a:endParaRPr/>
          </a:p>
        </p:txBody>
      </p:sp>
      <p:sp>
        <p:nvSpPr>
          <p:cNvPr id="6" name="SlideNumber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TUAABsnAABARwAAWSkAABAAAAAmAAAACAAAAAAAAAAAAAAAMAAAABQAAAAAAAAAAAD//wAAAQAAAP//AAABAA=="/>
              </a:ext>
            </a:extLst>
          </p:cNvSpPr>
          <p:nvPr>
            <p:ph type="sldNum" sz="quarter" idx="12"/>
          </p:nvPr>
        </p:nvSpPr>
        <p:spPr/>
        <p:txBody>
          <a:bodyPr/>
          <a:lstStyle/>
          <a:p>
            <a:fld id="{39E076F7-B9D4-B580-9A58-4FD538166C1A}"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AAAAAAAAAAAMAAAABQAAAAAAAAAAAD//wAAAQAAAP//AAABAA=="/>
              </a:ext>
            </a:extLst>
          </p:cNvSpPr>
          <p:nvPr>
            <p:ph type="title"/>
          </p:nvPr>
        </p:nvSpPr>
        <p:spPr/>
        <p:txBody>
          <a:bodyPr/>
          <a:lstStyle/>
          <a:p>
            <a:r>
              <a:t>Click to edit Master title style</a:t>
            </a:r>
          </a:p>
        </p:txBody>
      </p:sp>
      <p:sp>
        <p:nvSpPr>
          <p:cNvPr id="3" name="SlideText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NgJAABARwAAsCUAABAAAAAmAAAACAAAAAAAAAAAAAAAMAAAABQAAAAAAAAAAAD//wAAAQAAAP//AAABAA=="/>
              </a:ext>
            </a:extLst>
          </p:cNvSpPr>
          <p:nvPr>
            <p:ph idx="1"/>
          </p:nvPr>
        </p:nvSpPr>
        <p:spPr/>
        <p:txBody>
          <a:bodyPr/>
          <a:lstStyle/>
          <a:p>
            <a:r>
              <a:t>Click to edit Master text styles</a:t>
            </a:r>
          </a:p>
          <a:p>
            <a:pPr lvl="1"/>
            <a:r>
              <a:t>Second level</a:t>
            </a:r>
          </a:p>
          <a:p>
            <a:pPr lvl="2"/>
            <a:r>
              <a:t>Third level</a:t>
            </a:r>
          </a:p>
          <a:p>
            <a:pPr lvl="3"/>
            <a:r>
              <a:t>Fourth level</a:t>
            </a:r>
          </a:p>
          <a:p>
            <a:pPr lvl="4"/>
            <a:r>
              <a:t>Fifth level</a:t>
            </a:r>
          </a:p>
        </p:txBody>
      </p:sp>
      <p:sp>
        <p:nvSpPr>
          <p:cNvPr id="4" name="DateTime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BsnAAA/FQAAWSkAABAAAAAmAAAACAAAAAAAAAAAAAAAMAAAABQAAAAAAAAAAAD//wAAAQAAAP//AAABAA=="/>
              </a:ext>
            </a:extLst>
          </p:cNvSpPr>
          <p:nvPr>
            <p:ph type="dt" sz="quarter" idx="10"/>
          </p:nvPr>
        </p:nvSpPr>
        <p:spPr/>
        <p:txBody>
          <a:bodyPr/>
          <a:lstStyle/>
          <a:p>
            <a:fld id="{39E06C12-5CD4-B59A-9A58-AACF22166CFF}" type="datetime1">
              <a:t>5/5/2021</a:t>
            </a:fld>
            <a:endParaRPr/>
          </a:p>
        </p:txBody>
      </p:sp>
      <p:sp>
        <p:nvSpPr>
          <p:cNvPr id="5" name="Footer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RkAABsnAABfMQAAWSkAABAAAAAmAAAACAAAAAAAAAAAAAAAMAAAABQAAAAAAAAAAAD//wAAAQAAAP//AAABAA=="/>
              </a:ext>
            </a:extLst>
          </p:cNvSpPr>
          <p:nvPr>
            <p:ph type="ftr" sz="quarter" idx="11"/>
          </p:nvPr>
        </p:nvSpPr>
        <p:spPr/>
        <p:txBody>
          <a:bodyPr/>
          <a:lstStyle/>
          <a:p>
            <a:endParaRPr/>
          </a:p>
        </p:txBody>
      </p:sp>
      <p:sp>
        <p:nvSpPr>
          <p:cNvPr id="6" name="SlideNumber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TUAABsnAABARwAAWSkAABAAAAAmAAAACAAAAAAAAAAAAAAAMAAAABQAAAAAAAAAAAD//wAAAQAAAP//AAABAA=="/>
              </a:ext>
            </a:extLst>
          </p:cNvSpPr>
          <p:nvPr>
            <p:ph type="sldNum" sz="quarter" idx="12"/>
          </p:nvPr>
        </p:nvSpPr>
        <p:spPr/>
        <p:txBody>
          <a:bodyPr/>
          <a:lstStyle/>
          <a:p>
            <a:fld id="{39E072B8-F6D4-B584-9A58-00D13C166C55}"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7QUAABwbAACtRQAAfSMAABAAAAAmAAAACAAAAIGAAAAAAAAAMAAAABQAAAAAAAAAAAD//wAAAQAAAP//AAABAA=="/>
              </a:ext>
            </a:extLst>
          </p:cNvSpPr>
          <p:nvPr>
            <p:ph type="title"/>
          </p:nvPr>
        </p:nvSpPr>
        <p:spPr>
          <a:xfrm>
            <a:off x="963295" y="4406900"/>
            <a:ext cx="10363200" cy="1362075"/>
          </a:xfrm>
        </p:spPr>
        <p:txBody>
          <a:bodyPr vert="horz" wrap="square" numCol="1" spcCol="215900" anchor="t">
            <a:prstTxWarp prst="textNoShape">
              <a:avLst/>
            </a:prstTxWarp>
          </a:bodyPr>
          <a:lstStyle>
            <a:lvl1pPr algn="l">
              <a:defRPr sz="4000" b="1" cap="all"/>
            </a:lvl1pPr>
          </a:lstStyle>
          <a:p>
            <a:pPr>
              <a:defRPr cap="all"/>
            </a:pPr>
            <a:r>
              <a:t>Click to edit Master title style</a:t>
            </a:r>
          </a:p>
        </p:txBody>
      </p:sp>
      <p:sp>
        <p:nvSpPr>
          <p:cNvPr id="3" name="SlideText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ZAAAAA8BAAAAkAAAAEgAAACQAAAASAAAAAAAAAAC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7QUAAOERAACtRQAAHBsAABAAAAAmAAAACAAAAIGAAAAAAAAAMAAAABQAAAAAAAAAAAD//wAAAQAAAP//AAABAA=="/>
              </a:ext>
            </a:extLst>
          </p:cNvSpPr>
          <p:nvPr>
            <p:ph idx="1"/>
          </p:nvPr>
        </p:nvSpPr>
        <p:spPr>
          <a:xfrm>
            <a:off x="963295" y="2906395"/>
            <a:ext cx="10363200" cy="1500505"/>
          </a:xfrm>
        </p:spPr>
        <p:txBody>
          <a:bodyPr vert="horz" wrap="square" numCol="1" spcCol="215900" anchor="b">
            <a:prstTxWarp prst="textNoShape">
              <a:avLst/>
            </a:prstTxWarp>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r>
              <a:t>Click to edit Master text styles</a:t>
            </a:r>
          </a:p>
        </p:txBody>
      </p:sp>
      <p:sp>
        <p:nvSpPr>
          <p:cNvPr id="4" name="DateTime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BsnAAA/FQAAWSkAABAAAAAmAAAACAAAAAAAAAAAAAAAMAAAABQAAAAAAAAAAAD//wAAAQAAAP//AAABAA=="/>
              </a:ext>
            </a:extLst>
          </p:cNvSpPr>
          <p:nvPr>
            <p:ph type="dt" sz="quarter" idx="10"/>
          </p:nvPr>
        </p:nvSpPr>
        <p:spPr/>
        <p:txBody>
          <a:bodyPr/>
          <a:lstStyle/>
          <a:p>
            <a:fld id="{39E05184-CAD4-B5A7-9A58-3CF21F166C69}" type="datetime1">
              <a:t>5/5/2021</a:t>
            </a:fld>
            <a:endParaRPr/>
          </a:p>
        </p:txBody>
      </p:sp>
      <p:sp>
        <p:nvSpPr>
          <p:cNvPr id="5" name="Footer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RkAABsnAABfMQAAWSkAABAAAAAmAAAACAAAAAAAAAAAAAAAMAAAABQAAAAAAAAAAAD//wAAAQAAAP//AAABAA=="/>
              </a:ext>
            </a:extLst>
          </p:cNvSpPr>
          <p:nvPr>
            <p:ph type="ftr" sz="quarter" idx="11"/>
          </p:nvPr>
        </p:nvSpPr>
        <p:spPr/>
        <p:txBody>
          <a:bodyPr/>
          <a:lstStyle/>
          <a:p>
            <a:endParaRPr/>
          </a:p>
        </p:txBody>
      </p:sp>
      <p:sp>
        <p:nvSpPr>
          <p:cNvPr id="6" name="SlideNumber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TUAABsnAABARwAAWSkAABAAAAAmAAAACAAAAAAAAAAAAAAAMAAAABQAAAAAAAAAAAD//wAAAQAAAP//AAABAA=="/>
              </a:ext>
            </a:extLst>
          </p:cNvSpPr>
          <p:nvPr>
            <p:ph type="sldNum" sz="quarter" idx="12"/>
          </p:nvPr>
        </p:nvSpPr>
        <p:spPr/>
        <p:txBody>
          <a:bodyPr/>
          <a:lstStyle/>
          <a:p>
            <a:fld id="{39E01CD8-96D4-B5EA-9A58-60BF52166C35}"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ntents">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AAAAAAAAAAAMAAAABQAAAAAAAAAAAD//wAAAQAAAP//AAABAA=="/>
              </a:ext>
            </a:extLst>
          </p:cNvSpPr>
          <p:nvPr>
            <p:ph type="title"/>
          </p:nvPr>
        </p:nvSpPr>
        <p:spPr/>
        <p:txBody>
          <a:bodyPr/>
          <a:lstStyle/>
          <a:p>
            <a:r>
              <a:t>Click to edit Master title style</a:t>
            </a:r>
          </a:p>
        </p:txBody>
      </p:sp>
      <p:sp>
        <p:nvSpPr>
          <p:cNvPr id="3" name="SlideText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NgJAADhJAAAsCUAABAAAAAmAAAACAAAAAGAAAAAAAAAMAAAABQAAAAAAAAAAAD//wAAAQAAAP//AAABAA=="/>
              </a:ext>
            </a:extLst>
          </p:cNvSpPr>
          <p:nvPr>
            <p:ph idx="1"/>
          </p:nvPr>
        </p:nvSpPr>
        <p:spPr>
          <a:xfrm>
            <a:off x="609600" y="1600200"/>
            <a:ext cx="5385435" cy="45262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t>Click to edit Master text styles</a:t>
            </a:r>
          </a:p>
          <a:p>
            <a:pPr lvl="1"/>
            <a:r>
              <a:t>Second level</a:t>
            </a:r>
          </a:p>
          <a:p>
            <a:pPr lvl="2"/>
            <a:r>
              <a:t>Third level</a:t>
            </a:r>
          </a:p>
          <a:p>
            <a:pPr lvl="3"/>
            <a:r>
              <a:t>Fourth level</a:t>
            </a:r>
          </a:p>
          <a:p>
            <a:pPr lvl="4"/>
            <a:r>
              <a:t>Fifth level</a:t>
            </a:r>
          </a:p>
        </p:txBody>
      </p:sp>
      <p:sp>
        <p:nvSpPr>
          <p:cNvPr id="4" name="SlideText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HyYAANgJAABARwAAsCUAABAAAAAmAAAACAAAAAGAAAAAAAAAMAAAABQAAAAAAAAAAAD//wAAAQAAAP//AAABAA=="/>
              </a:ext>
            </a:extLst>
          </p:cNvSpPr>
          <p:nvPr>
            <p:ph idx="2"/>
          </p:nvPr>
        </p:nvSpPr>
        <p:spPr>
          <a:xfrm>
            <a:off x="6196965" y="1600200"/>
            <a:ext cx="5385435" cy="45262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t>Click to edit Master text styles</a:t>
            </a:r>
          </a:p>
          <a:p>
            <a:pPr lvl="1"/>
            <a:r>
              <a:t>Second level</a:t>
            </a:r>
          </a:p>
          <a:p>
            <a:pPr lvl="2"/>
            <a:r>
              <a:t>Third level</a:t>
            </a:r>
          </a:p>
          <a:p>
            <a:pPr lvl="3"/>
            <a:r>
              <a:t>Fourth level</a:t>
            </a:r>
          </a:p>
          <a:p>
            <a:pPr lvl="4"/>
            <a:r>
              <a:t>Fifth level</a:t>
            </a:r>
          </a:p>
        </p:txBody>
      </p:sp>
      <p:sp>
        <p:nvSpPr>
          <p:cNvPr id="5" name="DateTime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BsnAAA/FQAAWSkAABAAAAAmAAAACAAAAAAAAAAAAAAAMAAAABQAAAAAAAAAAAD//wAAAQAAAP//AAABAA=="/>
              </a:ext>
            </a:extLst>
          </p:cNvSpPr>
          <p:nvPr>
            <p:ph type="dt" sz="quarter" idx="10"/>
          </p:nvPr>
        </p:nvSpPr>
        <p:spPr/>
        <p:txBody>
          <a:bodyPr/>
          <a:lstStyle/>
          <a:p>
            <a:fld id="{39E059BB-F5D4-B5AF-9A58-03FA17166C56}" type="datetime1">
              <a:t>5/5/2021</a:t>
            </a:fld>
            <a:endParaRPr/>
          </a:p>
        </p:txBody>
      </p:sp>
      <p:sp>
        <p:nvSpPr>
          <p:cNvPr id="6" name="Footer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RkAABsnAABfMQAAWSkAABAAAAAmAAAACAAAAAAAAAAAAAAAMAAAABQAAAAAAAAAAAD//wAAAQAAAP//AAABAA=="/>
              </a:ext>
            </a:extLst>
          </p:cNvSpPr>
          <p:nvPr>
            <p:ph type="ftr" sz="quarter" idx="11"/>
          </p:nvPr>
        </p:nvSpPr>
        <p:spPr/>
        <p:txBody>
          <a:bodyPr/>
          <a:lstStyle/>
          <a:p>
            <a:endParaRPr/>
          </a:p>
        </p:txBody>
      </p:sp>
      <p:sp>
        <p:nvSpPr>
          <p:cNvPr id="7" name="SlideNumber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TUAABsnAABARwAAWSkAABAAAAAmAAAACAAAAAAAAAAAAAAAMAAAABQAAAAAAAAAAAD//wAAAQAAAP//AAABAA=="/>
              </a:ext>
            </a:extLst>
          </p:cNvSpPr>
          <p:nvPr>
            <p:ph type="sldNum" sz="quarter" idx="12"/>
          </p:nvPr>
        </p:nvSpPr>
        <p:spPr/>
        <p:txBody>
          <a:bodyPr/>
          <a:lstStyle/>
          <a:p>
            <a:fld id="{39E02EF1-BFD4-B5D8-9A58-498D60166C1C}"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AAAAAAAAAAAMAAAABQAAAAAAAAAAAD//wAAAQAAAP//AAABAA=="/>
              </a:ext>
            </a:extLst>
          </p:cNvSpPr>
          <p:nvPr>
            <p:ph type="title"/>
          </p:nvPr>
        </p:nvSpPr>
        <p:spPr/>
        <p:txBody>
          <a:bodyPr/>
          <a:lstStyle/>
          <a:p>
            <a:r>
              <a:t>Click to edit Master title style</a:t>
            </a:r>
          </a:p>
        </p:txBody>
      </p:sp>
      <p:sp>
        <p:nvSpPr>
          <p:cNvPr id="3" name="SlideText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ZAAAAA8BAAAAkAAAAEgAAACQAAAASAAAAAAAAAAC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HEJAADjJAAAYQ0AABAAAAAmAAAACAAAAIGAAAAAAAAAMAAAABQAAAAAAAAAAAD//wAAAQAAAP//AAABAA=="/>
              </a:ext>
            </a:extLst>
          </p:cNvSpPr>
          <p:nvPr>
            <p:ph idx="1"/>
          </p:nvPr>
        </p:nvSpPr>
        <p:spPr>
          <a:xfrm>
            <a:off x="609600" y="1534795"/>
            <a:ext cx="5386705" cy="640080"/>
          </a:xfrm>
        </p:spPr>
        <p:txBody>
          <a:bodyPr vert="horz" wrap="square" numCol="1" spcCol="215900" anchor="b">
            <a:prstTxWarp prst="textNoShape">
              <a:avLst/>
            </a:prstTxWarp>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t>Click to edit Master text styles</a:t>
            </a:r>
          </a:p>
        </p:txBody>
      </p:sp>
      <p:sp>
        <p:nvSpPr>
          <p:cNvPr id="4" name="SlideText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GENAADjJAAAsCUAABAAAAAmAAAACAAAAAGAAAAAAAAAMAAAABQAAAAAAAAAAAD//wAAAQAAAP//AAABAA=="/>
              </a:ext>
            </a:extLst>
          </p:cNvSpPr>
          <p:nvPr>
            <p:ph idx="2"/>
          </p:nvPr>
        </p:nvSpPr>
        <p:spPr>
          <a:xfrm>
            <a:off x="609600" y="2174875"/>
            <a:ext cx="5386705" cy="395160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t>Click to edit Master text styles</a:t>
            </a:r>
          </a:p>
          <a:p>
            <a:pPr lvl="1"/>
            <a:r>
              <a:t>Second level</a:t>
            </a:r>
          </a:p>
          <a:p>
            <a:pPr lvl="2"/>
            <a:r>
              <a:t>Third level</a:t>
            </a:r>
          </a:p>
          <a:p>
            <a:pPr lvl="3"/>
            <a:r>
              <a:t>Fourth level</a:t>
            </a:r>
          </a:p>
          <a:p>
            <a:pPr lvl="4"/>
            <a:r>
              <a:t>Fifth level</a:t>
            </a:r>
          </a:p>
        </p:txBody>
      </p:sp>
      <p:sp>
        <p:nvSpPr>
          <p:cNvPr id="5" name="SlideText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ZAAAAA8BAAAAkAAAAEgAAACQAAAASAAAAAAAAAAC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HSYAAHEJAABARwAAYQ0AABAAAAAmAAAACAAAAIGAAAAAAAAAMAAAABQAAAAAAAAAAAD//wAAAQAAAP//AAABAA=="/>
              </a:ext>
            </a:extLst>
          </p:cNvSpPr>
          <p:nvPr>
            <p:ph idx="3"/>
          </p:nvPr>
        </p:nvSpPr>
        <p:spPr>
          <a:xfrm>
            <a:off x="6195695" y="1534795"/>
            <a:ext cx="5386705" cy="640080"/>
          </a:xfrm>
        </p:spPr>
        <p:txBody>
          <a:bodyPr vert="horz" wrap="square" numCol="1" spcCol="215900" anchor="b">
            <a:prstTxWarp prst="textNoShape">
              <a:avLst/>
            </a:prstTxWarp>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t>Click to edit Master text styles</a:t>
            </a:r>
          </a:p>
        </p:txBody>
      </p:sp>
      <p:sp>
        <p:nvSpPr>
          <p:cNvPr id="6" name="SlideText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HSYAAGENAABARwAAsCUAABAAAAAmAAAACAAAAAGAAAAAAAAAMAAAABQAAAAAAAAAAAD//wAAAQAAAP//AAABAA=="/>
              </a:ext>
            </a:extLst>
          </p:cNvSpPr>
          <p:nvPr>
            <p:ph idx="4"/>
          </p:nvPr>
        </p:nvSpPr>
        <p:spPr>
          <a:xfrm>
            <a:off x="6195695" y="2174875"/>
            <a:ext cx="5386705" cy="395160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t>Click to edit Master text styles</a:t>
            </a:r>
          </a:p>
          <a:p>
            <a:pPr lvl="1"/>
            <a:r>
              <a:t>Second level</a:t>
            </a:r>
          </a:p>
          <a:p>
            <a:pPr lvl="2"/>
            <a:r>
              <a:t>Third level</a:t>
            </a:r>
          </a:p>
          <a:p>
            <a:pPr lvl="3"/>
            <a:r>
              <a:t>Fourth level</a:t>
            </a:r>
          </a:p>
          <a:p>
            <a:pPr lvl="4"/>
            <a:r>
              <a:t>Fifth level</a:t>
            </a:r>
          </a:p>
        </p:txBody>
      </p:sp>
      <p:sp>
        <p:nvSpPr>
          <p:cNvPr id="7" name="DateTime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BsnAAA/FQAAWSkAABAAAAAmAAAACAAAAAAAAAAAAAAAMAAAABQAAAAAAAAAAAD//wAAAQAAAP//AAABAA=="/>
              </a:ext>
            </a:extLst>
          </p:cNvSpPr>
          <p:nvPr>
            <p:ph type="dt" sz="quarter" idx="10"/>
          </p:nvPr>
        </p:nvSpPr>
        <p:spPr/>
        <p:txBody>
          <a:bodyPr/>
          <a:lstStyle/>
          <a:p>
            <a:fld id="{39E04CE6-A8D4-B5BA-9A58-5EEF02166C0B}" type="datetime1">
              <a:t>5/5/2021</a:t>
            </a:fld>
            <a:endParaRPr/>
          </a:p>
        </p:txBody>
      </p:sp>
      <p:sp>
        <p:nvSpPr>
          <p:cNvPr id="8" name="Footer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RkAABsnAABfMQAAWSkAABAAAAAmAAAACAAAAAAAAAAAAAAAMAAAABQAAAAAAAAAAAD//wAAAQAAAP//AAABAA=="/>
              </a:ext>
            </a:extLst>
          </p:cNvSpPr>
          <p:nvPr>
            <p:ph type="ftr" sz="quarter" idx="11"/>
          </p:nvPr>
        </p:nvSpPr>
        <p:spPr/>
        <p:txBody>
          <a:bodyPr/>
          <a:lstStyle/>
          <a:p>
            <a:endParaRPr/>
          </a:p>
        </p:txBody>
      </p:sp>
      <p:sp>
        <p:nvSpPr>
          <p:cNvPr id="9" name="SlideNumber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TUAABsnAABARwAAWSkAABAAAAAmAAAACAAAAAAAAAAAAAAAMAAAABQAAAAAAAAAAAD//wAAAQAAAP//AAABAA=="/>
              </a:ext>
            </a:extLst>
          </p:cNvSpPr>
          <p:nvPr>
            <p:ph type="sldNum" sz="quarter" idx="12"/>
          </p:nvPr>
        </p:nvSpPr>
        <p:spPr/>
        <p:txBody>
          <a:bodyPr/>
          <a:lstStyle/>
          <a:p>
            <a:fld id="{39E010BF-F1D4-B5E6-9A58-07B35E166C52}"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AAAAAAAAAAAMAAAABQAAAAAAAAAAAD//wAAAQAAAP//AAABAA=="/>
              </a:ext>
            </a:extLst>
          </p:cNvSpPr>
          <p:nvPr>
            <p:ph type="title"/>
          </p:nvPr>
        </p:nvSpPr>
        <p:spPr/>
        <p:txBody>
          <a:bodyPr/>
          <a:lstStyle/>
          <a:p>
            <a:r>
              <a:t>Click to edit Master title style</a:t>
            </a:r>
          </a:p>
        </p:txBody>
      </p:sp>
      <p:sp>
        <p:nvSpPr>
          <p:cNvPr id="3" name="DateTime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BsnAAA/FQAAWSkAABAAAAAmAAAACAAAAAAAAAAAAAAAMAAAABQAAAAAAAAAAAD//wAAAQAAAP//AAABAA=="/>
              </a:ext>
            </a:extLst>
          </p:cNvSpPr>
          <p:nvPr>
            <p:ph type="dt" sz="quarter" idx="10"/>
          </p:nvPr>
        </p:nvSpPr>
        <p:spPr/>
        <p:txBody>
          <a:bodyPr/>
          <a:lstStyle/>
          <a:p>
            <a:fld id="{39E03ED7-99D4-B5C8-9A58-6F9D70166C3A}" type="datetime1">
              <a:t>5/5/2021</a:t>
            </a:fld>
            <a:endParaRPr/>
          </a:p>
        </p:txBody>
      </p:sp>
      <p:sp>
        <p:nvSpPr>
          <p:cNvPr id="4" name="Footer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RkAABsnAABfMQAAWSkAABAAAAAmAAAACAAAAAAAAAAAAAAAMAAAABQAAAAAAAAAAAD//wAAAQAAAP//AAABAA=="/>
              </a:ext>
            </a:extLst>
          </p:cNvSpPr>
          <p:nvPr>
            <p:ph type="ftr" sz="quarter" idx="11"/>
          </p:nvPr>
        </p:nvSpPr>
        <p:spPr/>
        <p:txBody>
          <a:bodyPr/>
          <a:lstStyle/>
          <a:p>
            <a:endParaRPr/>
          </a:p>
        </p:txBody>
      </p:sp>
      <p:sp>
        <p:nvSpPr>
          <p:cNvPr id="5" name="SlideNumber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TUAABsnAABARwAAWSkAABAAAAAmAAAACAAAAAAAAAAAAAAAMAAAABQAAAAAAAAAAAD//wAAAQAAAP//AAABAA=="/>
              </a:ext>
            </a:extLst>
          </p:cNvSpPr>
          <p:nvPr>
            <p:ph type="sldNum" sz="quarter" idx="12"/>
          </p:nvPr>
        </p:nvSpPr>
        <p:spPr/>
        <p:txBody>
          <a:bodyPr/>
          <a:lstStyle/>
          <a:p>
            <a:fld id="{39E0407D-33D4-B5B6-9A58-C5E30E166C90}" type="slidenum">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Time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Nw7IA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BsnAAA/FQAAWSkAABAAAAAmAAAACAAAAAAAAAAAAAAAMAAAABQAAAAAAAAAAAD//wAAAQAAAP//AAABAA=="/>
              </a:ext>
            </a:extLst>
          </p:cNvSpPr>
          <p:nvPr>
            <p:ph type="dt" sz="quarter" idx="10"/>
          </p:nvPr>
        </p:nvSpPr>
        <p:spPr/>
        <p:txBody>
          <a:bodyPr/>
          <a:lstStyle/>
          <a:p>
            <a:fld id="{39E0738C-C2D4-B585-9A58-34D03D166C61}" type="datetime1">
              <a:t>5/5/2021</a:t>
            </a:fld>
            <a:endParaRPr/>
          </a:p>
        </p:txBody>
      </p:sp>
      <p:sp>
        <p:nvSpPr>
          <p:cNvPr id="3" name="Footer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RkAABsnAABfMQAAWSkAABAAAAAmAAAACAAAAAAAAAAAAAAAMAAAABQAAAAAAAAAAAD//wAAAQAAAP//AAABAA=="/>
              </a:ext>
            </a:extLst>
          </p:cNvSpPr>
          <p:nvPr>
            <p:ph type="ftr" sz="quarter" idx="11"/>
          </p:nvPr>
        </p:nvSpPr>
        <p:spPr/>
        <p:txBody>
          <a:bodyPr/>
          <a:lstStyle/>
          <a:p>
            <a:endParaRPr/>
          </a:p>
        </p:txBody>
      </p:sp>
      <p:sp>
        <p:nvSpPr>
          <p:cNvPr id="4" name="SlideNumber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TUAABsnAABARwAAWSkAABAAAAAmAAAACAAAAAAAAAAAAAAAMAAAABQAAAAAAAAAAAD//wAAAQAAAP//AAABAA=="/>
              </a:ext>
            </a:extLst>
          </p:cNvSpPr>
          <p:nvPr>
            <p:ph type="sldNum" sz="quarter" idx="12"/>
          </p:nvPr>
        </p:nvSpPr>
        <p:spPr/>
        <p:txBody>
          <a:bodyPr/>
          <a:lstStyle/>
          <a:p>
            <a:fld id="{39E047FA-B4D4-B5B1-9A58-42E409166C17}" type="slidenum">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ZAAAAA8BAAAAkAAAAEgAAACQAAAASAAAAAAAAAAC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K4BAABtHAAA1AgAABAAAAAmAAAACAAAAIGAAAAAAAAAMAAAABQAAAAAAAAAAAD//wAAAQAAAP//AAABAA=="/>
              </a:ext>
            </a:extLst>
          </p:cNvSpPr>
          <p:nvPr>
            <p:ph type="title"/>
          </p:nvPr>
        </p:nvSpPr>
        <p:spPr>
          <a:xfrm>
            <a:off x="609600" y="273050"/>
            <a:ext cx="4011295" cy="1162050"/>
          </a:xfrm>
        </p:spPr>
        <p:txBody>
          <a:bodyPr vert="horz" wrap="square" numCol="1" spcCol="215900" anchor="b">
            <a:prstTxWarp prst="textNoShape">
              <a:avLst/>
            </a:prstTxWarp>
          </a:bodyPr>
          <a:lstStyle>
            <a:lvl1pPr algn="l">
              <a:defRPr sz="2000" b="1"/>
            </a:lvl1pPr>
          </a:lstStyle>
          <a:p>
            <a:r>
              <a:t>Click to edit Master title style</a:t>
            </a:r>
          </a:p>
        </p:txBody>
      </p:sp>
      <p:sp>
        <p:nvSpPr>
          <p:cNvPr id="3" name="SlideText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Ux0AAK4BAABARwAAsCUAABAAAAAmAAAACAAAAAGAAAAAAAAAMAAAABQAAAAAAAAAAAD//wAAAQAAAP//AAABAA=="/>
              </a:ext>
            </a:extLst>
          </p:cNvSpPr>
          <p:nvPr>
            <p:ph idx="1"/>
          </p:nvPr>
        </p:nvSpPr>
        <p:spPr>
          <a:xfrm>
            <a:off x="4766945" y="273050"/>
            <a:ext cx="6815455" cy="585343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t>Click to edit Master text styles</a:t>
            </a:r>
          </a:p>
          <a:p>
            <a:pPr lvl="1"/>
            <a:r>
              <a:t>Second level</a:t>
            </a:r>
          </a:p>
          <a:p>
            <a:pPr lvl="2"/>
            <a:r>
              <a:t>Third level</a:t>
            </a:r>
          </a:p>
          <a:p>
            <a:pPr lvl="3"/>
            <a:r>
              <a:t>Fourth level</a:t>
            </a:r>
          </a:p>
          <a:p>
            <a:pPr lvl="4"/>
            <a:r>
              <a:t>Fifth level</a:t>
            </a:r>
          </a:p>
        </p:txBody>
      </p:sp>
      <p:sp>
        <p:nvSpPr>
          <p:cNvPr id="4" name="SlideText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NQIAABtHAAAsCUAABAAAAAmAAAACAAAAAGAAAAAAAAAMAAAABQAAAAAAAAAAAD//wAAAQAAAP//AAABAA=="/>
              </a:ext>
            </a:extLst>
          </p:cNvSpPr>
          <p:nvPr>
            <p:ph idx="2"/>
          </p:nvPr>
        </p:nvSpPr>
        <p:spPr>
          <a:xfrm>
            <a:off x="609600" y="1435100"/>
            <a:ext cx="4011295" cy="46913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t>Click to edit Master text styles</a:t>
            </a:r>
          </a:p>
        </p:txBody>
      </p:sp>
      <p:sp>
        <p:nvSpPr>
          <p:cNvPr id="5" name="DateTime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BsnAAA/FQAAWSkAABAAAAAmAAAACAAAAAAAAAAAAAAAMAAAABQAAAAAAAAAAAD//wAAAQAAAP//AAABAA=="/>
              </a:ext>
            </a:extLst>
          </p:cNvSpPr>
          <p:nvPr>
            <p:ph type="dt" sz="quarter" idx="10"/>
          </p:nvPr>
        </p:nvSpPr>
        <p:spPr/>
        <p:txBody>
          <a:bodyPr/>
          <a:lstStyle/>
          <a:p>
            <a:fld id="{39E0701D-53D4-B586-9A58-A5D33E166CF0}" type="datetime1">
              <a:t>5/5/2021</a:t>
            </a:fld>
            <a:endParaRPr/>
          </a:p>
        </p:txBody>
      </p:sp>
      <p:sp>
        <p:nvSpPr>
          <p:cNvPr id="6" name="Footer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NwY0I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RkAABsnAABfMQAAWSkAABAAAAAmAAAACAAAAAAAAAAAAAAAMAAAABQAAAAAAAAAAAD//wAAAQAAAP//AAABAA=="/>
              </a:ext>
            </a:extLst>
          </p:cNvSpPr>
          <p:nvPr>
            <p:ph type="ftr" sz="quarter" idx="11"/>
          </p:nvPr>
        </p:nvSpPr>
        <p:spPr/>
        <p:txBody>
          <a:bodyPr/>
          <a:lstStyle/>
          <a:p>
            <a:endParaRPr/>
          </a:p>
        </p:txBody>
      </p:sp>
      <p:sp>
        <p:nvSpPr>
          <p:cNvPr id="7" name="SlideNumber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TUAABsnAABARwAAWSkAABAAAAAmAAAACAAAAAAAAAAAAAAAMAAAABQAAAAAAAAAAAD//wAAAQAAAP//AAABAA=="/>
              </a:ext>
            </a:extLst>
          </p:cNvSpPr>
          <p:nvPr>
            <p:ph type="sldNum" sz="quarter" idx="12"/>
          </p:nvPr>
        </p:nvSpPr>
        <p:spPr/>
        <p:txBody>
          <a:bodyPr/>
          <a:lstStyle/>
          <a:p>
            <a:fld id="{39E07AC2-8CD4-B58C-9A58-7AD934166C2F}" type="slidenum">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ZAAAAA8BAAAAkAAAAEgAAACQAAAASAAAAAAAAAAC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sw4AAIgdAACzOwAABCEAABAAAAAmAAAACAAAAIGAAAAAAAAAMAAAABQAAAAAAAAAAAD//wAAAQAAAP//AAABAA=="/>
              </a:ext>
            </a:extLst>
          </p:cNvSpPr>
          <p:nvPr>
            <p:ph type="title"/>
          </p:nvPr>
        </p:nvSpPr>
        <p:spPr>
          <a:xfrm>
            <a:off x="2389505" y="4800600"/>
            <a:ext cx="7315200" cy="566420"/>
          </a:xfrm>
        </p:spPr>
        <p:txBody>
          <a:bodyPr vert="horz" wrap="square" numCol="1" spcCol="215900" anchor="b">
            <a:prstTxWarp prst="textNoShape">
              <a:avLst/>
            </a:prstTxWarp>
          </a:bodyPr>
          <a:lstStyle>
            <a:lvl1pPr algn="l">
              <a:defRPr sz="2000" b="1"/>
            </a:lvl1pPr>
          </a:lstStyle>
          <a:p>
            <a:r>
              <a:t>Click to edit Master title style</a:t>
            </a:r>
          </a:p>
        </p:txBody>
      </p:sp>
      <p:sp>
        <p:nvSpPr>
          <p:cNvPr id="3" name="SlideText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sw4AAMYDAACzOwAAFh0AABAAAAAmAAAACAAAAAGAAAAAAAAAMAAAABQAAAAAAAAAAAD//wAAAQAAAP//AAABAA=="/>
              </a:ext>
            </a:extLst>
          </p:cNvSpPr>
          <p:nvPr>
            <p:ph idx="1"/>
          </p:nvPr>
        </p:nvSpPr>
        <p:spPr>
          <a:xfrm>
            <a:off x="2389505" y="613410"/>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t>Click to edit Master text styles</a:t>
            </a:r>
          </a:p>
        </p:txBody>
      </p:sp>
      <p:sp>
        <p:nvSpPr>
          <p:cNvPr id="4" name="SlideText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sw4AAAQhAACzOwAA+CUAABAAAAAmAAAACAAAAAGAAAAAAAAAMAAAABQAAAAAAAAAAAD//wAAAQAAAP//AAABAA=="/>
              </a:ext>
            </a:extLst>
          </p:cNvSpPr>
          <p:nvPr>
            <p:ph idx="2"/>
          </p:nvPr>
        </p:nvSpPr>
        <p:spPr>
          <a:xfrm>
            <a:off x="2389505" y="5367020"/>
            <a:ext cx="7315200" cy="8051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t>Click to edit Master text styles</a:t>
            </a:r>
          </a:p>
        </p:txBody>
      </p:sp>
      <p:sp>
        <p:nvSpPr>
          <p:cNvPr id="5" name="DateTime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BsnAAA/FQAAWSkAABAAAAAmAAAACAAAAAAAAAAAAAAAMAAAABQAAAAAAAAAAAD//wAAAQAAAP//AAABAA=="/>
              </a:ext>
            </a:extLst>
          </p:cNvSpPr>
          <p:nvPr>
            <p:ph type="dt" sz="quarter" idx="10"/>
          </p:nvPr>
        </p:nvSpPr>
        <p:spPr/>
        <p:txBody>
          <a:bodyPr/>
          <a:lstStyle/>
          <a:p>
            <a:fld id="{39E0559D-D3D4-B5A3-9A58-25F61B166C70}" type="datetime1">
              <a:t>5/5/2021</a:t>
            </a:fld>
            <a:endParaRPr/>
          </a:p>
        </p:txBody>
      </p:sp>
      <p:sp>
        <p:nvSpPr>
          <p:cNvPr id="6" name="Footer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RkAABsnAABfMQAAWSkAABAAAAAmAAAACAAAAAAAAAAAAAAAMAAAABQAAAAAAAAAAAD//wAAAQAAAP//AAABAA=="/>
              </a:ext>
            </a:extLst>
          </p:cNvSpPr>
          <p:nvPr>
            <p:ph type="ftr" sz="quarter" idx="11"/>
          </p:nvPr>
        </p:nvSpPr>
        <p:spPr/>
        <p:txBody>
          <a:bodyPr/>
          <a:lstStyle/>
          <a:p>
            <a:endParaRPr/>
          </a:p>
        </p:txBody>
      </p:sp>
      <p:sp>
        <p:nvSpPr>
          <p:cNvPr id="7" name="SlideNumber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TUAABsnAABARwAAWSkAABAAAAAmAAAACAAAAAAAAAAAAAAAMAAAABQAAAAAAAAAAAD//wAAAQAAAP//AAABAA=="/>
              </a:ext>
            </a:extLst>
          </p:cNvSpPr>
          <p:nvPr>
            <p:ph type="sldNum" sz="quarter" idx="12"/>
          </p:nvPr>
        </p:nvSpPr>
        <p:spPr/>
        <p:txBody>
          <a:bodyPr/>
          <a:lstStyle/>
          <a:p>
            <a:fld id="{39E06527-69D4-B593-9A58-9FC62B166CCA}"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Default design">
    <p:bg>
      <p:bgPr>
        <a:solidFill>
          <a:schemeClr val="bg1"/>
        </a:solidFill>
        <a:effectLst/>
      </p:bgPr>
    </p:bg>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sAf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P//////////MAAAABQAAAAAAAAAAAD//wAAAQAAAP//AAABAA=="/>
              </a:ext>
            </a:extLst>
          </p:cNvSpPr>
          <p:nvPr>
            <p:ph type="title"/>
          </p:nvPr>
        </p:nvSpPr>
        <p:spPr>
          <a:xfrm>
            <a:off x="609600" y="274320"/>
            <a:ext cx="10972800" cy="1143000"/>
          </a:xfrm>
          <a:prstGeom prst="rect">
            <a:avLst/>
          </a:prstGeom>
          <a:noFill/>
          <a:ln>
            <a:noFill/>
          </a:ln>
          <a:effectLst/>
        </p:spPr>
        <p:txBody>
          <a:bodyPr vert="horz" wrap="square" numCol="1" spcCol="215900" anchor="ctr">
            <a:prstTxWarp prst="textNoShape">
              <a:avLst/>
            </a:prstTxWarp>
          </a:bodyPr>
          <a:lstStyle/>
          <a:p>
            <a:r>
              <a:t>Click to edit Master title style</a:t>
            </a:r>
          </a:p>
        </p:txBody>
      </p:sp>
      <p:sp>
        <p:nvSpPr>
          <p:cNvPr id="3" name="SlideText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sAf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NgJAABARwAAsCUAABAAAAAmAAAACAAAAP//////////MAAAABQAAAAAAAAAAAD//wAAAQAAAP//AAABAA=="/>
              </a:ext>
            </a:extLst>
          </p:cNvSpPr>
          <p:nvPr>
            <p:ph type="body" idx="1"/>
          </p:nvPr>
        </p:nvSpPr>
        <p:spPr>
          <a:xfrm>
            <a:off x="609600" y="1600200"/>
            <a:ext cx="10972800" cy="4526280"/>
          </a:xfrm>
          <a:prstGeom prst="rect">
            <a:avLst/>
          </a:prstGeom>
          <a:noFill/>
          <a:ln>
            <a:noFill/>
          </a:ln>
          <a:effectLst/>
        </p:spPr>
        <p:txBody>
          <a:bodyPr vert="horz" wrap="square" numCol="1" spcCol="215900" anchor="t">
            <a:prstTxWarp prst="textNoShape">
              <a:avLst/>
            </a:prstTxWarp>
          </a:bodyPr>
          <a:lstStyle/>
          <a:p>
            <a:r>
              <a:t>Click to edit Master text styles</a:t>
            </a:r>
          </a:p>
          <a:p>
            <a:pPr lvl="1"/>
            <a:r>
              <a:t>Second level</a:t>
            </a:r>
          </a:p>
          <a:p>
            <a:pPr lvl="2"/>
            <a:r>
              <a:t>Third level</a:t>
            </a:r>
          </a:p>
          <a:p>
            <a:pPr lvl="3"/>
            <a:r>
              <a:t>Fourth level</a:t>
            </a:r>
          </a:p>
          <a:p>
            <a:pPr lvl="4"/>
            <a:r>
              <a:t>Fifth level</a:t>
            </a:r>
          </a:p>
        </p:txBody>
      </p:sp>
      <p:sp>
        <p:nvSpPr>
          <p:cNvPr id="4" name="DateTime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sAf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BsnAAA/FQAAWSkAABAAAAAmAAAACAAAAP//////////MAAAABQAAAAAAAAAAAD//wAAAQAAAP//AAABAA=="/>
              </a:ext>
            </a:extLst>
          </p:cNvSpPr>
          <p:nvPr>
            <p:ph type="dt" sz="quarter" idx="2"/>
          </p:nvPr>
        </p:nvSpPr>
        <p:spPr>
          <a:xfrm>
            <a:off x="609600" y="6356985"/>
            <a:ext cx="2844165" cy="364490"/>
          </a:xfrm>
          <a:prstGeom prst="rect">
            <a:avLst/>
          </a:prstGeom>
          <a:noFill/>
          <a:ln>
            <a:noFill/>
          </a:ln>
          <a:effectLst/>
        </p:spPr>
        <p:txBody>
          <a:bodyPr vert="horz" wrap="square" numCol="1" spcCol="215900" anchor="ctr">
            <a:prstTxWarp prst="textNoShape">
              <a:avLst/>
            </a:prstTxWarp>
          </a:bodyPr>
          <a:lstStyle>
            <a:lvl1pPr algn="l">
              <a:defRPr sz="1200"/>
            </a:lvl1pPr>
          </a:lstStyle>
          <a:p>
            <a:fld id="{39E012A3-EDD4-B5E4-9A58-1BB15C166C4E}" type="datetime1">
              <a:t>5/5/2021</a:t>
            </a:fld>
            <a:endParaRPr/>
          </a:p>
        </p:txBody>
      </p:sp>
      <p:sp>
        <p:nvSpPr>
          <p:cNvPr id="5" name="Footer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RkAABsnAABfMQAAWSkAABAAAAAmAAAACAAAAP//////////MAAAABQAAAAAAAAAAAD//wAAAQAAAP//AAABAA=="/>
              </a:ext>
            </a:extLst>
          </p:cNvSpPr>
          <p:nvPr>
            <p:ph type="ftr" sz="quarter" idx="3"/>
          </p:nvPr>
        </p:nvSpPr>
        <p:spPr>
          <a:xfrm>
            <a:off x="4166235" y="6356985"/>
            <a:ext cx="3859530" cy="364490"/>
          </a:xfrm>
          <a:prstGeom prst="rect">
            <a:avLst/>
          </a:prstGeom>
          <a:noFill/>
          <a:ln>
            <a:noFill/>
          </a:ln>
          <a:effectLst/>
        </p:spPr>
        <p:txBody>
          <a:bodyPr vert="horz" wrap="square" numCol="1" spcCol="215900" anchor="ctr">
            <a:prstTxWarp prst="textNoShape">
              <a:avLst/>
            </a:prstTxWarp>
          </a:bodyPr>
          <a:lstStyle>
            <a:lvl1pPr algn="ctr">
              <a:defRPr sz="1200"/>
            </a:lvl1pPr>
          </a:lstStyle>
          <a:p>
            <a:endParaRPr/>
          </a:p>
        </p:txBody>
      </p:sp>
      <p:sp>
        <p:nvSpPr>
          <p:cNvPr id="6" name="SlideNumberArea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P////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TUAABsnAABARwAAWSkAABAAAAAmAAAACAAAAP//////////MAAAABQAAAAAAAAAAAD//wAAAQAAAP//AAABAA=="/>
              </a:ext>
            </a:extLst>
          </p:cNvSpPr>
          <p:nvPr>
            <p:ph type="sldNum" sz="quarter" idx="4"/>
          </p:nvPr>
        </p:nvSpPr>
        <p:spPr>
          <a:xfrm>
            <a:off x="8738235" y="6356985"/>
            <a:ext cx="2844165" cy="364490"/>
          </a:xfrm>
          <a:prstGeom prst="rect">
            <a:avLst/>
          </a:prstGeom>
          <a:noFill/>
          <a:ln>
            <a:noFill/>
          </a:ln>
          <a:effectLst/>
        </p:spPr>
        <p:txBody>
          <a:bodyPr vert="horz" wrap="square" numCol="1" spcCol="215900" anchor="ctr">
            <a:prstTxWarp prst="textNoShape">
              <a:avLst/>
            </a:prstTxWarp>
          </a:bodyPr>
          <a:lstStyle>
            <a:lvl1pPr algn="r">
              <a:defRPr sz="1200"/>
            </a:lvl1pPr>
          </a:lstStyle>
          <a:p>
            <a:fld id="{39E03F74-3AD4-B5C9-9A58-CC9C71166C99}"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marR="0" indent="0" algn="ctr" defTabSz="457200">
        <a:lnSpc>
          <a:spcPct val="100000"/>
        </a:lnSpc>
        <a:spcBef>
          <a:spcPts val="0"/>
        </a:spcBef>
        <a:spcAft>
          <a:spcPts val="0"/>
        </a:spcAft>
        <a:buNone/>
        <a:tabLst/>
        <a:defRPr sz="4400" b="0" i="0" u="none" strike="noStrike" kern="1" spc="0" baseline="0">
          <a:solidFill>
            <a:schemeClr val="tx2"/>
          </a:solidFill>
          <a:effectLst/>
          <a:latin typeface="Calibri" pitchFamily="2" charset="0"/>
          <a:ea typeface="SimSun" charset="0"/>
          <a:cs typeface="Times New Roman" pitchFamily="1" charset="0"/>
        </a:defRPr>
      </a:lvl1pPr>
      <a:lvl2pPr marL="4572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charset="0"/>
          <a:cs typeface="Times New Roman" pitchFamily="1" charset="0"/>
        </a:defRPr>
      </a:lvl2pPr>
      <a:lvl3pPr marL="9144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charset="0"/>
          <a:cs typeface="Times New Roman" pitchFamily="1" charset="0"/>
        </a:defRPr>
      </a:lvl3pPr>
      <a:lvl4pPr marL="13716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charset="0"/>
          <a:cs typeface="Times New Roman" pitchFamily="1" charset="0"/>
        </a:defRPr>
      </a:lvl4pPr>
      <a:lvl5pPr marL="18288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charset="0"/>
          <a:cs typeface="Times New Roman" pitchFamily="1" charset="0"/>
        </a:defRPr>
      </a:lvl5pPr>
      <a:lvl6pPr marL="22860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charset="0"/>
          <a:cs typeface="Times New Roman" pitchFamily="1" charset="0"/>
        </a:defRPr>
      </a:lvl6pPr>
      <a:lvl7pPr marL="27432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charset="0"/>
          <a:cs typeface="Times New Roman" pitchFamily="1" charset="0"/>
        </a:defRPr>
      </a:lvl7pPr>
      <a:lvl8pPr marL="32004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charset="0"/>
          <a:cs typeface="Times New Roman" pitchFamily="1" charset="0"/>
        </a:defRPr>
      </a:lvl8pPr>
      <a:lvl9pPr marL="36576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charset="0"/>
          <a:cs typeface="Times New Roman" pitchFamily="1" charset="0"/>
        </a:defRPr>
      </a:lvl9pPr>
    </p:titleStyle>
    <p:bodyStyle>
      <a:lvl1pPr marL="342900" marR="0" indent="-342900" algn="l" defTabSz="457200">
        <a:lnSpc>
          <a:spcPct val="100000"/>
        </a:lnSpc>
        <a:spcBef>
          <a:spcPts val="0"/>
        </a:spcBef>
        <a:spcAft>
          <a:spcPts val="0"/>
        </a:spcAft>
        <a:buClrTx/>
        <a:buSzTx/>
        <a:buFontTx/>
        <a:buChar char="•"/>
        <a:tabLst/>
        <a:defRPr sz="3200" b="0" i="0" u="none" strike="noStrike" kern="1" spc="0" baseline="0">
          <a:solidFill>
            <a:schemeClr val="tx1"/>
          </a:solidFill>
          <a:effectLst/>
          <a:latin typeface="Calibri" pitchFamily="2" charset="0"/>
          <a:ea typeface="SimSun" charset="0"/>
          <a:cs typeface="Times New Roman" pitchFamily="1" charset="0"/>
        </a:defRPr>
      </a:lvl1pPr>
      <a:lvl2pPr marL="742950" marR="0" indent="-285750" algn="l" defTabSz="457200">
        <a:lnSpc>
          <a:spcPct val="100000"/>
        </a:lnSpc>
        <a:spcBef>
          <a:spcPts val="0"/>
        </a:spcBef>
        <a:spcAft>
          <a:spcPts val="0"/>
        </a:spcAft>
        <a:buClrTx/>
        <a:buSzTx/>
        <a:buFontTx/>
        <a:buChar char="–"/>
        <a:tabLst/>
        <a:defRPr sz="2800" b="0" i="0" u="none" strike="noStrike" kern="1" spc="0" baseline="0">
          <a:solidFill>
            <a:schemeClr val="tx1"/>
          </a:solidFill>
          <a:effectLst/>
          <a:latin typeface="Calibri" pitchFamily="2" charset="0"/>
          <a:ea typeface="SimSun" charset="0"/>
          <a:cs typeface="Times New Roman" pitchFamily="1" charset="0"/>
        </a:defRPr>
      </a:lvl2pPr>
      <a:lvl3pPr marL="1143000" marR="0" indent="-228600" algn="l" defTabSz="457200">
        <a:lnSpc>
          <a:spcPct val="100000"/>
        </a:lnSpc>
        <a:spcBef>
          <a:spcPts val="0"/>
        </a:spcBef>
        <a:spcAft>
          <a:spcPts val="0"/>
        </a:spcAft>
        <a:buClrTx/>
        <a:buSzTx/>
        <a:buFontTx/>
        <a:buChar char="•"/>
        <a:tabLst/>
        <a:defRPr sz="2400" b="0" i="0" u="none" strike="noStrike" kern="1" spc="0" baseline="0">
          <a:solidFill>
            <a:schemeClr val="tx1"/>
          </a:solidFill>
          <a:effectLst/>
          <a:latin typeface="Calibri" pitchFamily="2" charset="0"/>
          <a:ea typeface="SimSun" charset="0"/>
          <a:cs typeface="Times New Roman" pitchFamily="1" charset="0"/>
        </a:defRPr>
      </a:lvl3pPr>
      <a:lvl4pPr marL="1600200" marR="0" indent="-228600" algn="l" defTabSz="457200">
        <a:lnSpc>
          <a:spcPct val="100000"/>
        </a:lnSpc>
        <a:spcBef>
          <a:spcPts val="0"/>
        </a:spcBef>
        <a:spcAft>
          <a:spcPts val="0"/>
        </a:spcAft>
        <a:buClrTx/>
        <a:buSzTx/>
        <a:buFontTx/>
        <a:buChar char="–"/>
        <a:tabLst/>
        <a:defRPr sz="2000" b="0" i="0" u="none" strike="noStrike" kern="1" spc="0" baseline="0">
          <a:solidFill>
            <a:schemeClr val="tx1"/>
          </a:solidFill>
          <a:effectLst/>
          <a:latin typeface="Calibri" pitchFamily="2" charset="0"/>
          <a:ea typeface="SimSun" charset="0"/>
          <a:cs typeface="Times New Roman" pitchFamily="1" charset="0"/>
        </a:defRPr>
      </a:lvl4pPr>
      <a:lvl5pPr marL="2057400" marR="0" indent="-228600" algn="l" defTabSz="457200">
        <a:lnSpc>
          <a:spcPct val="100000"/>
        </a:lnSpc>
        <a:spcBef>
          <a:spcPts val="0"/>
        </a:spcBef>
        <a:spcAft>
          <a:spcPts val="0"/>
        </a:spcAft>
        <a:buClrTx/>
        <a:buSzTx/>
        <a:buFontTx/>
        <a:buChar char="»"/>
        <a:tabLst/>
        <a:defRPr sz="2000" b="0" i="0" u="none" strike="noStrike" kern="1" spc="0" baseline="0">
          <a:solidFill>
            <a:schemeClr val="tx1"/>
          </a:solidFill>
          <a:effectLst/>
          <a:latin typeface="Calibri" pitchFamily="2" charset="0"/>
          <a:ea typeface="SimSun" charset="0"/>
          <a:cs typeface="Times New Roman" pitchFamily="1" charset="0"/>
        </a:defRPr>
      </a:lvl5pPr>
      <a:lvl6pPr marL="2514600" marR="0" indent="-228600" algn="l" defTabSz="457200">
        <a:lnSpc>
          <a:spcPct val="100000"/>
        </a:lnSpc>
        <a:spcBef>
          <a:spcPts val="0"/>
        </a:spcBef>
        <a:spcAft>
          <a:spcPts val="0"/>
        </a:spcAft>
        <a:buClrTx/>
        <a:buSzTx/>
        <a:buFontTx/>
        <a:buChar char="•"/>
        <a:tabLst/>
        <a:defRPr sz="2000" b="0" i="0" u="none" strike="noStrike" kern="1" spc="0" baseline="0">
          <a:solidFill>
            <a:schemeClr val="tx1"/>
          </a:solidFill>
          <a:effectLst/>
          <a:latin typeface="Calibri" pitchFamily="2" charset="0"/>
          <a:ea typeface="SimSun" charset="0"/>
          <a:cs typeface="Times New Roman" pitchFamily="1" charset="0"/>
        </a:defRPr>
      </a:lvl6pPr>
      <a:lvl7pPr marL="2971800" marR="0" indent="-228600" algn="l" defTabSz="457200">
        <a:lnSpc>
          <a:spcPct val="100000"/>
        </a:lnSpc>
        <a:spcBef>
          <a:spcPts val="0"/>
        </a:spcBef>
        <a:spcAft>
          <a:spcPts val="0"/>
        </a:spcAft>
        <a:buClrTx/>
        <a:buSzTx/>
        <a:buFontTx/>
        <a:buChar char="•"/>
        <a:tabLst/>
        <a:defRPr sz="2000" b="0" i="0" u="none" strike="noStrike" kern="1" spc="0" baseline="0">
          <a:solidFill>
            <a:schemeClr val="tx1"/>
          </a:solidFill>
          <a:effectLst/>
          <a:latin typeface="Calibri" pitchFamily="2" charset="0"/>
          <a:ea typeface="SimSun" charset="0"/>
          <a:cs typeface="Times New Roman" pitchFamily="1" charset="0"/>
        </a:defRPr>
      </a:lvl7pPr>
      <a:lvl8pPr marL="3429000" marR="0" indent="-228600" algn="l" defTabSz="457200">
        <a:lnSpc>
          <a:spcPct val="100000"/>
        </a:lnSpc>
        <a:spcBef>
          <a:spcPts val="0"/>
        </a:spcBef>
        <a:spcAft>
          <a:spcPts val="0"/>
        </a:spcAft>
        <a:buClrTx/>
        <a:buSzTx/>
        <a:buFontTx/>
        <a:buChar char="•"/>
        <a:tabLst/>
        <a:defRPr sz="2000" b="0" i="0" u="none" strike="noStrike" kern="1" spc="0" baseline="0">
          <a:solidFill>
            <a:schemeClr val="tx1"/>
          </a:solidFill>
          <a:effectLst/>
          <a:latin typeface="Calibri" pitchFamily="2" charset="0"/>
          <a:ea typeface="SimSun" charset="0"/>
          <a:cs typeface="Times New Roman" pitchFamily="1" charset="0"/>
        </a:defRPr>
      </a:lvl8pPr>
      <a:lvl9pPr marL="3886200" marR="0" indent="-228600" algn="l" defTabSz="457200">
        <a:lnSpc>
          <a:spcPct val="100000"/>
        </a:lnSpc>
        <a:spcBef>
          <a:spcPts val="0"/>
        </a:spcBef>
        <a:spcAft>
          <a:spcPts val="0"/>
        </a:spcAft>
        <a:buClrTx/>
        <a:buSzTx/>
        <a:buFontTx/>
        <a:buChar char="•"/>
        <a:tabLst/>
        <a:defRPr sz="2000" b="0" i="0" u="none" strike="noStrike" kern="1" spc="0" baseline="0">
          <a:solidFill>
            <a:schemeClr val="tx1"/>
          </a:solidFill>
          <a:effectLst/>
          <a:latin typeface="Calibri" pitchFamily="2" charset="0"/>
          <a:ea typeface="SimSun" charset="0"/>
          <a:cs typeface="Times New Roman" pitchFamily="1" charset="0"/>
        </a:defRPr>
      </a:lvl9pPr>
    </p:bodyStyle>
    <p:otherStyle>
      <a:lvl1pPr marL="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charset="0"/>
          <a:cs typeface="Times New Roman" pitchFamily="1" charset="0"/>
        </a:defRPr>
      </a:lvl1pPr>
      <a:lvl2pPr marL="4572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charset="0"/>
          <a:cs typeface="Times New Roman" pitchFamily="1" charset="0"/>
        </a:defRPr>
      </a:lvl2pPr>
      <a:lvl3pPr marL="9144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charset="0"/>
          <a:cs typeface="Times New Roman" pitchFamily="1" charset="0"/>
        </a:defRPr>
      </a:lvl3pPr>
      <a:lvl4pPr marL="13716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charset="0"/>
          <a:cs typeface="Times New Roman" pitchFamily="1" charset="0"/>
        </a:defRPr>
      </a:lvl4pPr>
      <a:lvl5pPr marL="18288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charset="0"/>
          <a:cs typeface="Times New Roman" pitchFamily="1" charset="0"/>
        </a:defRPr>
      </a:lvl5pPr>
      <a:lvl6pPr marL="22860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charset="0"/>
          <a:cs typeface="Times New Roman" pitchFamily="1" charset="0"/>
        </a:defRPr>
      </a:lvl6pPr>
      <a:lvl7pPr marL="27432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charset="0"/>
          <a:cs typeface="Times New Roman" pitchFamily="1" charset="0"/>
        </a:defRPr>
      </a:lvl7pPr>
      <a:lvl8pPr marL="32004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charset="0"/>
          <a:cs typeface="Times New Roman" pitchFamily="1" charset="0"/>
        </a:defRPr>
      </a:lvl8pPr>
      <a:lvl9pPr marL="3657600" marR="0" indent="0" algn="l" defTabSz="457200">
        <a:lnSpc>
          <a:spcPct val="100000"/>
        </a:lnSpc>
        <a:spcBef>
          <a:spcPts val="0"/>
        </a:spcBef>
        <a:spcAft>
          <a:spcPts val="0"/>
        </a:spcAft>
        <a:buNone/>
        <a:tabLst/>
        <a:defRPr sz="1800" b="0" i="0" u="none" strike="noStrike" kern="1" spc="0" baseline="0">
          <a:solidFill>
            <a:schemeClr val="tx1"/>
          </a:solidFill>
          <a:effectLst/>
          <a:latin typeface="Calibri" pitchFamily="2" charset="0"/>
          <a:ea typeface="SimSun" charset="0"/>
          <a:cs typeface="Times New Roman" pitchFamily="1" charset="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oAUAABoNAABgRQAAJhYAABAAAAAmAAAACAAAAAAAAAAAAAAAMAAAABQAAAAAAAAAAAD//wAAAQAAAP//AAABAA=="/>
              </a:ext>
            </a:extLst>
          </p:cNvSpPr>
          <p:nvPr>
            <p:ph type="ctrTitle"/>
          </p:nvPr>
        </p:nvSpPr>
        <p:spPr/>
        <p:txBody>
          <a:bodyPr/>
          <a:lstStyle/>
          <a:p>
            <a:r>
              <a:t>Chemical Bonding</a:t>
            </a:r>
          </a:p>
        </p:txBody>
      </p:sp>
      <p:sp>
        <p:nvSpPr>
          <p:cNvPr id="3" name="SlideSubtitle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ZA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QAsAAOgXAADAPwAAsCIAABAAAAAmAAAACAAAAAAAAAAAAAAAMAAAABQAAAAAAAAAAAD//wAAAQAAAP//AAABAA=="/>
              </a:ext>
            </a:extLst>
          </p:cNvSpPr>
          <p:nvPr>
            <p:ph type="subTitle" idx="1"/>
          </p:nvPr>
        </p:nvSpPr>
        <p:spPr/>
        <p:txBody>
          <a:bodyPr/>
          <a:lstStyle/>
          <a:p>
            <a:r>
              <a:t>Ionic, Covalent, Metallic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AAAAAAAAAAAMAAAABQAAAAAAAAAAAD//wAAAQAAAP//AAABAA=="/>
              </a:ext>
            </a:extLst>
          </p:cNvSpPr>
          <p:nvPr>
            <p:ph type="title"/>
          </p:nvPr>
        </p:nvSpPr>
        <p:spPr/>
        <p:txBody>
          <a:bodyPr/>
          <a:lstStyle/>
          <a:p>
            <a:r>
              <a:t>Alloys</a:t>
            </a:r>
          </a:p>
        </p:txBody>
      </p:sp>
      <p:sp>
        <p:nvSpPr>
          <p:cNvPr id="3" name="Textbox1"/>
          <p:cNvSpPr txBox="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IgbW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wAMAAMEJAABBRwAAAg8AABAAAAAmAAAACAAAAP//////////MAAAABQAAAAAAAAAAAD//wAAAQAAAP//AAABAA=="/>
              </a:ext>
            </a:extLst>
          </p:cNvSpPr>
          <p:nvPr/>
        </p:nvSpPr>
        <p:spPr>
          <a:xfrm>
            <a:off x="609600" y="1585595"/>
            <a:ext cx="10973435" cy="854075"/>
          </a:xfrm>
          <a:prstGeom prst="rect">
            <a:avLst/>
          </a:prstGeom>
          <a:noFill/>
          <a:ln>
            <a:noFill/>
          </a:ln>
          <a:effectLst/>
        </p:spPr>
        <p:txBody>
          <a:bodyPr vert="horz" wrap="square" numCol="1" spcCol="215900" anchor="t"/>
          <a:lstStyle/>
          <a:p>
            <a:pPr marL="0" marR="0" indent="0" algn="l" defTabSz="914400">
              <a:lnSpc>
                <a:spcPct val="100000"/>
              </a:lnSpc>
              <a:spcBef>
                <a:spcPts val="0"/>
              </a:spcBef>
              <a:spcAft>
                <a:spcPts val="0"/>
              </a:spcAft>
              <a:buNone/>
              <a:tabLst/>
              <a:defRPr sz="2200"/>
            </a:pPr>
            <a:r>
              <a:t>Metals in their PURE form are too soft to be of use in some settings, to make them HARDER and STRONGER they are usually mixed with certain amounts of other metals to make ALLOYS.</a:t>
            </a:r>
          </a:p>
        </p:txBody>
      </p:sp>
      <p:pic>
        <p:nvPicPr>
          <p:cNvPr id="4" name="Picture1"/>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W8ouYBMAAAAlAAAAEQAAAC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BS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DcxAAAQEgAAYEoAAFAjAAAQAAAAJgAAAAgAAAD//////////zAAAAAUAAAAAAAAAAAA//8AAAEAAAD//wAAAQA="/>
              </a:ext>
            </a:extLst>
          </p:cNvPicPr>
          <p:nvPr/>
        </p:nvPicPr>
        <p:blipFill>
          <a:blip r:embed="rId2"/>
          <a:stretch>
            <a:fillRect/>
          </a:stretch>
        </p:blipFill>
        <p:spPr>
          <a:xfrm>
            <a:off x="8000365" y="2936240"/>
            <a:ext cx="4090035" cy="2804160"/>
          </a:xfrm>
          <a:prstGeom prst="rect">
            <a:avLst/>
          </a:prstGeom>
          <a:noFill/>
          <a:ln>
            <a:noFill/>
          </a:ln>
          <a:effectLst/>
        </p:spPr>
      </p:pic>
      <p:pic>
        <p:nvPicPr>
          <p:cNvPr id="5" name="Picture2"/>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W8ouYBMAAAAlAAAAEQAAAC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BX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AQBAAAQEgAA0B4AAEwiAAAQAAAAJgAAAAgAAAD//////////zAAAAAUAAAAAAAAAAAA//8AAAEAAAD//wAAAQA="/>
              </a:ext>
            </a:extLst>
          </p:cNvPicPr>
          <p:nvPr/>
        </p:nvPicPr>
        <p:blipFill>
          <a:blip r:embed="rId3"/>
          <a:stretch>
            <a:fillRect/>
          </a:stretch>
        </p:blipFill>
        <p:spPr>
          <a:xfrm>
            <a:off x="165100" y="2936240"/>
            <a:ext cx="4843780" cy="2639060"/>
          </a:xfrm>
          <a:prstGeom prst="rect">
            <a:avLst/>
          </a:prstGeom>
          <a:noFill/>
          <a:ln>
            <a:noFill/>
          </a:ln>
          <a:effectLst/>
        </p:spPr>
      </p:pic>
      <p:sp>
        <p:nvSpPr>
          <p:cNvPr id="6" name="Ellipse1"/>
          <p:cNvSpPr>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ZgAAAA8BAAAAkAAAAEgAAACQAAAASAAAAAAAAAABAAAAAAAAAAEAAABQAAAAAAAAAAAA8D8AAAAAAADwPwAAAAAAAOA/AAAAAAAA4D8AAAAAAADgPwAAAAAAAOA/AAAAAAAA4D8AAAAAAADgPwAAAAAAAOA/AAAAAAAA4D8CAAAAjAAAAAEAAAAAAAAAf39/AP///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f39/AP///wEAAAAAAAAAAAAAAAAAAAAAAAAAAAAAAAAAAAAAAAAAAAAAAAJ/f38AgICAA8zMzADAwP8Af39/AAAAAAAAAAAAAAAAAAAAAAAAAAAAIQAAABgAAAAUAAAAhSQAAGYUAABJJgAAEhYAABAAAAAmAAAACAAAAP//////////MAAAABQAAAAAAAAA/Er//wS1AAD8Sv//BLUAAA=="/>
              </a:ext>
            </a:extLst>
          </p:cNvSpPr>
          <p:nvPr/>
        </p:nvSpPr>
        <p:spPr>
          <a:xfrm>
            <a:off x="5936615" y="3315970"/>
            <a:ext cx="287020" cy="271780"/>
          </a:xfrm>
          <a:prstGeom prst="ellipse">
            <a:avLst/>
          </a:prstGeom>
          <a:solidFill>
            <a:srgbClr val="7F7F7F"/>
          </a:solidFill>
          <a:ln w="12700" cap="flat" cmpd="sng" algn="ctr">
            <a:solidFill>
              <a:schemeClr val="tx1"/>
            </a:solidFill>
            <a:prstDash val="solid"/>
            <a:headEnd type="none"/>
            <a:tailEnd type="none"/>
          </a:ln>
          <a:effectLst/>
        </p:spPr>
        <p:txBody>
          <a:bodyPr vert="horz" wrap="square" numCol="1" spcCol="215900" anchor="ctr"/>
          <a:lstStyle/>
          <a:p>
            <a:pPr algn="ctr"/>
            <a:endParaRPr/>
          </a:p>
        </p:txBody>
      </p:sp>
      <p:sp>
        <p:nvSpPr>
          <p:cNvPr id="7" name="Ellipse2"/>
          <p:cNvSpPr>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ZgAAAA8BAAAAkAAAAEgAAACQAAAASAAAAAAAAAABAAAAAAAAAAEAAABQAAAAAAAAAAAA8D8AAAAAAADwPwAAAAAAAOA/AAAAAAAA4D8AAAAAAADgPwAAAAAAAOA/AAAAAAAA4D8AAAAAAADgPwAAAAAAAOA/AAAAAAAA4D8CAAAAjAAAAAEAAAAAAAAAf39/AP///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f39/AP///wEAAAAAAAAAAAAAAAAAAAAAAAAAAAAAAAAAAAAAAAAAAAAAAAJ/f38AgICAA8zMzADAwP8Af39/AAAAAAAAAAAAAAAAAAAAAAAAAAAAIQAAABgAAAAUAAAApSUAAIYVAABpJwAAMhcAABAAAAAmAAAACAAAAP//////////MAAAABQAAAAAAAAA/Er//wS1AAD8Sv//BLUAAA=="/>
              </a:ext>
            </a:extLst>
          </p:cNvSpPr>
          <p:nvPr/>
        </p:nvSpPr>
        <p:spPr>
          <a:xfrm>
            <a:off x="6119495" y="3498850"/>
            <a:ext cx="287020" cy="271780"/>
          </a:xfrm>
          <a:prstGeom prst="ellipse">
            <a:avLst/>
          </a:prstGeom>
          <a:solidFill>
            <a:srgbClr val="7F7F7F"/>
          </a:solidFill>
          <a:ln w="12700" cap="flat" cmpd="sng" algn="ctr">
            <a:solidFill>
              <a:schemeClr val="tx1"/>
            </a:solidFill>
            <a:prstDash val="solid"/>
            <a:headEnd type="none"/>
            <a:tailEnd type="none"/>
          </a:ln>
          <a:effectLst/>
        </p:spPr>
        <p:txBody>
          <a:bodyPr vert="horz" wrap="square" numCol="1" spcCol="215900" anchor="ctr"/>
          <a:lstStyle/>
          <a:p>
            <a:pPr algn="ctr"/>
            <a:endParaRPr/>
          </a:p>
        </p:txBody>
      </p:sp>
      <p:sp>
        <p:nvSpPr>
          <p:cNvPr id="8" name="Ellipse3"/>
          <p:cNvSpPr>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ZgAAAA8BAAAAkAAAAEgAAACQAAAASAAAAAAAAAABAAAAAAAAAAEAAABQAAAAAAAAAAAA8D8AAAAAAADwPwAAAAAAAOA/AAAAAAAA4D8AAAAAAADgPwAAAAAAAOA/AAAAAAAA4D8AAAAAAADgPwAAAAAAAOA/AAAAAAAA4D8CAAAAjAAAAAEAAAAAAAAAf39/AP///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IgbW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f39/AP///wEAAAAAAAAAAAAAAAAAAAAAAAAAAAAAAAAAAAAAAAAAAAAAAAJ/f38AgICAA8zMzADAwP8Af39/AAAAAAAAAAAAAAAAAAAAAAAAAAAAIQAAABgAAAAUAAAAqyYAANATAABvKAAAfBUAABAAAAAmAAAACAAAAP//////////MAAAABQAAAAAAAAA/Er//wS1AAD8Sv//BLUAAA=="/>
              </a:ext>
            </a:extLst>
          </p:cNvSpPr>
          <p:nvPr/>
        </p:nvSpPr>
        <p:spPr>
          <a:xfrm>
            <a:off x="6285865" y="3220720"/>
            <a:ext cx="287020" cy="271780"/>
          </a:xfrm>
          <a:prstGeom prst="ellipse">
            <a:avLst/>
          </a:prstGeom>
          <a:solidFill>
            <a:srgbClr val="7F7F7F"/>
          </a:solidFill>
          <a:ln w="12700" cap="flat" cmpd="sng" algn="ctr">
            <a:solidFill>
              <a:schemeClr val="tx1"/>
            </a:solidFill>
            <a:prstDash val="solid"/>
            <a:headEnd type="none"/>
            <a:tailEnd type="none"/>
          </a:ln>
          <a:effectLst/>
        </p:spPr>
        <p:txBody>
          <a:bodyPr vert="horz" wrap="square" numCol="1" spcCol="215900" anchor="ctr"/>
          <a:lstStyle/>
          <a:p>
            <a:pPr algn="ctr"/>
            <a:endParaRPr/>
          </a:p>
        </p:txBody>
      </p:sp>
      <p:sp>
        <p:nvSpPr>
          <p:cNvPr id="9" name="Ellipse4"/>
          <p:cNvSpPr>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ZgAAAA8BAAAAkAAAAEgAAACQAAAASAAAAAAAAAABAAAAAAAAAAEAAABQAAAAAAAAAAAA8D8AAAAAAADwPwAAAAAAAOA/AAAAAAAA4D8AAAAAAADgPwAAAAAAAOA/AAAAAAAA4D8AAAAAAADgPwAAAAAAAOA/AAAAAAAA4D8CAAAAjAAAAAEAAAAAAAAAf39/AP///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JoH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f39/AP///wEAAAAAAAAAAAAAAAAAAAAAAAAAAAAAAAAAAAAAAAAAAAAAAAJ/f38AgICAA8zMzADAwP8Af39/AAAAAAAAAAAAAAAAAAAAAAAAAAAAIQAAABgAAAAUAAAAyycAAOoVAACPKQAAlhcAABAAAAAmAAAACAAAAP//////////MAAAABQAAAAAAAAA/Er//wS1AAD8Sv//BLUAAA=="/>
              </a:ext>
            </a:extLst>
          </p:cNvSpPr>
          <p:nvPr/>
        </p:nvSpPr>
        <p:spPr>
          <a:xfrm>
            <a:off x="6468745" y="3562350"/>
            <a:ext cx="287020" cy="271780"/>
          </a:xfrm>
          <a:prstGeom prst="ellipse">
            <a:avLst/>
          </a:prstGeom>
          <a:solidFill>
            <a:srgbClr val="7F7F7F"/>
          </a:solidFill>
          <a:ln w="12700" cap="flat" cmpd="sng" algn="ctr">
            <a:solidFill>
              <a:schemeClr val="tx1"/>
            </a:solidFill>
            <a:prstDash val="solid"/>
            <a:headEnd type="none"/>
            <a:tailEnd type="none"/>
          </a:ln>
          <a:effectLst/>
        </p:spPr>
        <p:txBody>
          <a:bodyPr vert="horz" wrap="square" numCol="1" spcCol="215900" anchor="ctr"/>
          <a:lstStyle/>
          <a:p>
            <a:pPr algn="ctr"/>
            <a:endParaRPr/>
          </a:p>
        </p:txBody>
      </p:sp>
      <p:sp>
        <p:nvSpPr>
          <p:cNvPr id="10" name="Ellipse5"/>
          <p:cNvSpPr>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ZgAAAA8BAAAAkAAAAEgAAACQAAAASAAAAAAAAAABAAAAAAAAAAEAAABQAAAAAAAAAAAA8D8AAAAAAADwPwAAAAAAAOA/AAAAAAAA4D8AAAAAAADgPwAAAAAAAOA/AAAAAAAA4D8AAAAAAADgPwAAAAAAAOA/AAAAAAAA4D8CAAAAjAAAAAEAAAAAAAAAf39/AP///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IgbW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f39/AP///wEAAAAAAAAAAAAAAAAAAAAAAAAAAAAAAAAAAAAAAAAAAAAAAAJ/f38AgICAA8zMzADAwP8Af39/AAAAAAAAAAAAAAAAAAAAAAAAAAAAIQAAABgAAAAUAAAAkyYAANgWAABXKAAAhBgAABAAAAAmAAAACAAAAP//////////MAAAABQAAAAAAAAA/Er//wS1AAD8Sv//BLUAAA=="/>
              </a:ext>
            </a:extLst>
          </p:cNvSpPr>
          <p:nvPr/>
        </p:nvSpPr>
        <p:spPr>
          <a:xfrm>
            <a:off x="6270625" y="3713480"/>
            <a:ext cx="287020" cy="271780"/>
          </a:xfrm>
          <a:prstGeom prst="ellipse">
            <a:avLst/>
          </a:prstGeom>
          <a:solidFill>
            <a:srgbClr val="7F7F7F"/>
          </a:solidFill>
          <a:ln w="12700" cap="flat" cmpd="sng" algn="ctr">
            <a:solidFill>
              <a:schemeClr val="tx1"/>
            </a:solidFill>
            <a:prstDash val="solid"/>
            <a:headEnd type="none"/>
            <a:tailEnd type="none"/>
          </a:ln>
          <a:effectLst/>
        </p:spPr>
        <p:txBody>
          <a:bodyPr vert="horz" wrap="square" numCol="1" spcCol="215900" anchor="ctr"/>
          <a:lstStyle/>
          <a:p>
            <a:pPr algn="ctr"/>
            <a:endParaRPr/>
          </a:p>
        </p:txBody>
      </p:sp>
      <p:sp>
        <p:nvSpPr>
          <p:cNvPr id="11" name="Ellipse6"/>
          <p:cNvSpPr>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ZgAAAA8BAAAAkAAAAEgAAACQAAAASAAAAAAAAAABAAAAAAAAAAEAAABQAAAAAAAAAAAA8D8AAAAAAADwPwAAAAAAAOA/AAAAAAAA4D8AAAAAAADgPwAAAAAAAOA/AAAAAAAA4D8AAAAAAADgPwAAAAAAAOA/AAAAAAAA4D8CAAAAjAAAAAEAAAAAAAAAf39/AP///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IgbW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f39/AP///wEAAAAAAAAAAAAAAAAAAAAAAAAAAAAAAAAAAAAAAAAAAAAAAAJ/f38AgICAA8zMzADAwP8Af39/AAAAAAAAAAAAAAAAAAAAAAAAAAAAIQAAABgAAAAUAAAA5ycAAFEUAACrKQAA/RUAABAAAAAmAAAACAAAAP//////////MAAAABQAAAAAAAAA/Er//wS1AAD8Sv//BLUAAA=="/>
              </a:ext>
            </a:extLst>
          </p:cNvSpPr>
          <p:nvPr/>
        </p:nvSpPr>
        <p:spPr>
          <a:xfrm>
            <a:off x="6486525" y="3302635"/>
            <a:ext cx="287020" cy="271780"/>
          </a:xfrm>
          <a:prstGeom prst="ellipse">
            <a:avLst/>
          </a:prstGeom>
          <a:solidFill>
            <a:srgbClr val="7F7F7F"/>
          </a:solidFill>
          <a:ln w="12700" cap="flat" cmpd="sng" algn="ctr">
            <a:solidFill>
              <a:schemeClr val="tx1"/>
            </a:solidFill>
            <a:prstDash val="solid"/>
            <a:headEnd type="none"/>
            <a:tailEnd type="none"/>
          </a:ln>
          <a:effectLst/>
        </p:spPr>
        <p:txBody>
          <a:bodyPr vert="horz" wrap="square" numCol="1" spcCol="215900" anchor="ctr"/>
          <a:lstStyle/>
          <a:p>
            <a:pPr algn="ctr"/>
            <a:endParaRPr/>
          </a:p>
        </p:txBody>
      </p:sp>
      <p:sp>
        <p:nvSpPr>
          <p:cNvPr id="12" name="AutoShape1"/>
          <p:cNvSpPr>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yAAAAA8BAAAAkAAAAEgAAACQAAAASAAAAAAAAAAAAAAAAAAAAAEAAABQAAAAMzMzMzMz5z8AAAAAAADgPwAAAAAAAOA/AAAAAAAA4D8AAAAAAADgPwAAAAAAAOA/AAAAAAAA4D8AAAAAAADgPwAAAAAAAOA/AAAAAAAA4D8CAAAAjAAAAAEAAAAAAAAAu+DjDP///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LwC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JyMAAH8cAAAZLAAAtB4AABAAAAAmAAAACAAAAP//////////MAAAABQAAAAAAAAAAAD//wAAAQAAAP//AAABAA=="/>
              </a:ext>
            </a:extLst>
          </p:cNvSpPr>
          <p:nvPr/>
        </p:nvSpPr>
        <p:spPr>
          <a:xfrm>
            <a:off x="5714365" y="4632325"/>
            <a:ext cx="1454150" cy="358775"/>
          </a:xfrm>
          <a:prstGeom prst="rightArrow">
            <a:avLst>
              <a:gd name="adj1" fmla="val 50000"/>
              <a:gd name="adj2" fmla="val 111460"/>
            </a:avLst>
          </a:prstGeom>
          <a:solidFill>
            <a:schemeClr val="accent1"/>
          </a:solidFill>
          <a:ln w="12700" cap="flat" cmpd="sng" algn="ctr">
            <a:solidFill>
              <a:schemeClr val="tx1"/>
            </a:solidFill>
            <a:prstDash val="solid"/>
            <a:headEnd type="none"/>
            <a:tailEnd type="none"/>
          </a:ln>
          <a:effectLst/>
        </p:spPr>
      </p:sp>
      <p:sp>
        <p:nvSpPr>
          <p:cNvPr id="13" name="Textbox2"/>
          <p:cNvSpPr txBox="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wAMAAFAjAABBRwAAkSgAABAAAAAmAAAACAAAAP//////////MAAAABQAAAAAAAAAAAD//wAAAQAAAP//AAABAA=="/>
              </a:ext>
            </a:extLst>
          </p:cNvSpPr>
          <p:nvPr/>
        </p:nvSpPr>
        <p:spPr>
          <a:xfrm>
            <a:off x="609600" y="5740400"/>
            <a:ext cx="10973435" cy="854075"/>
          </a:xfrm>
          <a:prstGeom prst="rect">
            <a:avLst/>
          </a:prstGeom>
          <a:noFill/>
          <a:ln>
            <a:noFill/>
          </a:ln>
          <a:effectLst/>
        </p:spPr>
        <p:txBody>
          <a:bodyPr vert="horz" wrap="square" numCol="1" spcCol="215900" anchor="t"/>
          <a:lstStyle/>
          <a:p>
            <a:pPr marL="0" marR="0" indent="0" algn="l" defTabSz="914400">
              <a:lnSpc>
                <a:spcPct val="100000"/>
              </a:lnSpc>
              <a:spcBef>
                <a:spcPts val="0"/>
              </a:spcBef>
              <a:spcAft>
                <a:spcPts val="0"/>
              </a:spcAft>
              <a:buNone/>
              <a:tabLst/>
              <a:defRPr sz="2200"/>
            </a:pPr>
            <a:r>
              <a:t>Layers of metal atoms / ions in the ALLOY are now irregular because of the different physical sizes of the atoms in the mix, the layers will no longer “slide” and the ALLOY is now harder.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lt">
                                    <p:tmAbs val="100"/>
                                  </p:iterate>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iterate type="lt">
                                    <p:tmAbs val="100"/>
                                  </p:iterate>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iterate type="lt">
                                    <p:tmAbs val="100"/>
                                  </p:iterate>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iterate type="lt">
                                    <p:tmAbs val="100"/>
                                  </p:iterate>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iterate type="lt">
                                    <p:tmAbs val="100"/>
                                  </p:iterate>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iterate type="lt">
                                    <p:tmAbs val="100"/>
                                  </p:iterate>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dissolve">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left)">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dvAuto="0"/>
      <p:bldP spid="4" grpId="0" animBg="1" advAuto="0"/>
      <p:bldP spid="5" grpId="0" animBg="1" advAuto="0"/>
      <p:bldP spid="6" grpId="0" animBg="1" advAuto="0"/>
      <p:bldP spid="7" grpId="0" animBg="1" advAuto="0"/>
      <p:bldP spid="8" grpId="0" animBg="1" advAuto="0"/>
      <p:bldP spid="9" grpId="0" animBg="1" advAuto="0"/>
      <p:bldP spid="10" grpId="0" animBg="1" advAuto="0"/>
      <p:bldP spid="11" grpId="0" animBg="1" advAuto="0"/>
      <p:bldP spid="12" grpId="0" animBg="1" advAuto="0"/>
      <p:bldP spid="13" grpId="0" animBg="1" advAuto="0"/>
    </p:bldLst>
    <p:extLst>
      <p:ext uri="smNativeData">
        <pr:smNativeData xmlns="smNativeData" xmlns:pr="smNativeData" xmlns:p15="http://schemas.microsoft.com/office/powerpoint/2012/main" xmlns:p14="http://schemas.microsoft.com/office/powerpoint/2010/main" xmlns:mc="http://schemas.openxmlformats.org/markup-compatibility/2006" val="W8ouYAsAAAAFAAAA/f///wEAAAAWAAAACAAAAAAAAAAAAAAAAAAAAAgAAAD9////AQAAAAkAAAAAAAAAAAAAAAAAAAAAAAAADQAAAP3///8BAAAAAQAAAAAAAAAAAAAAAAAAAAAAAAAPAAAA/f///wEAAAABAAAAAAAAAAAAAAAAAAAAAAAAABEAAAD9////AQAAAAEAAAAAAAAAAAAAAAAAAAAAAAAAEwAAAP3///8BAAAAAQAAAAAAAAAAAAAAAAAAAAAAAAAVAAAA/f///wEAAAABAAAAAAAAAAAAAAAAAAAAAAAAABcAAAD9////AQAAAAEAAAAAAAAAAAAAAAAAAAAAAAAAGQAAAP3///8BAAAAAQAAAAAAAAAAAAAAAAAAAAAAAAAdAAAA/f///wEAAAAJAAAAAAAAAAAAAAAAAAAAAAAAACIAAAD9////AQAAABYAAAAIAAAAAAAAAAAAAAAAAAAA"/>
      </p:ext>
    </p:ext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AAAAAAAAAAAMAAAABQAAAAAAAAAAAD//wAAAQAAAP//AAABAA=="/>
              </a:ext>
            </a:extLst>
          </p:cNvSpPr>
          <p:nvPr>
            <p:ph type="title"/>
          </p:nvPr>
        </p:nvSpPr>
        <p:spPr/>
        <p:txBody>
          <a:bodyPr/>
          <a:lstStyle/>
          <a:p>
            <a:r>
              <a:t>Electron Sharing - COVALENT BONDING</a:t>
            </a:r>
          </a:p>
        </p:txBody>
      </p:sp>
      <p:sp>
        <p:nvSpPr>
          <p:cNvPr id="3" name="Textbox1"/>
          <p:cNvSpPr txBox="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IgbW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wAMAAMEJAABBRwAAzQwAABAAAAAmAAAACAAAAP//////////MAAAABQAAAAAAAAAAAD//wAAAQAAAP//AAABAA=="/>
              </a:ext>
            </a:extLst>
          </p:cNvSpPr>
          <p:nvPr/>
        </p:nvSpPr>
        <p:spPr>
          <a:xfrm>
            <a:off x="609600" y="1585595"/>
            <a:ext cx="10973435" cy="495300"/>
          </a:xfrm>
          <a:prstGeom prst="rect">
            <a:avLst/>
          </a:prstGeom>
          <a:noFill/>
          <a:ln>
            <a:noFill/>
          </a:ln>
          <a:effectLst/>
        </p:spPr>
        <p:txBody>
          <a:bodyPr vert="horz" wrap="square" numCol="1" spcCol="215900" anchor="t"/>
          <a:lstStyle/>
          <a:p>
            <a:pPr marL="0" marR="0" indent="0" algn="l" defTabSz="914400">
              <a:lnSpc>
                <a:spcPct val="100000"/>
              </a:lnSpc>
              <a:spcBef>
                <a:spcPts val="0"/>
              </a:spcBef>
              <a:spcAft>
                <a:spcPts val="0"/>
              </a:spcAft>
              <a:buNone/>
              <a:tabLst/>
              <a:defRPr sz="2200"/>
            </a:pPr>
            <a:r>
              <a:t>Elements which “share” electrons to make molecules bond COVALENTLY.</a:t>
            </a:r>
          </a:p>
        </p:txBody>
      </p:sp>
      <p:sp>
        <p:nvSpPr>
          <p:cNvPr id="4" name="Textbox2"/>
          <p:cNvSpPr txBox="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IgbW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wAMAANYNAABBRwAAoRUAABAAAAAmAAAACAAAAP//////////MAAAABQAAAAAAAAAAAD//wAAAQAAAP//AAABAA=="/>
              </a:ext>
            </a:extLst>
          </p:cNvSpPr>
          <p:nvPr/>
        </p:nvSpPr>
        <p:spPr>
          <a:xfrm>
            <a:off x="609600" y="2249170"/>
            <a:ext cx="10973435" cy="1266825"/>
          </a:xfrm>
          <a:prstGeom prst="rect">
            <a:avLst/>
          </a:prstGeom>
          <a:noFill/>
          <a:ln>
            <a:noFill/>
          </a:ln>
          <a:effectLst/>
        </p:spPr>
        <p:txBody>
          <a:bodyPr vert="horz" wrap="square" numCol="1" spcCol="215900" anchor="t"/>
          <a:lstStyle/>
          <a:p>
            <a:pPr marL="0" marR="0" indent="0" algn="l" defTabSz="914400">
              <a:lnSpc>
                <a:spcPct val="100000"/>
              </a:lnSpc>
              <a:spcBef>
                <a:spcPts val="0"/>
              </a:spcBef>
              <a:spcAft>
                <a:spcPts val="0"/>
              </a:spcAft>
              <a:buNone/>
              <a:tabLst/>
              <a:defRPr sz="2200"/>
            </a:pPr>
            <a:r>
              <a:t>Atoms (as we have already seen) aim to complete their outer shell of electrons and can achieve this by “sharing”. In this amicable arrangement each atom “believes” that it has complete ownership of the shared pair, so its desire to obtain the “stable 8” is achieved.</a:t>
            </a:r>
          </a:p>
        </p:txBody>
      </p:sp>
      <p:pic>
        <p:nvPicPr>
          <p:cNvPr id="5" name="Picture1"/>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W8ouYBMAAAAlAAAAEQAAAC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BY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MADAABlFwAAFCMAAFAjAAAQAAAAJgAAAAgAAAD//////////zAAAAAUAAAAAAAAAAAA//8AAAEAAAD//wAAAQA="/>
              </a:ext>
            </a:extLst>
          </p:cNvPicPr>
          <p:nvPr/>
        </p:nvPicPr>
        <p:blipFill>
          <a:blip r:embed="rId2"/>
          <a:stretch>
            <a:fillRect/>
          </a:stretch>
        </p:blipFill>
        <p:spPr>
          <a:xfrm>
            <a:off x="609600" y="3803015"/>
            <a:ext cx="5092700" cy="1937385"/>
          </a:xfrm>
          <a:prstGeom prst="rect">
            <a:avLst/>
          </a:prstGeom>
          <a:noFill/>
          <a:ln>
            <a:noFill/>
          </a:ln>
          <a:effectLst/>
        </p:spPr>
      </p:pic>
      <p:sp>
        <p:nvSpPr>
          <p:cNvPr id="6" name="Textbox3"/>
          <p:cNvSpPr txBox="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IgbW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6ScAALgYAABARwAAMiQAABAAAAAmAAAACAAAAP//////////MAAAABQAAAAAAAAAAAD//wAAAQAAAP//AAABAA=="/>
              </a:ext>
            </a:extLst>
          </p:cNvSpPr>
          <p:nvPr/>
        </p:nvSpPr>
        <p:spPr>
          <a:xfrm>
            <a:off x="6487795" y="4018280"/>
            <a:ext cx="5094605" cy="1865630"/>
          </a:xfrm>
          <a:prstGeom prst="rect">
            <a:avLst/>
          </a:prstGeom>
          <a:noFill/>
          <a:ln>
            <a:noFill/>
          </a:ln>
          <a:effectLst/>
        </p:spPr>
        <p:txBody>
          <a:bodyPr vert="horz" wrap="square" numCol="1" spcCol="215900" anchor="t"/>
          <a:lstStyle/>
          <a:p>
            <a:pPr marL="0" marR="0" indent="0" algn="l" defTabSz="914400">
              <a:lnSpc>
                <a:spcPct val="100000"/>
              </a:lnSpc>
              <a:spcBef>
                <a:spcPts val="0"/>
              </a:spcBef>
              <a:spcAft>
                <a:spcPts val="0"/>
              </a:spcAft>
              <a:buNone/>
              <a:tabLst/>
              <a:defRPr sz="2200"/>
            </a:pPr>
            <a:r>
              <a:t>In a DIATOMIC Hydrogen molecule, each atom shares an electron with the other. Both atoms believe that they “own” BOTH electrons and so have a full outer shell (in the case of Hydrogen this is “2”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dvAuto="0"/>
      <p:bldP spid="4" grpId="0" animBg="1" advAuto="0"/>
      <p:bldP spid="5" grpId="0" animBg="1" advAuto="0"/>
      <p:bldP spid="6" grpId="0" animBg="1" advAuto="0"/>
    </p:bldLst>
    <p:extLst>
      <p:ext uri="smNativeData">
        <pr:smNativeData xmlns="smNativeData" xmlns:pr="smNativeData" xmlns:p15="http://schemas.microsoft.com/office/powerpoint/2012/main" xmlns:p14="http://schemas.microsoft.com/office/powerpoint/2010/main" xmlns:mc="http://schemas.openxmlformats.org/markup-compatibility/2006" val="W8ouYAQAAAAFAAAA/f///wEAAAAWAAAACAAAAAAAAAAAAAAAAAAAAAoAAAD9////AQAAABYAAAAIAAAAAAAAAAAAAAAAAAAADwAAAP3///8BAAAACQAAAAAAAAAAAAAAAAAAAAAAAAASAAAA/f///wEAAAAWAAAACAAAAAAAAAAAAAAAAAAAAA=="/>
      </p:ext>
    </p:ext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ICAgI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AAAAAAAAAAAMAAAABQAAAAAAAAAAAD//wAAAQAAAP//AAABAA=="/>
              </a:ext>
            </a:extLst>
          </p:cNvSpPr>
          <p:nvPr>
            <p:ph type="title"/>
          </p:nvPr>
        </p:nvSpPr>
        <p:spPr/>
        <p:txBody>
          <a:bodyPr/>
          <a:lstStyle/>
          <a:p>
            <a:r>
              <a:t>Electron Sharing - COVALENT BONDING</a:t>
            </a:r>
          </a:p>
        </p:txBody>
      </p:sp>
      <p:sp>
        <p:nvSpPr>
          <p:cNvPr id="3" name="Textbox1"/>
          <p:cNvSpPr txBox="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ICAgI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wAMAAMEJAABBRwAANxEAABAAAAAmAAAACAAAAP//////////MAAAABQAAAAAAAAAAAD//wAAAQAAAP//AAABAA=="/>
              </a:ext>
            </a:extLst>
          </p:cNvSpPr>
          <p:nvPr/>
        </p:nvSpPr>
        <p:spPr>
          <a:xfrm>
            <a:off x="609600" y="1585595"/>
            <a:ext cx="10973435" cy="1212850"/>
          </a:xfrm>
          <a:prstGeom prst="rect">
            <a:avLst/>
          </a:prstGeom>
          <a:noFill/>
          <a:ln>
            <a:noFill/>
          </a:ln>
          <a:effectLst/>
        </p:spPr>
        <p:txBody>
          <a:bodyPr vert="horz" wrap="square" numCol="1" spcCol="215900" anchor="t"/>
          <a:lstStyle/>
          <a:p>
            <a:pPr marL="0" marR="0" indent="0" algn="l" defTabSz="914400">
              <a:lnSpc>
                <a:spcPct val="100000"/>
              </a:lnSpc>
              <a:spcBef>
                <a:spcPts val="0"/>
              </a:spcBef>
              <a:spcAft>
                <a:spcPts val="0"/>
              </a:spcAft>
              <a:buNone/>
              <a:tabLst/>
              <a:defRPr sz="2200"/>
            </a:pPr>
            <a:r>
              <a:t>Chlorine is a DIATOMIC gas. As soon as a Chlorine atom forms from a chemical reaction (eg: the electrolysis of sodium chloride) it quickly “partners” with another Chlorine atom to form a covalently bonded molecule.</a:t>
            </a:r>
          </a:p>
        </p:txBody>
      </p:sp>
      <p:pic>
        <p:nvPicPr>
          <p:cNvPr id="4" name="Picture1"/>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W8ouYBMAAAAlAAAAEQAAAC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D4SAABsEwAAWjcAAFgnAAAQAAAAJgAAAAgAAAD//////////zAAAAAUAAAAAAAAAAAA//8AAAEAAAD//wAAAQA="/>
              </a:ext>
            </a:extLst>
          </p:cNvPicPr>
          <p:nvPr/>
        </p:nvPicPr>
        <p:blipFill>
          <a:blip r:embed="rId2"/>
          <a:stretch>
            <a:fillRect/>
          </a:stretch>
        </p:blipFill>
        <p:spPr>
          <a:xfrm>
            <a:off x="2965450" y="3157220"/>
            <a:ext cx="6032500" cy="3238500"/>
          </a:xfrm>
          <a:prstGeom prst="rect">
            <a:avLst/>
          </a:prstGeom>
          <a:noFill/>
          <a:ln>
            <a:noFill/>
          </a:ln>
          <a:effectLst/>
        </p:spPr>
      </p:pic>
      <p:sp>
        <p:nvSpPr>
          <p:cNvPr id="5" name="Ellipse1"/>
          <p:cNvSpPr>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ZgAAAA8BAAAAkAAAAEgAAACQAAAASAAAAAAAAAAAAAAAAAAAAAEAAABQAAAAAAAAAAAA8D8AAAAAAADwPwAAAAAAAOA/AAAAAAAA4D8AAAAAAADgPwAAAAAAAOA/AAAAAAAA4D8AAAAAAADgPwAAAAAAAOA/AAAAAAAA4D8CAAAAjAAAAAAAAAAAAAAAAAAAAP///wgAAAAAAAAAAAAAAAAAAAAAAAAAAAAAAAAAAAAAZAAAAAEAAABAAAAAAAAAAAAAAAAAAAAAAAAAAAAAAAAAAAAAAAAAAAAAAAAAAAAAAAAAAAAAAAAAAAAAAAAAAAAAAAAAAAAAAAAAAAAAAAAAAAAAAAAAAAAAAAAAAAAAFAAAADwAAAABAAAAAAAAAAB/AABQ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ICAgI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P///wEAAAAAAAAAAAAAAAAAAAAAAAAAAAAAAAAAAAAAAAAAAAB/AAB/f38AgICAA8zMzADAwP8Af39/AAAAAAAAAAAAAAAAAAAAAAAAAAAAIQAAABgAAAAUAAAAdhEAAAgTAACAJgAAEigAABAAAAAmAAAACAAAAP//////////MAAAABQAAAAAAAAAAAD//wAAAQAAAP//AAABAA=="/>
              </a:ext>
            </a:extLst>
          </p:cNvSpPr>
          <p:nvPr/>
        </p:nvSpPr>
        <p:spPr>
          <a:xfrm>
            <a:off x="2838450" y="3093720"/>
            <a:ext cx="3420110" cy="3420110"/>
          </a:xfrm>
          <a:prstGeom prst="ellipse">
            <a:avLst/>
          </a:prstGeom>
          <a:noFill/>
          <a:ln w="50800" cap="flat" cmpd="sng" algn="ctr">
            <a:solidFill>
              <a:srgbClr val="007F00"/>
            </a:solidFill>
            <a:prstDash val="solid"/>
            <a:headEnd type="none"/>
            <a:tailEnd type="none"/>
          </a:ln>
          <a:effectLst/>
        </p:spPr>
      </p:sp>
      <p:sp>
        <p:nvSpPr>
          <p:cNvPr id="6" name="Ellipse2"/>
          <p:cNvSpPr>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ZgAAAA8BAAAAkAAAAEgAAACQAAAASAAAAAAAAAAAAAAAAAAAAAEAAABQAAAAAAAAAAAA8D8AAAAAAADwPwAAAAAAAOA/AAAAAAAA4D8AAAAAAADgPwAAAAAAAOA/AAAAAAAA4D8AAAAAAADgPwAAAAAAAOA/AAAAAAAA4D8CAAAAjAAAAAAAAAAAAAAAAAAAAP///wgAAAAAAAAAAAAAAAAAAAAAAAAAAAAAAAAAAAAAZAAAAAEAAABAAAAAAAAAAAAAAAAAAAAAAAAAAAAAAAAAAAAAAAAAAAAAAAAAAAAAAAAAAAAAAAAAAAAAAAAAAAAAAAAAAAAAAAAAAAAAAAAAAAAAAAAAAAAAAAAAAAAAFAAAADwAAAABAAAAAAAAAAB/AABQ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ICAgI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P///wEAAAAAAAAAAAAAAAAAAAAAAAAAAAAAAAAAAAAAAAAAAAB/AAB/f38AgICAA8zMzADAwP8Af39/AAAAAAAAAAAAAAAAAAAAAAAAAAAAIQAAABgAAAAUAAAAMCMAAC4TAAA6OAAAOCgAABAAAAAmAAAACAAAAP//////////MAAAABQAAAAAAAAAAAD//wAAAQAAAP//AAABAA=="/>
              </a:ext>
            </a:extLst>
          </p:cNvSpPr>
          <p:nvPr/>
        </p:nvSpPr>
        <p:spPr>
          <a:xfrm>
            <a:off x="5720080" y="3117850"/>
            <a:ext cx="3420110" cy="3420110"/>
          </a:xfrm>
          <a:prstGeom prst="ellipse">
            <a:avLst/>
          </a:prstGeom>
          <a:noFill/>
          <a:ln w="50800" cap="flat" cmpd="sng" algn="ctr">
            <a:solidFill>
              <a:srgbClr val="007F00"/>
            </a:solidFill>
            <a:prstDash val="solid"/>
            <a:headEnd type="none"/>
            <a:tailEnd type="none"/>
          </a:ln>
          <a:effectLst/>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2000" fill="hold"/>
                                        <p:tgtEl>
                                          <p:spTgt spid="5"/>
                                        </p:tgtEl>
                                        <p:attrNameLst>
                                          <p:attrName>ppt_x</p:attrName>
                                        </p:attrNameLst>
                                      </p:cBhvr>
                                      <p:tavLst>
                                        <p:tav tm="0">
                                          <p:val>
                                            <p:strVal val="0-#ppt_w/2"/>
                                          </p:val>
                                        </p:tav>
                                        <p:tav tm="100000">
                                          <p:val>
                                            <p:strVal val="#ppt_x"/>
                                          </p:val>
                                        </p:tav>
                                      </p:tavLst>
                                    </p:anim>
                                    <p:anim calcmode="lin" valueType="num">
                                      <p:cBhvr>
                                        <p:cTn id="18"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2000" fill="hold"/>
                                        <p:tgtEl>
                                          <p:spTgt spid="6"/>
                                        </p:tgtEl>
                                        <p:attrNameLst>
                                          <p:attrName>ppt_x</p:attrName>
                                        </p:attrNameLst>
                                      </p:cBhvr>
                                      <p:tavLst>
                                        <p:tav tm="0">
                                          <p:val>
                                            <p:strVal val="1+#ppt_w/2"/>
                                          </p:val>
                                        </p:tav>
                                        <p:tav tm="100000">
                                          <p:val>
                                            <p:strVal val="#ppt_x"/>
                                          </p:val>
                                        </p:tav>
                                      </p:tavLst>
                                    </p:anim>
                                    <p:anim calcmode="lin" valueType="num">
                                      <p:cBhvr>
                                        <p:cTn id="24" dur="2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dvAuto="0"/>
      <p:bldP spid="4" grpId="0" animBg="1" advAuto="0"/>
      <p:bldP spid="5" grpId="0" animBg="1" advAuto="0"/>
      <p:bldP spid="6" grpId="0" animBg="1" advAuto="0"/>
    </p:bldLst>
    <p:extLst>
      <p:ext uri="smNativeData">
        <pr:smNativeData xmlns="smNativeData" xmlns:pr="smNativeData" xmlns:p15="http://schemas.microsoft.com/office/powerpoint/2012/main" xmlns:p14="http://schemas.microsoft.com/office/powerpoint/2010/main" xmlns:mc="http://schemas.openxmlformats.org/markup-compatibility/2006" val="W8ouYAQAAAAFAAAA/f///wEAAAAWAAAACAAAAAAAAAAAAAAAAAAAAAoAAAD9////AQAAAAkAAAAAAAAAAAAAAAAAAAAAAAAADwAAAP3///8BAAAAAgAAAAgAAAAAAAAAAAAAAAAAAAAVAAAA/f///wEAAAACAAAAAgAAAAAAAAAAAAAAAAAAAA=="/>
      </p:ext>
    </p:ext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8D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AAAAAAAAAAAMAAAABQAAAAAAAAAAAD//wAAAQAAAP//AAABAA=="/>
              </a:ext>
            </a:extLst>
          </p:cNvSpPr>
          <p:nvPr>
            <p:ph type="title"/>
          </p:nvPr>
        </p:nvSpPr>
        <p:spPr/>
        <p:txBody>
          <a:bodyPr/>
          <a:lstStyle/>
          <a:p>
            <a:r>
              <a:t>Electron Sharing - COVALENT BONDING</a:t>
            </a:r>
          </a:p>
        </p:txBody>
      </p:sp>
      <p:sp>
        <p:nvSpPr>
          <p:cNvPr id="3" name="Textbox1"/>
          <p:cNvSpPr txBox="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M8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wAMAAMEJAAAwFQAAlRMAABAAAAAmAAAACAAAAP//////////MAAAABQAAAAAAAAAAAD//wAAAQAAAP//AAABAA=="/>
              </a:ext>
            </a:extLst>
          </p:cNvSpPr>
          <p:nvPr/>
        </p:nvSpPr>
        <p:spPr>
          <a:xfrm>
            <a:off x="609600" y="1585595"/>
            <a:ext cx="2834640" cy="1597660"/>
          </a:xfrm>
          <a:prstGeom prst="rect">
            <a:avLst/>
          </a:prstGeom>
          <a:noFill/>
          <a:ln>
            <a:noFill/>
          </a:ln>
          <a:effectLst/>
        </p:spPr>
        <p:txBody>
          <a:bodyPr vert="horz" wrap="square" numCol="1" spcCol="215900" anchor="t"/>
          <a:lstStyle/>
          <a:p>
            <a:pPr marL="0" marR="0" indent="0" algn="l" defTabSz="914400">
              <a:lnSpc>
                <a:spcPct val="100000"/>
              </a:lnSpc>
              <a:spcBef>
                <a:spcPts val="0"/>
              </a:spcBef>
              <a:spcAft>
                <a:spcPts val="0"/>
              </a:spcAft>
              <a:buNone/>
              <a:tabLst/>
              <a:defRPr sz="2200"/>
            </a:pPr>
            <a:r>
              <a:t>Carbon has 4 electrons in its outer shell, a long way from the “stable 8” it would like. </a:t>
            </a:r>
          </a:p>
        </p:txBody>
      </p:sp>
      <p:sp>
        <p:nvSpPr>
          <p:cNvPr id="4" name="Textbox2"/>
          <p:cNvSpPr txBox="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CIC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wAMAAJMdAAAwFQAADSkAABAAAAAmAAAACAAAAP//////////MAAAABQAAAAAAAAAAAD//wAAAQAAAP//AAABAA=="/>
              </a:ext>
            </a:extLst>
          </p:cNvSpPr>
          <p:nvPr/>
        </p:nvSpPr>
        <p:spPr>
          <a:xfrm>
            <a:off x="609600" y="4807585"/>
            <a:ext cx="2834640" cy="1865630"/>
          </a:xfrm>
          <a:prstGeom prst="rect">
            <a:avLst/>
          </a:prstGeom>
          <a:noFill/>
          <a:ln>
            <a:noFill/>
          </a:ln>
          <a:effectLst/>
        </p:spPr>
        <p:txBody>
          <a:bodyPr vert="horz" wrap="square" numCol="1" spcCol="215900" anchor="t"/>
          <a:lstStyle/>
          <a:p>
            <a:pPr marL="0" marR="0" indent="0" algn="l" defTabSz="914400">
              <a:lnSpc>
                <a:spcPct val="100000"/>
              </a:lnSpc>
              <a:spcBef>
                <a:spcPts val="0"/>
              </a:spcBef>
              <a:spcAft>
                <a:spcPts val="0"/>
              </a:spcAft>
              <a:buNone/>
              <a:tabLst/>
              <a:defRPr sz="2200"/>
            </a:pPr>
            <a:r>
              <a:t>Hydrogen has 1 electron in its outer shell, only needing 1 more for a full outer shell (NB: 2)</a:t>
            </a:r>
          </a:p>
        </p:txBody>
      </p:sp>
      <p:pic>
        <p:nvPicPr>
          <p:cNvPr id="5" name="Picture1"/>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W8ouYBMAAAAlAAAAEQAAAC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AAAE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JoZAAAMDgAAWS4AAFAjAAAQAAAAJgAAAAgAAAD//////////zAAAAAUAAAAAAAAAAAA//8AAAEAAAD//wAAAQA="/>
              </a:ext>
            </a:extLst>
          </p:cNvPicPr>
          <p:nvPr/>
        </p:nvPicPr>
        <p:blipFill>
          <a:blip r:embed="rId2"/>
          <a:stretch>
            <a:fillRect/>
          </a:stretch>
        </p:blipFill>
        <p:spPr>
          <a:xfrm>
            <a:off x="4161790" y="2283460"/>
            <a:ext cx="3372485" cy="3456940"/>
          </a:xfrm>
          <a:prstGeom prst="rect">
            <a:avLst/>
          </a:prstGeom>
          <a:noFill/>
          <a:ln>
            <a:noFill/>
          </a:ln>
          <a:effectLst/>
        </p:spPr>
      </p:pic>
      <p:sp>
        <p:nvSpPr>
          <p:cNvPr id="6" name="Ellipse1"/>
          <p:cNvSpPr>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ZgAAAA8BAAAAkAAAAEgAAACQAAAASAAAAAAAAAAAAAAAAAAAAAEAAABQAAAAAAAAAAAA8D8AAAAAAADwPwAAAAAAAOA/AAAAAAAA4D8AAAAAAADgPwAAAAAAAOA/AAAAAAAA4D8AAAAAAADgPwAAAAAAAOA/AAAAAAAA4D8CAAAAjAAAAAAAAAAAAAAAAAAAAP///wgAAAAAAAAAAAAAAAAAAAAAAAAAAAAAAAAAAAAAZAAAAAEAAABAAAAAAAAAAAAAAAAAAAAAAAAAAAAAAAAAAAAAAAAAAAAAAAAAAAAAAAAAAAAAAAAAAAAAAAAAAAAAAAAAAAAAAAAAAAAAAAAAAAAAAAAAAAAAAAAAAAAAFAAAADwAAAABAAAAAAAAAP8AAABQ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Mw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P///wEAAAAAAAAAAAAAAAAAAAAAAAAAAAAAAAAAAAAAAAAAAP8AAAB/f38AgICAA8zMzADAwP8Af39/AAAAAAAAAAAAAAAAAAAAAAAAAAAAIQAAABgAAAAUAAAArR4AAKETAABFKQAAJh4AABAAAAAmAAAACAAAAP//////////MAAAABQAAAAAAAAAAAD//wAAAQAAAP//AAABAA=="/>
              </a:ext>
            </a:extLst>
          </p:cNvSpPr>
          <p:nvPr/>
        </p:nvSpPr>
        <p:spPr>
          <a:xfrm>
            <a:off x="4986655" y="3190875"/>
            <a:ext cx="1722120" cy="1710055"/>
          </a:xfrm>
          <a:prstGeom prst="ellipse">
            <a:avLst/>
          </a:prstGeom>
          <a:noFill/>
          <a:ln w="50800" cap="flat" cmpd="sng" algn="ctr">
            <a:solidFill>
              <a:srgbClr val="FF0000"/>
            </a:solidFill>
            <a:prstDash val="solid"/>
            <a:headEnd type="none"/>
            <a:tailEnd type="none"/>
          </a:ln>
          <a:effectLst/>
        </p:spPr>
      </p:sp>
      <p:sp>
        <p:nvSpPr>
          <p:cNvPr id="7" name="Ellipse2"/>
          <p:cNvSpPr>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ZgAAAA8BAAAAkAAAAEgAAACQAAAASAAAAAAAAAABAAAAAAAAAAEAAABQAAAAAAAAAAAA8D8AAAAAAADwPwAAAAAAAOA/AAAAAAAA4D8AAAAAAADgPwAAAAAAAOA/AAAAAAAA4D8AAAAAAADgPwAAAAAAAOA/AAAAAAAA4D8CAAAAjAAAAAAAAAAAAAAAAAAAAP///wgAAAAAAAAAAAAAAAAAAAAAAAAAAAAAAAAAAAAAZAAAAAEAAABAAAAAAAAAAAAAAAAAAAAAAAAAAAAAAAAAAAAAAAAAAAAAAAAAAAAAAAAAAAAAAAAAAAAAAAAAAAAAAAAAAAAAAAAAAAAAAAAAAAAAAAAAAAAAAAAAAAAAFAAAADwAAAABAAAAAAAAAP8AAABQ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Mw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P///wEAAAAAAAAAAAAAAAAAAAAAAAAAAAAAAAAAAAAAAAAAAP8AAAB/f38AgICAA8zMzADAwP8Af39/AAAAAAAAAAAAAAAAAAAAAAAAAAAAIQAAABgAAAAUAAAAnxYAAJUTAAA3IQAAGh4AABAAAAAmAAAACAAAAP//////////MAAAABQAAAAAAAAA/Er//wS1AAD8Sv//BLUAAA=="/>
              </a:ext>
            </a:extLst>
          </p:cNvSpPr>
          <p:nvPr/>
        </p:nvSpPr>
        <p:spPr>
          <a:xfrm>
            <a:off x="3677285" y="3183255"/>
            <a:ext cx="1722120" cy="1710055"/>
          </a:xfrm>
          <a:prstGeom prst="ellipse">
            <a:avLst/>
          </a:prstGeom>
          <a:noFill/>
          <a:ln w="50800" cap="flat" cmpd="sng" algn="ctr">
            <a:solidFill>
              <a:srgbClr val="FF0000"/>
            </a:solidFill>
            <a:prstDash val="solid"/>
            <a:headEnd type="none"/>
            <a:tailEnd type="none"/>
          </a:ln>
          <a:effectLst/>
        </p:spPr>
        <p:txBody>
          <a:bodyPr vert="horz" wrap="square" numCol="1" spcCol="215900" anchor="ctr"/>
          <a:lstStyle/>
          <a:p>
            <a:pPr algn="ctr"/>
            <a:endParaRPr/>
          </a:p>
        </p:txBody>
      </p:sp>
      <p:sp>
        <p:nvSpPr>
          <p:cNvPr id="8" name="Ellipse3"/>
          <p:cNvSpPr>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ZgAAAA8BAAAAkAAAAEgAAACQAAAASAAAAAAAAAAAAAAAAAAAAAEAAABQAAAAAAAAAAAA8D8AAAAAAADwPwAAAAAAAOA/AAAAAAAA4D8AAAAAAADgPwAAAAAAAOA/AAAAAAAA4D8AAAAAAADgPwAAAAAAAOA/AAAAAAAA4D8CAAAAjAAAAAAAAAAAAAAAAAAAAP///wgAAAAAAAAAAAAAAAAAAAAAAAAAAAAAAAAAAAAAZAAAAAEAAABAAAAAAAAAAAAAAAAAAAAAAAAAAAAAAAAAAAAAAAAAAAAAAAAAAAAAAAAAAAAAAAAAAAAAAAAAAAAAAAAAAAAAAAAAAAAAAAAAAAAAAAAAAAAAAAAAAAAAFAAAADwAAAABAAAAAAAAAP8AAABQ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PpLVUY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P///wEAAAAAAAAAAAAAAAAAAAAAAAAAAAAAAAAAAAAAAAAAAP8AAAB/f38AgICAA8zMzADAwP8Af39/AAAAAAAAAAAAAAAAAAAAAAAAAAAAIQAAABgAAAAUAAAA+yYAAIkTAACTMQAADh4AABAAAAAmAAAACAAAAP//////////MAAAABQAAAAAAAAAAAD//wAAAQAAAP//AAABAA=="/>
              </a:ext>
            </a:extLst>
          </p:cNvSpPr>
          <p:nvPr/>
        </p:nvSpPr>
        <p:spPr>
          <a:xfrm>
            <a:off x="6336665" y="3175635"/>
            <a:ext cx="1722120" cy="1710055"/>
          </a:xfrm>
          <a:prstGeom prst="ellipse">
            <a:avLst/>
          </a:prstGeom>
          <a:noFill/>
          <a:ln w="50800" cap="flat" cmpd="sng" algn="ctr">
            <a:solidFill>
              <a:srgbClr val="FF0000"/>
            </a:solidFill>
            <a:prstDash val="solid"/>
            <a:headEnd type="none"/>
            <a:tailEnd type="none"/>
          </a:ln>
          <a:effectLst/>
        </p:spPr>
      </p:sp>
      <p:sp>
        <p:nvSpPr>
          <p:cNvPr id="9" name="Ellipse4"/>
          <p:cNvSpPr>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ZgAAAA8BAAAAkAAAAEgAAACQAAAASAAAAAAAAAAAAAAAAAAAAAEAAABQAAAAAAAAAAAA8D8AAAAAAADwPwAAAAAAAOA/AAAAAAAA4D8AAAAAAADgPwAAAAAAAOA/AAAAAAAA4D8AAAAAAADgPwAAAAAAAOA/AAAAAAAA4D8CAAAAjAAAAAAAAAAAAAAAAAAAAP///wgAAAAAAAAAAAAAAAAAAAAAAAAAAAAAAAAAAAAAZAAAAAEAAABAAAAAAAAAAAAAAAAAAAAAAAAAAAAAAAAAAAAAAAAAAAAAAAAAAAAAAAAAAAAAAAAAAAAAAAAAAAAAAAAAAAAAAAAAAAAAAAAAAAAAAAAAAAAAAAAAAAAAFAAAADwAAAABAAAAAAAAAP8AAABQ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P///wEAAAAAAAAAAAAAAAAAAAAAAAAAAAAAAAAAAAAAAAAAAP8AAAB/f38AgICAA8zMzADAwP8Af39/AAAAAAAAAAAAAAAAAAAAAAAAAAAAIQAAABgAAAAUAAAAux4AAK0LAABTKQAAMhYAABAAAAAmAAAACAAAAP//////////MAAAABQAAAAAAAAAAAD//wAAAQAAAP//AAABAA=="/>
              </a:ext>
            </a:extLst>
          </p:cNvSpPr>
          <p:nvPr/>
        </p:nvSpPr>
        <p:spPr>
          <a:xfrm>
            <a:off x="4995545" y="1898015"/>
            <a:ext cx="1722120" cy="1710055"/>
          </a:xfrm>
          <a:prstGeom prst="ellipse">
            <a:avLst/>
          </a:prstGeom>
          <a:noFill/>
          <a:ln w="50800" cap="flat" cmpd="sng" algn="ctr">
            <a:solidFill>
              <a:srgbClr val="FF0000"/>
            </a:solidFill>
            <a:prstDash val="solid"/>
            <a:headEnd type="none"/>
            <a:tailEnd type="none"/>
          </a:ln>
          <a:effectLst/>
        </p:spPr>
      </p:sp>
      <p:sp>
        <p:nvSpPr>
          <p:cNvPr id="10" name="Ellipse5"/>
          <p:cNvSpPr>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ZgAAAA8BAAAAkAAAAEgAAACQAAAASAAAAAAAAAAAAAAAAAAAAAEAAABQAAAAAAAAAAAA8D8AAAAAAADwPwAAAAAAAOA/AAAAAAAA4D8AAAAAAADgPwAAAAAAAOA/AAAAAAAA4D8AAAAAAADgPwAAAAAAAOA/AAAAAAAA4D8CAAAAjAAAAAAAAAAAAAAAAAAAAP///wgAAAAAAAAAAAAAAAAAAAAAAAAAAAAAAAAAAAAAZAAAAAEAAABAAAAAAAAAAAAAAAAAAAAAAAAAAAAAAAAAAAAAAAAAAAAAAAAAAAAAAAAAAAAAAAAAAAAAAAAAAAAAAAAAAAAAAAAAAAAAAAAAAAAAAAAAAAAAAAAAAAAAFAAAADwAAAABAAAAAAAAAP8AAABQ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Ez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P///wEAAAAAAAAAAAAAAAAAAAAAAAAAAAAAAAAAAAAAAAAAAP8AAAB/f38AgICAA8zMzADAwP8Af39/AAAAAAAAAAAAAAAAAAAAAAAAAAAAIQAAABgAAAAUAAAA4R4AAHMbAAB5KQAA+CUAABAAAAAmAAAACAAAAP//////////MAAAABQAAAAAAAAAAAD//wAAAQAAAP//AAABAA=="/>
              </a:ext>
            </a:extLst>
          </p:cNvSpPr>
          <p:nvPr/>
        </p:nvSpPr>
        <p:spPr>
          <a:xfrm>
            <a:off x="5019675" y="4462145"/>
            <a:ext cx="1722120" cy="1710055"/>
          </a:xfrm>
          <a:prstGeom prst="ellipse">
            <a:avLst/>
          </a:prstGeom>
          <a:noFill/>
          <a:ln w="50800" cap="flat" cmpd="sng" algn="ctr">
            <a:solidFill>
              <a:srgbClr val="FF0000"/>
            </a:solidFill>
            <a:prstDash val="solid"/>
            <a:headEnd type="none"/>
            <a:tailEnd type="none"/>
          </a:ln>
          <a:effectLst/>
        </p:spPr>
      </p:sp>
      <p:sp>
        <p:nvSpPr>
          <p:cNvPr id="11" name="Textbox3"/>
          <p:cNvSpPr txBox="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Ej4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0DUAAMEJAABARwAAKygAABAAAAAmAAAACAAAAP//////////MAAAABQAAAAAAAAAAAD//wAAAQAAAP//AAABAA=="/>
              </a:ext>
            </a:extLst>
          </p:cNvSpPr>
          <p:nvPr/>
        </p:nvSpPr>
        <p:spPr>
          <a:xfrm>
            <a:off x="8747760" y="1585595"/>
            <a:ext cx="2834640" cy="4944110"/>
          </a:xfrm>
          <a:prstGeom prst="rect">
            <a:avLst/>
          </a:prstGeom>
          <a:noFill/>
          <a:ln>
            <a:noFill/>
          </a:ln>
          <a:effectLst/>
        </p:spPr>
        <p:txBody>
          <a:bodyPr vert="horz" wrap="square" numCol="1" spcCol="215900" anchor="t"/>
          <a:lstStyle/>
          <a:p>
            <a:pPr marL="0" marR="0" indent="0" algn="l" defTabSz="914400">
              <a:lnSpc>
                <a:spcPct val="100000"/>
              </a:lnSpc>
              <a:spcBef>
                <a:spcPts val="0"/>
              </a:spcBef>
              <a:spcAft>
                <a:spcPts val="0"/>
              </a:spcAft>
              <a:buNone/>
              <a:tabLst/>
              <a:defRPr sz="2200"/>
            </a:pPr>
            <a:r>
              <a:t>This is METHANE which is the gas used domestically for Gas Fires, Cookers etc.</a:t>
            </a:r>
          </a:p>
          <a:p>
            <a:pPr marL="0" marR="0" indent="0" algn="l" defTabSz="914400">
              <a:lnSpc>
                <a:spcPct val="100000"/>
              </a:lnSpc>
              <a:spcBef>
                <a:spcPts val="0"/>
              </a:spcBef>
              <a:spcAft>
                <a:spcPts val="0"/>
              </a:spcAft>
              <a:buNone/>
              <a:tabLst/>
              <a:defRPr sz="2200"/>
            </a:pPr>
            <a:endParaRPr/>
          </a:p>
          <a:p>
            <a:pPr marL="0" marR="0" indent="0" algn="l" defTabSz="914400">
              <a:lnSpc>
                <a:spcPct val="100000"/>
              </a:lnSpc>
              <a:spcBef>
                <a:spcPts val="0"/>
              </a:spcBef>
              <a:spcAft>
                <a:spcPts val="0"/>
              </a:spcAft>
              <a:buNone/>
              <a:tabLst/>
              <a:defRPr sz="2200"/>
            </a:pPr>
            <a:r>
              <a:t>Each H believes that it “owns” 2 electrons and the C in the middle believes that it has a full outer shell of 8 electrons.</a:t>
            </a:r>
          </a:p>
          <a:p>
            <a:pPr marL="0" marR="0" indent="0" algn="l" defTabSz="914400">
              <a:lnSpc>
                <a:spcPct val="100000"/>
              </a:lnSpc>
              <a:spcBef>
                <a:spcPts val="0"/>
              </a:spcBef>
              <a:spcAft>
                <a:spcPts val="0"/>
              </a:spcAft>
              <a:buNone/>
              <a:tabLst/>
              <a:defRPr sz="2200"/>
            </a:pPr>
            <a:endParaRPr/>
          </a:p>
          <a:p>
            <a:pPr marL="0" marR="0" indent="0" algn="l" defTabSz="914400">
              <a:lnSpc>
                <a:spcPct val="100000"/>
              </a:lnSpc>
              <a:spcBef>
                <a:spcPts val="0"/>
              </a:spcBef>
              <a:spcAft>
                <a:spcPts val="0"/>
              </a:spcAft>
              <a:buNone/>
              <a:tabLst/>
              <a:defRPr sz="2200"/>
            </a:pPr>
            <a:r>
              <a:t>Ideal COVALENT sharing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2000" fill="hold"/>
                                        <p:tgtEl>
                                          <p:spTgt spid="7"/>
                                        </p:tgtEl>
                                        <p:attrNameLst>
                                          <p:attrName>ppt_x</p:attrName>
                                        </p:attrNameLst>
                                      </p:cBhvr>
                                      <p:tavLst>
                                        <p:tav tm="0">
                                          <p:val>
                                            <p:strVal val="0-#ppt_w/2"/>
                                          </p:val>
                                        </p:tav>
                                        <p:tav tm="100000">
                                          <p:val>
                                            <p:strVal val="#ppt_x"/>
                                          </p:val>
                                        </p:tav>
                                      </p:tavLst>
                                    </p:anim>
                                    <p:anim calcmode="lin" valueType="num">
                                      <p:cBhvr>
                                        <p:cTn id="28" dur="2000" fill="hold"/>
                                        <p:tgtEl>
                                          <p:spTgt spid="7"/>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2" presetClass="entr" presetSubtype="2"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2000" fill="hold"/>
                                        <p:tgtEl>
                                          <p:spTgt spid="8"/>
                                        </p:tgtEl>
                                        <p:attrNameLst>
                                          <p:attrName>ppt_x</p:attrName>
                                        </p:attrNameLst>
                                      </p:cBhvr>
                                      <p:tavLst>
                                        <p:tav tm="0">
                                          <p:val>
                                            <p:strVal val="1+#ppt_w/2"/>
                                          </p:val>
                                        </p:tav>
                                        <p:tav tm="100000">
                                          <p:val>
                                            <p:strVal val="#ppt_x"/>
                                          </p:val>
                                        </p:tav>
                                      </p:tavLst>
                                    </p:anim>
                                    <p:anim calcmode="lin" valueType="num">
                                      <p:cBhvr>
                                        <p:cTn id="33" dur="2000" fill="hold"/>
                                        <p:tgtEl>
                                          <p:spTgt spid="8"/>
                                        </p:tgtEl>
                                        <p:attrNameLst>
                                          <p:attrName>ppt_y</p:attrName>
                                        </p:attrNameLst>
                                      </p:cBhvr>
                                      <p:tavLst>
                                        <p:tav tm="0">
                                          <p:val>
                                            <p:strVal val="#ppt_y"/>
                                          </p:val>
                                        </p:tav>
                                        <p:tav tm="100000">
                                          <p:val>
                                            <p:strVal val="#ppt_y"/>
                                          </p:val>
                                        </p:tav>
                                      </p:tavLst>
                                    </p:anim>
                                  </p:childTnLst>
                                </p:cTn>
                              </p:par>
                            </p:childTnLst>
                          </p:cTn>
                        </p:par>
                        <p:par>
                          <p:cTn id="34" fill="hold">
                            <p:stCondLst>
                              <p:cond delay="4000"/>
                            </p:stCondLst>
                            <p:childTnLst>
                              <p:par>
                                <p:cTn id="35" presetID="2" presetClass="entr" presetSubtype="1"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2000" fill="hold"/>
                                        <p:tgtEl>
                                          <p:spTgt spid="9"/>
                                        </p:tgtEl>
                                        <p:attrNameLst>
                                          <p:attrName>ppt_x</p:attrName>
                                        </p:attrNameLst>
                                      </p:cBhvr>
                                      <p:tavLst>
                                        <p:tav tm="0">
                                          <p:val>
                                            <p:strVal val="#ppt_x"/>
                                          </p:val>
                                        </p:tav>
                                        <p:tav tm="100000">
                                          <p:val>
                                            <p:strVal val="#ppt_x"/>
                                          </p:val>
                                        </p:tav>
                                      </p:tavLst>
                                    </p:anim>
                                    <p:anim calcmode="lin" valueType="num">
                                      <p:cBhvr>
                                        <p:cTn id="38" dur="2000" fill="hold"/>
                                        <p:tgtEl>
                                          <p:spTgt spid="9"/>
                                        </p:tgtEl>
                                        <p:attrNameLst>
                                          <p:attrName>ppt_y</p:attrName>
                                        </p:attrNameLst>
                                      </p:cBhvr>
                                      <p:tavLst>
                                        <p:tav tm="0">
                                          <p:val>
                                            <p:strVal val="0-#ppt_h/2"/>
                                          </p:val>
                                        </p:tav>
                                        <p:tav tm="100000">
                                          <p:val>
                                            <p:strVal val="#ppt_y"/>
                                          </p:val>
                                        </p:tav>
                                      </p:tavLst>
                                    </p:anim>
                                  </p:childTnLst>
                                </p:cTn>
                              </p:par>
                            </p:childTnLst>
                          </p:cTn>
                        </p:par>
                        <p:par>
                          <p:cTn id="39" fill="hold">
                            <p:stCondLst>
                              <p:cond delay="6000"/>
                            </p:stCondLst>
                            <p:childTnLst>
                              <p:par>
                                <p:cTn id="40" presetID="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2000" fill="hold"/>
                                        <p:tgtEl>
                                          <p:spTgt spid="10"/>
                                        </p:tgtEl>
                                        <p:attrNameLst>
                                          <p:attrName>ppt_x</p:attrName>
                                        </p:attrNameLst>
                                      </p:cBhvr>
                                      <p:tavLst>
                                        <p:tav tm="0">
                                          <p:val>
                                            <p:strVal val="#ppt_x"/>
                                          </p:val>
                                        </p:tav>
                                        <p:tav tm="100000">
                                          <p:val>
                                            <p:strVal val="#ppt_x"/>
                                          </p:val>
                                        </p:tav>
                                      </p:tavLst>
                                    </p:anim>
                                    <p:anim calcmode="lin" valueType="num">
                                      <p:cBhvr>
                                        <p:cTn id="43"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right)">
                                      <p:cBhvr>
                                        <p:cTn id="4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dvAuto="0"/>
      <p:bldP spid="4" grpId="0" animBg="1" advAuto="0"/>
      <p:bldP spid="5" grpId="0" animBg="1" advAuto="0"/>
      <p:bldP spid="6" grpId="0" animBg="1" advAuto="0"/>
      <p:bldP spid="7" grpId="0" animBg="1" advAuto="0"/>
      <p:bldP spid="8" grpId="0" animBg="1" advAuto="0"/>
      <p:bldP spid="9" grpId="0" animBg="1" advAuto="0"/>
      <p:bldP spid="10" grpId="0" animBg="1" advAuto="0"/>
      <p:bldP spid="11" grpId="0" animBg="1" advAuto="0"/>
    </p:bldLst>
    <p:extLst>
      <p:ext uri="smNativeData">
        <pr:smNativeData xmlns="smNativeData" xmlns:pr="smNativeData" xmlns:p15="http://schemas.microsoft.com/office/powerpoint/2012/main" xmlns:p14="http://schemas.microsoft.com/office/powerpoint/2010/main" xmlns:mc="http://schemas.openxmlformats.org/markup-compatibility/2006" val="W8ouYAkAAAAFAAAA/f///wEAAAAWAAAACAAAAAAAAAAAAAAAAAAAAAoAAAD9////AQAAABYAAAAIAAAAAAAAAAAAAAAAAAAADwAAAP3///8BAAAACQAAAAAAAAAAAAAAAAAAAAAAAAAUAAAA/f///wEAAAAJAAAAAAAAAAAAAAAAAAAAAAAAABkAAAD9////AQAAAAIAAAAIAAAAAAAAAAAAAAAAAAAAHgAAAP3///8BAAAAAgAAAAIAAAAAAAAAAAAAAAAAAAAjAAAA/f///wEAAAACAAAAAQAAAAAAAAAAAAAAAAAAACgAAAD9////AQAAAAIAAAAEAAAAAAAAAAAAAAAAAAAALgAAAP3///8BAAAAFgAAAAIAAAAAAAAAAAAAAAAAAAA="/>
      </p:ext>
    </p:ext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MoB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AAAAAAAAAAAMAAAABQAAAAAAAAAAAD//wAAAQAAAP//AAABAA=="/>
              </a:ext>
            </a:extLst>
          </p:cNvSpPr>
          <p:nvPr>
            <p:ph type="title"/>
          </p:nvPr>
        </p:nvSpPr>
        <p:spPr/>
        <p:txBody>
          <a:bodyPr/>
          <a:lstStyle/>
          <a:p>
            <a:r>
              <a:t>Electron Sharing - COVALENT BONDING</a:t>
            </a:r>
          </a:p>
        </p:txBody>
      </p:sp>
      <p:sp>
        <p:nvSpPr>
          <p:cNvPr id="3" name="Textbox1"/>
          <p:cNvSpPr txBox="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EgAAAE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J8GAAD/fwAA/38AAAAAAAAJAAAABAAAAAsB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wAMAALYJAABARwAAZg4AABAgAAAmAAAACAAAAP//////////MAAAABQAAAAAAAAAAAD//wAAAQAAAP//AAABAA=="/>
              </a:ext>
            </a:extLst>
          </p:cNvSpPr>
          <p:nvPr/>
        </p:nvSpPr>
        <p:spPr>
          <a:xfrm>
            <a:off x="609600" y="1578610"/>
            <a:ext cx="10972800" cy="762000"/>
          </a:xfrm>
          <a:prstGeom prst="rect">
            <a:avLst/>
          </a:prstGeom>
          <a:noFill/>
          <a:ln>
            <a:noFill/>
          </a:ln>
          <a:effectLst/>
        </p:spPr>
        <p:txBody>
          <a:bodyPr vert="horz" wrap="square" numCol="1" spcCol="215900" anchor="t"/>
          <a:lstStyle/>
          <a:p>
            <a:pPr>
              <a:defRPr sz="2200"/>
            </a:pPr>
            <a:r>
              <a:t>Covalent Bonding isn’t restricted to single electrons, and the electrons don’t have to come from all of the participating atoms:</a:t>
            </a:r>
          </a:p>
        </p:txBody>
      </p:sp>
      <p:pic>
        <p:nvPicPr>
          <p:cNvPr id="4" name="Picture1"/>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W8ouYBMAAAAlAAAAEQAAAC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gHw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IcZAAD3DgAAeTEAADkiAAAQAAAAJgAAAAgAAAD//////////zAAAAAUAAAAAAAAAAAA//8AAAEAAAD//wAAAQA="/>
              </a:ext>
            </a:extLst>
          </p:cNvPicPr>
          <p:nvPr/>
        </p:nvPicPr>
        <p:blipFill>
          <a:blip r:embed="rId2"/>
          <a:stretch>
            <a:fillRect/>
          </a:stretch>
        </p:blipFill>
        <p:spPr>
          <a:xfrm>
            <a:off x="4149725" y="2432685"/>
            <a:ext cx="3892550" cy="3130550"/>
          </a:xfrm>
          <a:prstGeom prst="rect">
            <a:avLst/>
          </a:prstGeom>
          <a:noFill/>
          <a:ln>
            <a:noFill/>
          </a:ln>
          <a:effectLst/>
        </p:spPr>
      </p:pic>
      <p:sp>
        <p:nvSpPr>
          <p:cNvPr id="5" name="Textbox2"/>
          <p:cNvSpPr txBox="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EgAAAE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J8GAAD/fwAA/38AAAAAAAAJAAAABAAAAK8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cwQAAAojAADzRwAAuicAABAgAAAmAAAACAAAAP//////////MAAAABQAAAAAAAAAAAD//wAAAQAAAP//AAABAA=="/>
              </a:ext>
            </a:extLst>
          </p:cNvSpPr>
          <p:nvPr/>
        </p:nvSpPr>
        <p:spPr>
          <a:xfrm>
            <a:off x="723265" y="5695950"/>
            <a:ext cx="10972800" cy="762000"/>
          </a:xfrm>
          <a:prstGeom prst="rect">
            <a:avLst/>
          </a:prstGeom>
          <a:noFill/>
          <a:ln>
            <a:noFill/>
          </a:ln>
          <a:effectLst/>
        </p:spPr>
        <p:txBody>
          <a:bodyPr vert="horz" wrap="square" numCol="1" spcCol="215900" anchor="t"/>
          <a:lstStyle/>
          <a:p>
            <a:pPr>
              <a:defRPr sz="2200"/>
            </a:pPr>
            <a:r>
              <a:t>In ETHENE (Ethylene) each Carbon provides 2 electrons making a C=C DOUBLE BOND, as usual each Hydrogen provides 1 electron to share with one of the Carbon atoms for C-H single bonds.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dvAuto="0"/>
      <p:bldP spid="4" grpId="0" animBg="1" advAuto="0"/>
      <p:bldP spid="5" grpId="0" animBg="1" advAuto="0"/>
    </p:bldLst>
    <p:extLst>
      <p:ext uri="smNativeData">
        <pr:smNativeData xmlns="smNativeData" xmlns:pr="smNativeData" xmlns:p15="http://schemas.microsoft.com/office/powerpoint/2012/main" xmlns:p14="http://schemas.microsoft.com/office/powerpoint/2010/main" xmlns:mc="http://schemas.openxmlformats.org/markup-compatibility/2006" val="W8ouYAMAAAAFAAAA/f///wEAAAAWAAAACAAAAAAAAAAAAAAAAAAAAAoAAAD9////AQAAABAAAAAaAAAAAAAAAAAAAAAAAAAADwAAAP3///8BAAAAFgAAAAgAAAAAAAAAAAAAAAAAAAA="/>
      </p:ext>
    </p:ext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AAAAAAAAAAAMAAAABQAAAAAAAAAAAD//wAAAQAAAP//AAABAA=="/>
              </a:ext>
            </a:extLst>
          </p:cNvSpPr>
          <p:nvPr>
            <p:ph type="title"/>
          </p:nvPr>
        </p:nvSpPr>
        <p:spPr/>
        <p:txBody>
          <a:bodyPr/>
          <a:lstStyle/>
          <a:p>
            <a:r>
              <a:t>Electron Sharing - COVALENT BONDING</a:t>
            </a:r>
          </a:p>
        </p:txBody>
      </p:sp>
      <p:sp>
        <p:nvSpPr>
          <p:cNvPr id="3" name="Textbox1"/>
          <p:cNvSpPr txBox="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EgAAAE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J8GAAD/fwAA/38AAAAAAAAJAAAABAAAAAsB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wAMAALYJAABARwAAZg4AABAgAAAmAAAACAAAAP//////////MAAAABQAAAAAAAAAAAD//wAAAQAAAP//AAABAA=="/>
              </a:ext>
            </a:extLst>
          </p:cNvSpPr>
          <p:nvPr/>
        </p:nvSpPr>
        <p:spPr>
          <a:xfrm>
            <a:off x="609600" y="1578610"/>
            <a:ext cx="10972800" cy="762000"/>
          </a:xfrm>
          <a:prstGeom prst="rect">
            <a:avLst/>
          </a:prstGeom>
          <a:noFill/>
          <a:ln>
            <a:noFill/>
          </a:ln>
          <a:effectLst/>
        </p:spPr>
        <p:txBody>
          <a:bodyPr vert="horz" wrap="square" numCol="1" spcCol="215900" anchor="t"/>
          <a:lstStyle/>
          <a:p>
            <a:pPr>
              <a:defRPr sz="2200"/>
            </a:pPr>
            <a:r>
              <a:t>Covalent Bonding isn’t restricted to single electrons, and the electrons don’t have to come from all of the participating atoms:</a:t>
            </a:r>
          </a:p>
        </p:txBody>
      </p:sp>
      <p:sp>
        <p:nvSpPr>
          <p:cNvPr id="4" name="Textbox2"/>
          <p:cNvSpPr txBox="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EgAAAE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J8GAAD/fwAA/38AAAAAAAAJAAAABAAAAHIgbW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cwQAAAojAADzRwAAuicAABAgAAAmAAAACAAAAP//////////MAAAABQAAAAAAAAAAAD//wAAAQAAAP//AAABAA=="/>
              </a:ext>
            </a:extLst>
          </p:cNvSpPr>
          <p:nvPr/>
        </p:nvSpPr>
        <p:spPr>
          <a:xfrm>
            <a:off x="723265" y="5695950"/>
            <a:ext cx="10972800" cy="762000"/>
          </a:xfrm>
          <a:prstGeom prst="rect">
            <a:avLst/>
          </a:prstGeom>
          <a:noFill/>
          <a:ln>
            <a:noFill/>
          </a:ln>
          <a:effectLst/>
        </p:spPr>
        <p:txBody>
          <a:bodyPr vert="horz" wrap="square" numCol="1" spcCol="215900" anchor="t"/>
          <a:lstStyle/>
          <a:p>
            <a:pPr algn="ctr">
              <a:defRPr sz="2200"/>
            </a:pPr>
            <a:r>
              <a:t>NITROGEN, and the Hydrocarbon ETHYNE (Acetylene) have TRIPLE BONDS, and in BOTH cases ALL participating atoms believe that they have a FULL OUTER SHELL of electrons.</a:t>
            </a:r>
          </a:p>
        </p:txBody>
      </p:sp>
      <p:pic>
        <p:nvPicPr>
          <p:cNvPr id="5" name="Picture1"/>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W8ouYBMAAAAlAAAAEQAAAC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gHw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PgTAABkEAAAcDIAAAgXAAAQAAAAJgAAAAgAAAD//////////zAAAAAUAAAAAAAAAAAA//8AAAEAAAD//wAAAQA="/>
              </a:ext>
            </a:extLst>
          </p:cNvPicPr>
          <p:nvPr/>
        </p:nvPicPr>
        <p:blipFill>
          <a:blip r:embed="rId2"/>
          <a:stretch>
            <a:fillRect/>
          </a:stretch>
        </p:blipFill>
        <p:spPr>
          <a:xfrm>
            <a:off x="3246120" y="2664460"/>
            <a:ext cx="4953000" cy="1079500"/>
          </a:xfrm>
          <a:prstGeom prst="rect">
            <a:avLst/>
          </a:prstGeom>
          <a:noFill/>
          <a:ln>
            <a:noFill/>
          </a:ln>
          <a:effectLst/>
        </p:spPr>
      </p:pic>
      <p:pic>
        <p:nvPicPr>
          <p:cNvPr id="6" name="Picture2"/>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W8ouYBMAAAAlAAAAEQAAAC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gHw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HcNAAAGGQAA8TgAAMgfAAAQAAAAJgAAAAgAAAD//////////zAAAAAUAAAAAAAAAAAA//8AAAEAAAD//wAAAQA="/>
              </a:ext>
            </a:extLst>
          </p:cNvPicPr>
          <p:nvPr/>
        </p:nvPicPr>
        <p:blipFill>
          <a:blip r:embed="rId3"/>
          <a:stretch>
            <a:fillRect/>
          </a:stretch>
        </p:blipFill>
        <p:spPr>
          <a:xfrm>
            <a:off x="2188845" y="4067810"/>
            <a:ext cx="7067550" cy="1098550"/>
          </a:xfrm>
          <a:prstGeom prst="rect">
            <a:avLst/>
          </a:prstGeom>
          <a:noFill/>
          <a:ln>
            <a:noFill/>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0-#ppt_w/2"/>
                                          </p:val>
                                        </p:tav>
                                        <p:tav tm="100000">
                                          <p:val>
                                            <p:strVal val="#ppt_x"/>
                                          </p:val>
                                        </p:tav>
                                      </p:tavLst>
                                    </p:anim>
                                    <p:anim calcmode="lin" valueType="num">
                                      <p:cBhvr>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ppt_x</p:attrName>
                                        </p:attrNameLst>
                                      </p:cBhvr>
                                      <p:tavLst>
                                        <p:tav tm="0">
                                          <p:val>
                                            <p:strVal val="1+#ppt_w/2"/>
                                          </p:val>
                                        </p:tav>
                                        <p:tav tm="100000">
                                          <p:val>
                                            <p:strVal val="#ppt_x"/>
                                          </p:val>
                                        </p:tav>
                                      </p:tavLst>
                                    </p:anim>
                                    <p:anim calcmode="lin" valueType="num">
                                      <p:cBhvr>
                                        <p:cTn id="19"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dvAuto="0"/>
      <p:bldP spid="4" grpId="0" animBg="1" advAuto="0"/>
      <p:bldP spid="5" grpId="0" animBg="1" advAuto="0"/>
      <p:bldP spid="6" grpId="0" animBg="1" advAuto="0"/>
    </p:bldLst>
    <p:extLst>
      <p:ext uri="smNativeData">
        <pr:smNativeData xmlns="smNativeData" xmlns:pr="smNativeData" xmlns:p15="http://schemas.microsoft.com/office/powerpoint/2012/main" xmlns:p14="http://schemas.microsoft.com/office/powerpoint/2010/main" xmlns:mc="http://schemas.openxmlformats.org/markup-compatibility/2006" val="W8ouYAQAAAAFAAAA/f///wEAAAAWAAAACAAAAAAAAAAAAAAAAAAAAAoAAAD9////AQAAAAIAAAAIAAAAAAAAAAAAAAAAAAAAEAAAAP3///8BAAAAAgAAAAIAAAAAAAAAAAAAAAAAAAAWAAAA/f///wEAAAAWAAAACAAAAAAAAAAAAAAAAAAAAA=="/>
      </p:ext>
    </p:ext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CIC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AAAAAAAAAAAMAAAABQAAAAAAAAAAAD//wAAAQAAAP//AAABAA=="/>
              </a:ext>
            </a:extLst>
          </p:cNvSpPr>
          <p:nvPr>
            <p:ph type="title"/>
          </p:nvPr>
        </p:nvSpPr>
        <p:spPr/>
        <p:txBody>
          <a:bodyPr/>
          <a:lstStyle/>
          <a:p>
            <a:r>
              <a:t>Electron Sharing - COORDINATE BONDING</a:t>
            </a:r>
          </a:p>
        </p:txBody>
      </p:sp>
      <p:sp>
        <p:nvSpPr>
          <p:cNvPr id="3" name="Textbox1"/>
          <p:cNvSpPr txBox="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EgAAAE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J8GAAD/fwAA/38AAAAAAAAJAAAABAAAACIC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wAMAALYJAABARwAAZg4AABAgAAAmAAAACAAAAP//////////MAAAABQAAAAAAAAAAAD//wAAAQAAAP//AAABAA=="/>
              </a:ext>
            </a:extLst>
          </p:cNvSpPr>
          <p:nvPr/>
        </p:nvSpPr>
        <p:spPr>
          <a:xfrm>
            <a:off x="609600" y="1578610"/>
            <a:ext cx="10972800" cy="762000"/>
          </a:xfrm>
          <a:prstGeom prst="rect">
            <a:avLst/>
          </a:prstGeom>
          <a:noFill/>
          <a:ln>
            <a:noFill/>
          </a:ln>
          <a:effectLst/>
        </p:spPr>
        <p:txBody>
          <a:bodyPr vert="horz" wrap="square" numCol="1" spcCol="215900" anchor="t"/>
          <a:lstStyle/>
          <a:p>
            <a:pPr>
              <a:defRPr sz="2200"/>
            </a:pPr>
            <a:r>
              <a:t>NITROGEN has 5 valence electrons, in such compounds as AMMONIA only 3 of the 5 are used for bonding, the remaining 2 electrons form a LONE PAIR, essentially doing nothing.</a:t>
            </a:r>
          </a:p>
        </p:txBody>
      </p:sp>
      <p:pic>
        <p:nvPicPr>
          <p:cNvPr id="4" name="Picture1"/>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W8ouYBMAAAAlAAAAEQAAAC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gHw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L8DAABVEAAAQBwAAOsbAAAQAAAAJgAAAAgAAAD//////////zAAAAAUAAAAAAAAAAAA//8AAAEAAAD//wAAAQA="/>
              </a:ext>
            </a:extLst>
          </p:cNvPicPr>
          <p:nvPr/>
        </p:nvPicPr>
        <p:blipFill>
          <a:blip r:embed="rId2"/>
          <a:stretch>
            <a:fillRect/>
          </a:stretch>
        </p:blipFill>
        <p:spPr>
          <a:xfrm>
            <a:off x="608965" y="2654935"/>
            <a:ext cx="3983355" cy="1883410"/>
          </a:xfrm>
          <a:prstGeom prst="rect">
            <a:avLst/>
          </a:prstGeom>
          <a:noFill/>
          <a:ln>
            <a:noFill/>
          </a:ln>
          <a:effectLst/>
        </p:spPr>
      </p:pic>
      <p:pic>
        <p:nvPicPr>
          <p:cNvPr id="5" name="Picture2"/>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W8ouYBMAAAAlAAAAEQAAAC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gHw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MADAAAdHQAAyx0AAMkoAAAQAAAAJgAAAAgAAAD//////////zAAAAAUAAAAAAAAAAAA//8AAAEAAAD//wAAAQA="/>
              </a:ext>
            </a:extLst>
          </p:cNvPicPr>
          <p:nvPr/>
        </p:nvPicPr>
        <p:blipFill>
          <a:blip r:embed="rId3"/>
          <a:stretch>
            <a:fillRect/>
          </a:stretch>
        </p:blipFill>
        <p:spPr>
          <a:xfrm>
            <a:off x="609600" y="4732655"/>
            <a:ext cx="4233545" cy="1897380"/>
          </a:xfrm>
          <a:prstGeom prst="rect">
            <a:avLst/>
          </a:prstGeom>
          <a:noFill/>
          <a:ln>
            <a:noFill/>
          </a:ln>
          <a:effectLst/>
        </p:spPr>
      </p:pic>
      <p:pic>
        <p:nvPicPr>
          <p:cNvPr id="6" name="Picture3"/>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W8ouYBMAAAAlAAAAEQAAAC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gHw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PEvAADYDgAAPz8AAOsbAAAQAAAAJgAAAAgAAAD//////////zAAAAAUAAAAAAAAAAAA//8AAAEAAAD//wAAAQA="/>
              </a:ext>
            </a:extLst>
          </p:cNvPicPr>
          <p:nvPr/>
        </p:nvPicPr>
        <p:blipFill>
          <a:blip r:embed="rId4"/>
          <a:stretch>
            <a:fillRect/>
          </a:stretch>
        </p:blipFill>
        <p:spPr>
          <a:xfrm>
            <a:off x="7793355" y="2413000"/>
            <a:ext cx="2487930" cy="2125345"/>
          </a:xfrm>
          <a:prstGeom prst="rect">
            <a:avLst/>
          </a:prstGeom>
          <a:noFill/>
          <a:ln>
            <a:noFill/>
          </a:ln>
          <a:effectLst/>
        </p:spPr>
      </p:pic>
      <p:pic>
        <p:nvPicPr>
          <p:cNvPr id="7" name="Picture4"/>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W8ouYBMAAAAlAAAAEQAAAC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gHw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ANBAAB0EgAAMUcAAE8YAAAQAAAAJgAAAAgAAAD//////////zAAAAAUAAAAAAAAAAAA//8AAAEAAAD//wAAAQA="/>
              </a:ext>
            </a:extLst>
          </p:cNvPicPr>
          <p:nvPr/>
        </p:nvPicPr>
        <p:blipFill>
          <a:blip r:embed="rId5"/>
          <a:stretch>
            <a:fillRect/>
          </a:stretch>
        </p:blipFill>
        <p:spPr>
          <a:xfrm>
            <a:off x="10568305" y="2999740"/>
            <a:ext cx="1004570" cy="951865"/>
          </a:xfrm>
          <a:prstGeom prst="rect">
            <a:avLst/>
          </a:prstGeom>
          <a:noFill/>
          <a:ln>
            <a:noFill/>
          </a:ln>
          <a:effectLst/>
        </p:spPr>
      </p:pic>
      <p:sp>
        <p:nvSpPr>
          <p:cNvPr id="8" name="AutoShape1"/>
          <p:cNvSpPr>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yAAAAA8BAAAAkAAAAEgAAACQAAAASAAAAAAAAAAAAAAAAAAAAAEAAABQAAAAMzMzMzMz5z8AAAAAAADgPwAAAAAAAOA/AAAAAAAA4D8AAAAAAADgPwAAAAAAAOA/AAAAAAAA4D8AAAAAAADgPwAAAAAAAOA/AAAAAAAA4D8CAAAAjAAAAAEAAAAAAAAA//8AAP///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IgbW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8AAP///wEAAAAAAAAAAAAAAAAAAAAAAAAAAAAAAAAAAAAAAAAAAAAAAAJ/f38AgICAA8zMzADAwP8Af39/AAAAAAAAAAAAAAAAAAAAAAAAAAAAIQAAABgAAAAUAAAAAyIAAMgYAAC5KwAApRwAABAAAAAmAAAACAAAAP//////////MAAAABQAAAAAAAAAAAD//wAAAQAAAP//AAABAA=="/>
              </a:ext>
            </a:extLst>
          </p:cNvSpPr>
          <p:nvPr/>
        </p:nvSpPr>
        <p:spPr>
          <a:xfrm>
            <a:off x="5528945" y="4028440"/>
            <a:ext cx="1578610" cy="628015"/>
          </a:xfrm>
          <a:prstGeom prst="rightArrow">
            <a:avLst>
              <a:gd name="adj1" fmla="val 50000"/>
              <a:gd name="adj2" fmla="val 69125"/>
            </a:avLst>
          </a:prstGeom>
          <a:solidFill>
            <a:srgbClr val="FFFF00"/>
          </a:solidFill>
          <a:ln w="12700" cap="flat" cmpd="sng" algn="ctr">
            <a:solidFill>
              <a:schemeClr val="tx1"/>
            </a:solidFill>
            <a:prstDash val="solid"/>
            <a:headEnd type="none"/>
            <a:tailEnd type="none"/>
          </a:ln>
          <a:effectLst/>
        </p:spPr>
      </p:sp>
      <p:sp>
        <p:nvSpPr>
          <p:cNvPr id="9" name="Textbox2"/>
          <p:cNvSpPr txBox="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EgAAAE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KwLAAD/fwAA/38AAAAAAAAJAAAABAAAALICLkY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AyIAAFcfAABMSQAAJygAABAgAAAmAAAACAAAAP//////////MAAAABQAAAAAAAAAAAD//wAAAQAAAP//AAABAA=="/>
              </a:ext>
            </a:extLst>
          </p:cNvSpPr>
          <p:nvPr/>
        </p:nvSpPr>
        <p:spPr>
          <a:xfrm>
            <a:off x="5528945" y="5094605"/>
            <a:ext cx="6386195" cy="1432560"/>
          </a:xfrm>
          <a:prstGeom prst="rect">
            <a:avLst/>
          </a:prstGeom>
          <a:noFill/>
          <a:ln>
            <a:noFill/>
          </a:ln>
          <a:effectLst/>
        </p:spPr>
        <p:txBody>
          <a:bodyPr vert="horz" wrap="square" numCol="1" spcCol="215900" anchor="t"/>
          <a:lstStyle/>
          <a:p>
            <a:pPr>
              <a:defRPr sz="2200"/>
            </a:pPr>
            <a:r>
              <a:t>Nitrogen donates BOTH electrons to the new fourth </a:t>
            </a:r>
            <a:br/>
            <a:r>
              <a:t>N-H bond (shown as an arrow) as the Chlorine atom’s electron affinity  essentially strips the Hydrogen of its electron.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500"/>
                                        <p:tgtEl>
                                          <p:spTgt spid="6"/>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dissolv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iterate type="wd">
                                    <p:tmPct val="10000"/>
                                  </p:iterate>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ppt_x</p:attrName>
                                        </p:attrNameLst>
                                      </p:cBhvr>
                                      <p:tavLst>
                                        <p:tav tm="0">
                                          <p:val>
                                            <p:strVal val="#ppt_x"/>
                                          </p:val>
                                        </p:tav>
                                        <p:tav tm="100000">
                                          <p:val>
                                            <p:strVal val="#ppt_x"/>
                                          </p:val>
                                        </p:tav>
                                      </p:tavLst>
                                    </p:anim>
                                    <p:anim calcmode="lin" valueType="num">
                                      <p:cBhvr>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dvAuto="0"/>
      <p:bldP spid="4" grpId="0" animBg="1" advAuto="0"/>
      <p:bldP spid="5" grpId="0" animBg="1" advAuto="0"/>
      <p:bldP spid="6" grpId="0" animBg="1" advAuto="0"/>
      <p:bldP spid="7" grpId="0" animBg="1" advAuto="0"/>
      <p:bldP spid="8" grpId="0" animBg="1" advAuto="0"/>
      <p:bldP spid="9" grpId="0" animBg="1" advAuto="0"/>
    </p:bldLst>
    <p:extLst>
      <p:ext uri="smNativeData">
        <pr:smNativeData xmlns="smNativeData" xmlns:pr="smNativeData" xmlns:p15="http://schemas.microsoft.com/office/powerpoint/2012/main" xmlns:p14="http://schemas.microsoft.com/office/powerpoint/2010/main" xmlns:mc="http://schemas.openxmlformats.org/markup-compatibility/2006" val="W8ouYAgAAAAFAAAA/f///wEAAAAWAAAACAAAAAAAAAAAAAAAAAAAAAoAAAD9////AQAAAAkAAAAAAAAAAAAAAAAAAAAAAAAADwAAAP3///8BAAAACQAAAAAAAAAAAAAAAAAAAAAAAAAUAAAA/f///wEAAAAQAAAAGgAAAAAAAAAAAAAAAAAAABkAAAD9////AQAAAAkAAAAAAAAAAAAAAAAAAAAAAAAAHAAAAP3///8BAAAACQAAAAAAAAAAAAAAAAAAAAAAAAAhAAAA/v///wEAAAACAAAABAAAAAAAAAAAAAAAAAAAACYAAAD/////AQAAAAIAAAAEAAAAAAAAAAAAAAAAAAAA"/>
      </p:ext>
    </p:ext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ICAgI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AAAAAAAAAAAMAAAABQAAAAAAAAAAAD//wAAAQAAAP//AAABAA=="/>
              </a:ext>
            </a:extLst>
          </p:cNvSpPr>
          <p:nvPr>
            <p:ph type="title"/>
          </p:nvPr>
        </p:nvSpPr>
        <p:spPr/>
        <p:txBody>
          <a:bodyPr/>
          <a:lstStyle/>
          <a:p>
            <a:r>
              <a:t>POLAR AND NONPOLAR COVALENT BONDING</a:t>
            </a:r>
          </a:p>
        </p:txBody>
      </p:sp>
      <p:sp>
        <p:nvSpPr>
          <p:cNvPr id="3" name="Textbox1"/>
          <p:cNvSpPr txBox="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EgAAAE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J8G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wAMAALYJAABARwAAVgwAABAgAAAmAAAACAAAAP//////////MAAAABQAAAAAAAAAAAD//wAAAQAAAP//AAABAA=="/>
              </a:ext>
            </a:extLst>
          </p:cNvSpPr>
          <p:nvPr/>
        </p:nvSpPr>
        <p:spPr>
          <a:xfrm>
            <a:off x="609600" y="1578610"/>
            <a:ext cx="10972800" cy="426720"/>
          </a:xfrm>
          <a:prstGeom prst="rect">
            <a:avLst/>
          </a:prstGeom>
          <a:noFill/>
          <a:ln>
            <a:noFill/>
          </a:ln>
          <a:effectLst/>
        </p:spPr>
        <p:txBody>
          <a:bodyPr vert="horz" wrap="square" numCol="1" spcCol="215900" anchor="t"/>
          <a:lstStyle/>
          <a:p>
            <a:pPr>
              <a:defRPr sz="2200"/>
            </a:pPr>
            <a:r>
              <a:t>Covalent Bonding is all about “sharing” but the sharing is not always equally done.</a:t>
            </a:r>
          </a:p>
        </p:txBody>
      </p:sp>
      <p:pic>
        <p:nvPicPr>
          <p:cNvPr id="4" name="Picture1"/>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W8ouYBMAAAAlAAAAEQAAAC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gHw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F0QAABUDQAA2jUAAK8eAAAQAAAAJgAAAAgAAAD//////////zAAAAAUAAAAAAAAAAAA//8AAAEAAAD//wAAAQA="/>
              </a:ext>
            </a:extLst>
          </p:cNvPicPr>
          <p:nvPr/>
        </p:nvPicPr>
        <p:blipFill>
          <a:blip r:embed="rId2"/>
          <a:stretch>
            <a:fillRect/>
          </a:stretch>
        </p:blipFill>
        <p:spPr>
          <a:xfrm>
            <a:off x="2660015" y="2166620"/>
            <a:ext cx="6094095" cy="2821305"/>
          </a:xfrm>
          <a:prstGeom prst="rect">
            <a:avLst/>
          </a:prstGeom>
          <a:noFill/>
          <a:ln>
            <a:noFill/>
          </a:ln>
          <a:effectLst/>
        </p:spPr>
      </p:pic>
      <p:sp>
        <p:nvSpPr>
          <p:cNvPr id="5" name="Textbox2"/>
          <p:cNvSpPr txBox="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IgbW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oQIAACEfAABfSAAAZigAABAAAAAmAAAACAAAAP//////////MAAAABQAAAAAAAAAAAD//wAAAQAAAP//AAABAA=="/>
              </a:ext>
            </a:extLst>
          </p:cNvSpPr>
          <p:nvPr/>
        </p:nvSpPr>
        <p:spPr>
          <a:xfrm>
            <a:off x="427355" y="5060315"/>
            <a:ext cx="11337290" cy="1506855"/>
          </a:xfrm>
          <a:prstGeom prst="rect">
            <a:avLst/>
          </a:prstGeom>
          <a:noFill/>
          <a:ln>
            <a:noFill/>
          </a:ln>
          <a:effectLst/>
        </p:spPr>
        <p:txBody>
          <a:bodyPr vert="horz" wrap="square" numCol="1" spcCol="215900" anchor="t"/>
          <a:lstStyle/>
          <a:p>
            <a:pPr>
              <a:defRPr sz="2200"/>
            </a:pPr>
            <a:r>
              <a:t>The shared pair of electrons between an atom of hydrogen and an atom of bromine are not shared equally. Since bromine has a greater electronegativity than hydrogen, it will pull the bonding electrons towards itself. This makes bromine slightly negative and hydrogen slightly positive). This is known as a dipole.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dvAuto="0"/>
      <p:bldP spid="4" grpId="0" animBg="1" advAuto="0"/>
      <p:bldP spid="5" grpId="0" animBg="1" advAuto="0"/>
    </p:bldLst>
    <p:extLst>
      <p:ext uri="smNativeData">
        <pr:smNativeData xmlns="smNativeData" xmlns:pr="smNativeData" xmlns:p15="http://schemas.microsoft.com/office/powerpoint/2012/main" xmlns:p14="http://schemas.microsoft.com/office/powerpoint/2010/main" xmlns:mc="http://schemas.openxmlformats.org/markup-compatibility/2006" val="W8ouYAMAAAAFAAAA/f///wEAAAAWAAAACAAAAAAAAAAAAAAAAAAAAAoAAAD9////AQAAABYAAAAIAAAAAAAAAAAAAAAAAAAADwAAAP3///8BAAAAFgAAAAQAAAAAAAAAAAAAAAAAAAA="/>
      </p:ext>
    </p:ext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AAAAAAAAAAAMAAAABQAAAAAAAAAAAD//wAAAQAAAP//AAABAA=="/>
              </a:ext>
            </a:extLst>
          </p:cNvSpPr>
          <p:nvPr>
            <p:ph type="title"/>
          </p:nvPr>
        </p:nvSpPr>
        <p:spPr/>
        <p:txBody>
          <a:bodyPr/>
          <a:lstStyle/>
          <a:p>
            <a:r>
              <a:t>POLAR AND NONPOLAR COVALENT BONDING</a:t>
            </a:r>
          </a:p>
        </p:txBody>
      </p:sp>
      <p:pic>
        <p:nvPicPr>
          <p:cNvPr id="3" name="Picture1"/>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W8ouYBMAAAAlAAAAEQAAAC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gHw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DEBAACqDgAA/SEAAEQmAAAQAAAAJgAAAAgAAAD//////////zAAAAAUAAAAAAAAAAAA//8AAAEAAAD//wAAAQA="/>
              </a:ext>
            </a:extLst>
          </p:cNvPicPr>
          <p:nvPr/>
        </p:nvPicPr>
        <p:blipFill>
          <a:blip r:embed="rId2"/>
          <a:stretch>
            <a:fillRect/>
          </a:stretch>
        </p:blipFill>
        <p:spPr>
          <a:xfrm>
            <a:off x="193675" y="2383790"/>
            <a:ext cx="5331460" cy="3836670"/>
          </a:xfrm>
          <a:prstGeom prst="rect">
            <a:avLst/>
          </a:prstGeom>
          <a:noFill/>
          <a:ln>
            <a:noFill/>
          </a:ln>
          <a:effectLst/>
        </p:spPr>
      </p:pic>
      <p:pic>
        <p:nvPicPr>
          <p:cNvPr id="4" name="Picture2"/>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W8ouYBMAAAAlAAAAEQAAAC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gHw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P0hAAB2EQAAPUoAANsoAAAQAAAAJgAAAAgAAAD//////////zAAAAAUAAAAAAAAAAAA//8AAAEAAAD//wAAAQA="/>
              </a:ext>
            </a:extLst>
          </p:cNvPicPr>
          <p:nvPr/>
        </p:nvPicPr>
        <p:blipFill>
          <a:blip r:embed="rId3"/>
          <a:stretch>
            <a:fillRect/>
          </a:stretch>
        </p:blipFill>
        <p:spPr>
          <a:xfrm>
            <a:off x="5525135" y="2838450"/>
            <a:ext cx="6543040" cy="3803015"/>
          </a:xfrm>
          <a:prstGeom prst="rect">
            <a:avLst/>
          </a:prstGeom>
          <a:noFill/>
          <a:ln>
            <a:noFill/>
          </a:ln>
          <a:effectLst/>
        </p:spPr>
      </p:pic>
      <p:sp>
        <p:nvSpPr>
          <p:cNvPr id="5" name="Textbox1"/>
          <p:cNvSpPr txBox="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D4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Dw4AAM0LAAAfFQAAkw4AABAAAAAmAAAACAAAAP//////////MAAAABQAAAAAAAAAAAD//wAAAQAAAP//AAABAA=="/>
              </a:ext>
            </a:extLst>
          </p:cNvSpPr>
          <p:nvPr/>
        </p:nvSpPr>
        <p:spPr>
          <a:xfrm>
            <a:off x="2285365" y="1918335"/>
            <a:ext cx="1148080" cy="450850"/>
          </a:xfrm>
          <a:prstGeom prst="rect">
            <a:avLst/>
          </a:prstGeom>
          <a:noFill/>
          <a:ln>
            <a:noFill/>
          </a:ln>
          <a:effectLst/>
        </p:spPr>
        <p:txBody>
          <a:bodyPr vert="horz" wrap="square" numCol="1" spcCol="215900" anchor="t"/>
          <a:lstStyle/>
          <a:p>
            <a:pPr>
              <a:defRPr sz="2600"/>
            </a:pPr>
            <a:r>
              <a:t>POLAR</a:t>
            </a:r>
          </a:p>
        </p:txBody>
      </p:sp>
      <p:sp>
        <p:nvSpPr>
          <p:cNvPr id="6" name="Textbox3"/>
          <p:cNvSpPr txBox="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YDAAALgLAADaOwAAqA4AABAAAAAmAAAACAAAAP//////////MAAAABQAAAAAAAAAAAD//wAAAQAAAP//AAABAA=="/>
              </a:ext>
            </a:extLst>
          </p:cNvSpPr>
          <p:nvPr/>
        </p:nvSpPr>
        <p:spPr>
          <a:xfrm>
            <a:off x="7863840" y="1905000"/>
            <a:ext cx="1865630" cy="477520"/>
          </a:xfrm>
          <a:prstGeom prst="rect">
            <a:avLst/>
          </a:prstGeom>
          <a:noFill/>
          <a:ln>
            <a:noFill/>
          </a:ln>
          <a:effectLst/>
        </p:spPr>
        <p:txBody>
          <a:bodyPr vert="horz" wrap="square" numCol="1" spcCol="215900" anchor="t"/>
          <a:lstStyle/>
          <a:p>
            <a:pPr>
              <a:defRPr sz="2600"/>
            </a:pPr>
            <a:r>
              <a:t>NON POLAR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dvAuto="0"/>
      <p:bldP spid="4" grpId="0" animBg="1" advAuto="0"/>
      <p:bldP spid="5" grpId="0" animBg="1" advAuto="0"/>
      <p:bldP spid="6" grpId="0" animBg="1" advAuto="0"/>
    </p:bldLst>
    <p:extLst>
      <p:ext uri="smNativeData">
        <pr:smNativeData xmlns="smNativeData" xmlns:pr="smNativeData" xmlns:p15="http://schemas.microsoft.com/office/powerpoint/2012/main" xmlns:p14="http://schemas.microsoft.com/office/powerpoint/2010/main" xmlns:mc="http://schemas.openxmlformats.org/markup-compatibility/2006" val="W8ouYAQAAAAFAAAA/f///wEAAAAJAAAAAAAAAAAAAAAAAAAAAAAAAAoAAAD9////AQAAAAkAAAAAAAAAAAAAAAAAAAAAAAAADwAAAP3///8BAAAACQAAAAAAAAAAAAAAAAAAAAAAAAAUAAAA/f///wEAAAAJAAAAAAAAAAAAAAAAAAAAAAAAAA=="/>
      </p:ext>
    </p:ext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8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AAAAAAAAAAAMAAAABQAAAAAAAAAAAD//wAAAQAAAP//AAABAA=="/>
              </a:ext>
            </a:extLst>
          </p:cNvSpPr>
          <p:nvPr>
            <p:ph type="title"/>
          </p:nvPr>
        </p:nvSpPr>
        <p:spPr/>
        <p:txBody>
          <a:bodyPr/>
          <a:lstStyle/>
          <a:p>
            <a:r>
              <a:t>Chemical Bonding</a:t>
            </a:r>
          </a:p>
        </p:txBody>
      </p:sp>
      <p:sp>
        <p:nvSpPr>
          <p:cNvPr id="3" name="Textbox1"/>
          <p:cNvSpPr txBox="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IgbW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wAMAAMEJAABBRwAAkQ4AABAAAAAmAAAACAAAAP//////////MAAAABQAAAAAAAAAAAD//wAAAQAAAP//AAABAA=="/>
              </a:ext>
            </a:extLst>
          </p:cNvSpPr>
          <p:nvPr/>
        </p:nvSpPr>
        <p:spPr>
          <a:xfrm>
            <a:off x="609600" y="1585595"/>
            <a:ext cx="10973435" cy="782320"/>
          </a:xfrm>
          <a:prstGeom prst="rect">
            <a:avLst/>
          </a:prstGeom>
          <a:noFill/>
          <a:ln>
            <a:noFill/>
          </a:ln>
          <a:effectLst/>
        </p:spPr>
        <p:txBody>
          <a:bodyPr vert="horz" wrap="square" numCol="1" spcCol="215900" anchor="t"/>
          <a:lstStyle/>
          <a:p>
            <a:pPr marL="0" marR="0" indent="0" algn="l" defTabSz="914400">
              <a:lnSpc>
                <a:spcPct val="100000"/>
              </a:lnSpc>
              <a:spcBef>
                <a:spcPts val="0"/>
              </a:spcBef>
              <a:spcAft>
                <a:spcPts val="0"/>
              </a:spcAft>
              <a:buNone/>
              <a:tabLst/>
              <a:defRPr sz="2200">
                <a:solidFill>
                  <a:srgbClr val="000000"/>
                </a:solidFill>
                <a:uFill>
                  <a:solidFill>
                    <a:srgbClr val="000000"/>
                  </a:solidFill>
                </a:uFill>
              </a:defRPr>
            </a:pPr>
            <a:r>
              <a:t>We now know that atoms contain protons and neutrons and electrons. The protons and neutrons live inside the nucleus and the electrons orbit around the nucleus.</a:t>
            </a:r>
          </a:p>
          <a:p>
            <a:pPr marL="0" marR="0" indent="0" algn="l" defTabSz="914400">
              <a:lnSpc>
                <a:spcPct val="100000"/>
              </a:lnSpc>
              <a:spcBef>
                <a:spcPts val="0"/>
              </a:spcBef>
              <a:spcAft>
                <a:spcPts val="0"/>
              </a:spcAft>
              <a:buNone/>
              <a:tabLst/>
              <a:defRPr sz="2200">
                <a:solidFill>
                  <a:srgbClr val="000000"/>
                </a:solidFill>
              </a:defRPr>
            </a:pPr>
            <a:endParaRPr/>
          </a:p>
        </p:txBody>
      </p:sp>
      <p:sp>
        <p:nvSpPr>
          <p:cNvPr id="4" name="Textbox2"/>
          <p:cNvSpPr txBox="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IgbW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wAMAAFsQAABgKgAAkBMAABAAAAAmAAAACAAAAP//////////MAAAABQAAAAAAAAAAAD//wAAAQAAAP//AAABAA=="/>
              </a:ext>
            </a:extLst>
          </p:cNvSpPr>
          <p:nvPr/>
        </p:nvSpPr>
        <p:spPr>
          <a:xfrm>
            <a:off x="609600" y="2658745"/>
            <a:ext cx="6278880" cy="521335"/>
          </a:xfrm>
          <a:prstGeom prst="rect">
            <a:avLst/>
          </a:prstGeom>
          <a:noFill/>
          <a:ln>
            <a:noFill/>
          </a:ln>
          <a:effectLst/>
        </p:spPr>
        <p:txBody>
          <a:bodyPr vert="horz" wrap="square" numCol="1" spcCol="215900" anchor="t"/>
          <a:lstStyle/>
          <a:p>
            <a:pPr marL="0" marR="0" indent="0" algn="l" defTabSz="914400">
              <a:lnSpc>
                <a:spcPct val="100000"/>
              </a:lnSpc>
              <a:spcBef>
                <a:spcPts val="0"/>
              </a:spcBef>
              <a:spcAft>
                <a:spcPts val="0"/>
              </a:spcAft>
              <a:buNone/>
              <a:tabLst/>
              <a:defRPr sz="2200">
                <a:solidFill>
                  <a:srgbClr val="000000"/>
                </a:solidFill>
                <a:uFill>
                  <a:solidFill>
                    <a:srgbClr val="000000"/>
                  </a:solidFill>
                </a:uFill>
              </a:defRPr>
            </a:pPr>
            <a:r>
              <a:t>Exactly how are the electrons arranged in an atom? </a:t>
            </a:r>
          </a:p>
        </p:txBody>
      </p:sp>
      <p:sp>
        <p:nvSpPr>
          <p:cNvPr id="5" name="Textbox3"/>
          <p:cNvSpPr txBox="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c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wAMAAJATAABgKgAAgxYAABAAAAAmAAAACAAAAP//////////MAAAABQAAAAAAAAAAAD//wAAAQAAAP//AAABAA=="/>
              </a:ext>
            </a:extLst>
          </p:cNvSpPr>
          <p:nvPr/>
        </p:nvSpPr>
        <p:spPr>
          <a:xfrm>
            <a:off x="609600" y="3180080"/>
            <a:ext cx="6278880" cy="479425"/>
          </a:xfrm>
          <a:prstGeom prst="rect">
            <a:avLst/>
          </a:prstGeom>
          <a:noFill/>
          <a:ln>
            <a:noFill/>
          </a:ln>
          <a:effectLst/>
        </p:spPr>
        <p:txBody>
          <a:bodyPr vert="horz" wrap="square" numCol="1" spcCol="215900" anchor="t"/>
          <a:lstStyle/>
          <a:p>
            <a:pPr marL="0" marR="0" indent="0" algn="l" defTabSz="914400">
              <a:lnSpc>
                <a:spcPct val="100000"/>
              </a:lnSpc>
              <a:spcBef>
                <a:spcPts val="0"/>
              </a:spcBef>
              <a:spcAft>
                <a:spcPts val="0"/>
              </a:spcAft>
              <a:buNone/>
              <a:tabLst/>
              <a:defRPr sz="2200">
                <a:solidFill>
                  <a:srgbClr val="000000"/>
                </a:solidFill>
                <a:uFill>
                  <a:solidFill>
                    <a:srgbClr val="000000"/>
                  </a:solidFill>
                </a:uFill>
              </a:defRPr>
            </a:pPr>
            <a:r>
              <a:t>What do they do?</a:t>
            </a:r>
          </a:p>
        </p:txBody>
      </p:sp>
      <p:pic>
        <p:nvPicPr>
          <p:cNvPr id="6" name="Picture1"/>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W8ouYBMAAAAlAAAAEQAAAC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FIwAABbEAAAQEcAAEknAAAQAAAAJgAAAAgAAAD//////////zAAAAAUAAAAAAAAAAAA//8AAAEAAAD//wAAAQA="/>
              </a:ext>
            </a:extLst>
          </p:cNvPicPr>
          <p:nvPr/>
        </p:nvPicPr>
        <p:blipFill>
          <a:blip r:embed="rId2"/>
          <a:stretch>
            <a:fillRect/>
          </a:stretch>
        </p:blipFill>
        <p:spPr>
          <a:xfrm>
            <a:off x="7854950" y="2658745"/>
            <a:ext cx="3727450" cy="3727450"/>
          </a:xfrm>
          <a:prstGeom prst="rect">
            <a:avLst/>
          </a:prstGeom>
          <a:noFill/>
          <a:ln>
            <a:noFill/>
          </a:ln>
          <a:effectLst/>
        </p:spPr>
      </p:pic>
      <p:sp>
        <p:nvSpPr>
          <p:cNvPr id="7" name="Textbox4"/>
          <p:cNvSpPr txBox="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8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wAMAALEXAABgKgAApBoAABAAAAAmAAAACAAAAP//////////MAAAABQAAAAAAAAAAAD//wAAAQAAAP//AAABAA=="/>
              </a:ext>
            </a:extLst>
          </p:cNvSpPr>
          <p:nvPr/>
        </p:nvSpPr>
        <p:spPr>
          <a:xfrm>
            <a:off x="609600" y="3851275"/>
            <a:ext cx="6278880" cy="479425"/>
          </a:xfrm>
          <a:prstGeom prst="rect">
            <a:avLst/>
          </a:prstGeom>
          <a:noFill/>
          <a:ln>
            <a:noFill/>
          </a:ln>
          <a:effectLst/>
        </p:spPr>
        <p:txBody>
          <a:bodyPr vert="horz" wrap="square" numCol="1" spcCol="215900" anchor="t"/>
          <a:lstStyle/>
          <a:p>
            <a:pPr marL="0" marR="0" indent="0" algn="l" defTabSz="914400">
              <a:lnSpc>
                <a:spcPct val="100000"/>
              </a:lnSpc>
              <a:spcBef>
                <a:spcPts val="0"/>
              </a:spcBef>
              <a:spcAft>
                <a:spcPts val="0"/>
              </a:spcAft>
              <a:buNone/>
              <a:tabLst/>
              <a:defRPr sz="2200">
                <a:solidFill>
                  <a:srgbClr val="000000"/>
                </a:solidFill>
                <a:uFill>
                  <a:solidFill>
                    <a:srgbClr val="000000"/>
                  </a:solidFill>
                </a:uFill>
              </a:defRPr>
            </a:pPr>
            <a:r>
              <a:rPr dirty="0"/>
              <a:t>Physicists say that “it</a:t>
            </a:r>
            <a:r>
              <a:rPr lang="en-GB" dirty="0"/>
              <a:t>'</a:t>
            </a:r>
            <a:r>
              <a:rPr dirty="0"/>
              <a:t>s all about the nucleus”</a:t>
            </a:r>
          </a:p>
        </p:txBody>
      </p:sp>
      <p:sp>
        <p:nvSpPr>
          <p:cNvPr id="8" name="Textbox5"/>
          <p:cNvSpPr txBox="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wAMAAK0aAABgKgAAoB0AABAAAAAmAAAACAAAAP//////////MAAAABQAAAAAAAAAAAD//wAAAQAAAP//AAABAA=="/>
              </a:ext>
            </a:extLst>
          </p:cNvSpPr>
          <p:nvPr/>
        </p:nvSpPr>
        <p:spPr>
          <a:xfrm>
            <a:off x="609600" y="4336415"/>
            <a:ext cx="6278880" cy="479425"/>
          </a:xfrm>
          <a:prstGeom prst="rect">
            <a:avLst/>
          </a:prstGeom>
          <a:noFill/>
          <a:ln>
            <a:noFill/>
          </a:ln>
          <a:effectLst/>
        </p:spPr>
        <p:txBody>
          <a:bodyPr vert="horz" wrap="square" numCol="1" spcCol="215900" anchor="t"/>
          <a:lstStyle/>
          <a:p>
            <a:pPr marL="0" marR="0" indent="0" algn="l" defTabSz="914400">
              <a:lnSpc>
                <a:spcPct val="100000"/>
              </a:lnSpc>
              <a:spcBef>
                <a:spcPts val="0"/>
              </a:spcBef>
              <a:spcAft>
                <a:spcPts val="0"/>
              </a:spcAft>
              <a:buNone/>
              <a:tabLst/>
              <a:defRPr sz="2200">
                <a:solidFill>
                  <a:srgbClr val="000000"/>
                </a:solidFill>
                <a:uFill>
                  <a:solidFill>
                    <a:srgbClr val="000000"/>
                  </a:solidFill>
                </a:uFill>
              </a:defRPr>
            </a:pPr>
            <a:r>
              <a:rPr dirty="0"/>
              <a:t>Chemists say that “it</a:t>
            </a:r>
            <a:r>
              <a:rPr lang="en-GB" dirty="0"/>
              <a:t>'</a:t>
            </a:r>
            <a:r>
              <a:rPr dirty="0"/>
              <a:t>s all about the  electrons”</a:t>
            </a:r>
          </a:p>
        </p:txBody>
      </p:sp>
      <p:sp>
        <p:nvSpPr>
          <p:cNvPr id="9" name="Textbox6"/>
          <p:cNvSpPr txBox="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wAMAAMgfAABwMQAASScAABAAAAAmAAAACAAAAP//////////MAAAABQAAAAAAAAAAAD//wAAAQAAAP//AAABAA=="/>
              </a:ext>
            </a:extLst>
          </p:cNvSpPr>
          <p:nvPr/>
        </p:nvSpPr>
        <p:spPr>
          <a:xfrm>
            <a:off x="609600" y="5166360"/>
            <a:ext cx="7426960" cy="1219835"/>
          </a:xfrm>
          <a:prstGeom prst="rect">
            <a:avLst/>
          </a:prstGeom>
          <a:noFill/>
          <a:ln>
            <a:noFill/>
          </a:ln>
          <a:effectLst/>
        </p:spPr>
        <p:txBody>
          <a:bodyPr vert="horz" wrap="square" numCol="1" spcCol="215900" anchor="t"/>
          <a:lstStyle/>
          <a:p>
            <a:pPr marL="0" marR="0" indent="0" algn="l" defTabSz="914400">
              <a:lnSpc>
                <a:spcPct val="100000"/>
              </a:lnSpc>
              <a:spcBef>
                <a:spcPts val="0"/>
              </a:spcBef>
              <a:spcAft>
                <a:spcPts val="0"/>
              </a:spcAft>
              <a:buNone/>
              <a:tabLst/>
              <a:defRPr sz="2200">
                <a:solidFill>
                  <a:srgbClr val="000000"/>
                </a:solidFill>
                <a:uFill>
                  <a:solidFill>
                    <a:srgbClr val="000000"/>
                  </a:solidFill>
                </a:uFill>
              </a:defRPr>
            </a:pPr>
            <a:r>
              <a:t>In this presentation we will take a chemist’s eye view of the atom and study a fundamental objective - how atoms join together to make compounds.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linds(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linds(horizont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linds(horizont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linds(horizontal)">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dvAuto="0"/>
      <p:bldP spid="4" grpId="0" animBg="1" advAuto="0"/>
      <p:bldP spid="5" grpId="0" animBg="1" advAuto="0"/>
      <p:bldP spid="6" grpId="0" animBg="1" advAuto="0"/>
      <p:bldP spid="7" grpId="0" animBg="1" advAuto="0"/>
      <p:bldP spid="8" grpId="0" animBg="1" advAuto="0"/>
      <p:bldP spid="9" grpId="0" animBg="1" advAuto="0"/>
    </p:bldLst>
    <p:extLst>
      <p:ext uri="smNativeData">
        <pr:smNativeData xmlns="smNativeData" xmlns:pr="smNativeData" xmlns:p15="http://schemas.microsoft.com/office/powerpoint/2012/main" xmlns:p14="http://schemas.microsoft.com/office/powerpoint/2010/main" xmlns:mc="http://schemas.openxmlformats.org/markup-compatibility/2006" val="W8ouYAcAAAAFAAAA/f///wEAAAADAAAACgAAAAAAAAAAAAAAAAAAAAgAAAD9////AQAAAAMAAAAKAAAAAAAAAAAAAAAAAAAADQAAAP3///8BAAAAAwAAAAoAAAAAAAAAAAAAAAAAAAASAAAA/f///wEAAAADAAAACgAAAAAAAAAAAAAAAAAAABcAAAD9////AQAAAAMAAAAKAAAAAAAAAAAAAAAAAAAAHAAAAP3///8BAAAAAwAAAAoAAAAAAAAAAAAAAAAAAAAhAAAA/f///wEAAAADAAAACgAAAAAAAAAAAAAAAAAAAA=="/>
      </p:ext>
    </p:ext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IgbW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AAAAAAAAAAAMAAAABQAAAAAAAAAAAD//wAAAQAAAP//AAABAA=="/>
              </a:ext>
            </a:extLst>
          </p:cNvSpPr>
          <p:nvPr>
            <p:ph type="title"/>
          </p:nvPr>
        </p:nvSpPr>
        <p:spPr/>
        <p:txBody>
          <a:bodyPr/>
          <a:lstStyle/>
          <a:p>
            <a:r>
              <a:t>Electron Loss or Gain</a:t>
            </a:r>
          </a:p>
        </p:txBody>
      </p:sp>
      <p:sp>
        <p:nvSpPr>
          <p:cNvPr id="3" name="Textbox1"/>
          <p:cNvSpPr txBox="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Fc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wAMAAMEJAABBRwAAcw8AABAAAAAmAAAACAAAAP//////////MAAAABQAAAAAAAAAAAD//wAAAQAAAP//AAABAA=="/>
              </a:ext>
            </a:extLst>
          </p:cNvSpPr>
          <p:nvPr/>
        </p:nvSpPr>
        <p:spPr>
          <a:xfrm>
            <a:off x="609600" y="1585595"/>
            <a:ext cx="10973435" cy="925830"/>
          </a:xfrm>
          <a:prstGeom prst="rect">
            <a:avLst/>
          </a:prstGeom>
          <a:noFill/>
          <a:ln>
            <a:noFill/>
          </a:ln>
          <a:effectLst/>
        </p:spPr>
        <p:txBody>
          <a:bodyPr vert="horz" wrap="square" numCol="1" spcCol="215900" anchor="t"/>
          <a:lstStyle/>
          <a:p>
            <a:pPr marL="0" marR="0" indent="0" algn="l" defTabSz="914400">
              <a:lnSpc>
                <a:spcPct val="100000"/>
              </a:lnSpc>
              <a:spcBef>
                <a:spcPts val="0"/>
              </a:spcBef>
              <a:spcAft>
                <a:spcPts val="0"/>
              </a:spcAft>
              <a:buNone/>
              <a:tabLst/>
              <a:defRPr sz="2200">
                <a:solidFill>
                  <a:srgbClr val="000000"/>
                </a:solidFill>
              </a:defRPr>
            </a:pPr>
            <a:r>
              <a:t>The Group 8 elements (discussion usually confined to Neon to Radon) have FULL outer shells of electrons. In all of the cases mentioned, a full shell = 8 electrons.</a:t>
            </a:r>
          </a:p>
        </p:txBody>
      </p:sp>
      <p:pic>
        <p:nvPicPr>
          <p:cNvPr id="4" name="Picture1"/>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W8ouYBMAAAAlAAAAEQAAAC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gHw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AoAAAAKEQAAYgsAAGIcAAAQAAAAJgAAAAgAAAD//////////zAAAAAUAAAAAAAAAAAA//8AAAEAAAD//wAAAQA="/>
              </a:ext>
            </a:extLst>
          </p:cNvPicPr>
          <p:nvPr/>
        </p:nvPicPr>
        <p:blipFill>
          <a:blip r:embed="rId2"/>
          <a:stretch>
            <a:fillRect/>
          </a:stretch>
        </p:blipFill>
        <p:spPr>
          <a:xfrm>
            <a:off x="6350" y="2769870"/>
            <a:ext cx="1844040" cy="1844040"/>
          </a:xfrm>
          <a:prstGeom prst="rect">
            <a:avLst/>
          </a:prstGeom>
          <a:noFill/>
          <a:ln>
            <a:noFill/>
          </a:ln>
          <a:effectLst/>
        </p:spPr>
      </p:pic>
      <p:pic>
        <p:nvPicPr>
          <p:cNvPr id="5" name="Picture2"/>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W8ouYBMAAAAlAAAAEQAAAC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gHw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JoKAAAmEAAAuxcAAEcdAAAQAAAAJgAAAAgAAAD//////////zAAAAAUAAAAAAAAAAAA//8AAAEAAAD//wAAAQA="/>
              </a:ext>
            </a:extLst>
          </p:cNvPicPr>
          <p:nvPr/>
        </p:nvPicPr>
        <p:blipFill>
          <a:blip r:embed="rId3"/>
          <a:stretch>
            <a:fillRect/>
          </a:stretch>
        </p:blipFill>
        <p:spPr>
          <a:xfrm>
            <a:off x="1723390" y="2625090"/>
            <a:ext cx="2134235" cy="2134235"/>
          </a:xfrm>
          <a:prstGeom prst="rect">
            <a:avLst/>
          </a:prstGeom>
          <a:noFill/>
          <a:ln>
            <a:noFill/>
          </a:ln>
          <a:effectLst/>
        </p:spPr>
      </p:pic>
      <p:pic>
        <p:nvPicPr>
          <p:cNvPr id="6" name="Picture3"/>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W8ouYBMAAAAlAAAAEQAAAC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gHw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FcXAADEDgAAOycAAKgeAAAQAAAAJgAAAAgAAAD//////////zAAAAAUAAAAAAAAAAAA//8AAAEAAAD//wAAAQA="/>
              </a:ext>
            </a:extLst>
          </p:cNvPicPr>
          <p:nvPr/>
        </p:nvPicPr>
        <p:blipFill>
          <a:blip r:embed="rId4"/>
          <a:stretch>
            <a:fillRect/>
          </a:stretch>
        </p:blipFill>
        <p:spPr>
          <a:xfrm>
            <a:off x="3794125" y="2400300"/>
            <a:ext cx="2583180" cy="2583180"/>
          </a:xfrm>
          <a:prstGeom prst="rect">
            <a:avLst/>
          </a:prstGeom>
          <a:noFill/>
          <a:ln>
            <a:noFill/>
          </a:ln>
          <a:effectLst/>
        </p:spPr>
      </p:pic>
      <p:pic>
        <p:nvPicPr>
          <p:cNvPr id="7" name="Picture4"/>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W8ouYBMAAAAlAAAAEQAAAC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gHw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NcmAADjDQAAfjgAAIofAAAQAAAAJgAAAAgAAAD//////////zAAAAAUAAAAAAAAAAAA//8AAAEAAAD//wAAAQA="/>
              </a:ext>
            </a:extLst>
          </p:cNvPicPr>
          <p:nvPr/>
        </p:nvPicPr>
        <p:blipFill>
          <a:blip r:embed="rId5"/>
          <a:stretch>
            <a:fillRect/>
          </a:stretch>
        </p:blipFill>
        <p:spPr>
          <a:xfrm>
            <a:off x="6313805" y="2257425"/>
            <a:ext cx="2869565" cy="2869565"/>
          </a:xfrm>
          <a:prstGeom prst="rect">
            <a:avLst/>
          </a:prstGeom>
          <a:noFill/>
          <a:ln>
            <a:noFill/>
          </a:ln>
          <a:effectLst/>
        </p:spPr>
      </p:pic>
      <p:sp>
        <p:nvSpPr>
          <p:cNvPr id="8" name="Textbox2"/>
          <p:cNvSpPr txBox="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IgbW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wAMAAPofAABBRwAArCUAABAAAAAmAAAACAAAAP//////////MAAAABQAAAAAAAAAAAD//wAAAQAAAP//AAABAA=="/>
              </a:ext>
            </a:extLst>
          </p:cNvSpPr>
          <p:nvPr/>
        </p:nvSpPr>
        <p:spPr>
          <a:xfrm>
            <a:off x="609600" y="5198110"/>
            <a:ext cx="10973435" cy="925830"/>
          </a:xfrm>
          <a:prstGeom prst="rect">
            <a:avLst/>
          </a:prstGeom>
          <a:noFill/>
          <a:ln>
            <a:noFill/>
          </a:ln>
          <a:effectLst/>
        </p:spPr>
        <p:txBody>
          <a:bodyPr vert="horz" wrap="square" numCol="1" spcCol="215900" anchor="t"/>
          <a:lstStyle/>
          <a:p>
            <a:pPr marL="0" marR="0" indent="0" algn="l" defTabSz="914400">
              <a:lnSpc>
                <a:spcPct val="100000"/>
              </a:lnSpc>
              <a:spcBef>
                <a:spcPts val="0"/>
              </a:spcBef>
              <a:spcAft>
                <a:spcPts val="0"/>
              </a:spcAft>
              <a:buNone/>
              <a:tabLst/>
              <a:defRPr sz="2200">
                <a:solidFill>
                  <a:srgbClr val="000000"/>
                </a:solidFill>
              </a:defRPr>
            </a:pPr>
            <a:r>
              <a:t>This electronic configuration gives these atoms a very stable existence, they neither wish to GAIN or LOSE electrons as their OUTER shell is FULL.</a:t>
            </a:r>
          </a:p>
        </p:txBody>
      </p:sp>
      <p:pic>
        <p:nvPicPr>
          <p:cNvPr id="9" name="Picture5"/>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W8ouYBMAAAAlAAAAEQAAAC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gHw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BQ4AAByDQAAnEoAAPofAAAQAAAAJgAAAAgAAAD//////////zAAAAAUAAAAAAAAAAAA//8AAAEAAAD//wAAAQA="/>
              </a:ext>
            </a:extLst>
          </p:cNvPicPr>
          <p:nvPr/>
        </p:nvPicPr>
        <p:blipFill>
          <a:blip r:embed="rId6"/>
          <a:stretch>
            <a:fillRect/>
          </a:stretch>
        </p:blipFill>
        <p:spPr>
          <a:xfrm>
            <a:off x="9116060" y="2185670"/>
            <a:ext cx="3012440" cy="3012440"/>
          </a:xfrm>
          <a:prstGeom prst="rect">
            <a:avLst/>
          </a:prstGeom>
          <a:noFill/>
          <a:ln>
            <a:noFill/>
          </a:ln>
          <a:effectLst/>
        </p:spPr>
      </p:pic>
      <p:sp>
        <p:nvSpPr>
          <p:cNvPr id="10" name="Textbox3"/>
          <p:cNvSpPr txBox="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8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wAMAAKwlAABBRwAA6CgAABAAAAAmAAAACAAAAP//////////MAAAABQAAAAAAAAAAAD//wAAAQAAAP//AAABAA=="/>
              </a:ext>
            </a:extLst>
          </p:cNvSpPr>
          <p:nvPr/>
        </p:nvSpPr>
        <p:spPr>
          <a:xfrm>
            <a:off x="609600" y="6123940"/>
            <a:ext cx="10973435" cy="525780"/>
          </a:xfrm>
          <a:prstGeom prst="rect">
            <a:avLst/>
          </a:prstGeom>
          <a:noFill/>
          <a:ln>
            <a:noFill/>
          </a:ln>
          <a:effectLst/>
        </p:spPr>
        <p:txBody>
          <a:bodyPr vert="horz" wrap="square" numCol="1" spcCol="215900" anchor="t"/>
          <a:lstStyle/>
          <a:p>
            <a:pPr marL="0" marR="0" indent="0" algn="l" defTabSz="914400">
              <a:lnSpc>
                <a:spcPct val="100000"/>
              </a:lnSpc>
              <a:spcBef>
                <a:spcPts val="0"/>
              </a:spcBef>
              <a:spcAft>
                <a:spcPts val="0"/>
              </a:spcAft>
              <a:buNone/>
              <a:tabLst/>
              <a:defRPr sz="2200">
                <a:solidFill>
                  <a:srgbClr val="000000"/>
                </a:solidFill>
              </a:defRPr>
            </a:pPr>
            <a:r>
              <a:t>They are MONATOMIC and do NOT form compounds (except Xenon which can be made 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dissolv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dissolv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dissolve">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dvAuto="0"/>
      <p:bldP spid="4" grpId="0" animBg="1" advAuto="0"/>
      <p:bldP spid="5" grpId="0" animBg="1" advAuto="0"/>
      <p:bldP spid="6" grpId="0" animBg="1" advAuto="0"/>
      <p:bldP spid="7" grpId="0" animBg="1" advAuto="0"/>
      <p:bldP spid="8" grpId="0" animBg="1" advAuto="0"/>
      <p:bldP spid="9" grpId="0" animBg="1" advAuto="0"/>
      <p:bldP spid="10" grpId="0" animBg="1" advAuto="0"/>
    </p:bldLst>
    <p:extLst>
      <p:ext uri="smNativeData">
        <pr:smNativeData xmlns="smNativeData" xmlns:pr="smNativeData" xmlns:p15="http://schemas.microsoft.com/office/powerpoint/2012/main" xmlns:p14="http://schemas.microsoft.com/office/powerpoint/2010/main" xmlns:mc="http://schemas.openxmlformats.org/markup-compatibility/2006" val="W8ouYAgAAAAFAAAA/f///wEAAAAJAAAAAAAAAAAAAAAAAAAAAAAAAAoAAAD9////AQAAAAkAAAAAAAAAAAAAAAAAAAAAAAAADwAAAP3///8BAAAACQAAAAAAAAAAAAAAAAAAAAAAAAAUAAAA/f///wEAAAAJAAAAAAAAAAAAAAAAAAAAAAAAABkAAAD9////AQAAAAkAAAAAAAAAAAAAAAAAAAAAAAAAHgAAAP3///8BAAAACQAAAAAAAAAAAAAAAAAAAAAAAAAjAAAA/f///wEAAAAJAAAAAAAAAAAAAAAAAAAAAAAAACgAAAD9////AQAAAAkAAAAAAAAAAAAAAAAAAAAAAAAA"/>
      </p:ext>
    </p:ext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IgbW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AAAAAAAAAAAMAAAABQAAAAAAAAAAAD//wAAAQAAAP//AAABAA=="/>
              </a:ext>
            </a:extLst>
          </p:cNvSpPr>
          <p:nvPr>
            <p:ph type="title"/>
          </p:nvPr>
        </p:nvSpPr>
        <p:spPr/>
        <p:txBody>
          <a:bodyPr/>
          <a:lstStyle/>
          <a:p>
            <a:r>
              <a:t>Electron Transfer or Sharing</a:t>
            </a:r>
          </a:p>
        </p:txBody>
      </p:sp>
      <p:sp>
        <p:nvSpPr>
          <p:cNvPr id="3" name="Textbox1"/>
          <p:cNvSpPr txBox="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IgbW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wAMAAMEJAABBRwAAxhAAABAAAAAmAAAACAAAAP//////////MAAAABQAAAAAAAAAAAD//wAAAQAAAP//AAABAA=="/>
              </a:ext>
            </a:extLst>
          </p:cNvSpPr>
          <p:nvPr/>
        </p:nvSpPr>
        <p:spPr>
          <a:xfrm>
            <a:off x="609600" y="1585595"/>
            <a:ext cx="10973435" cy="1141095"/>
          </a:xfrm>
          <a:prstGeom prst="rect">
            <a:avLst/>
          </a:prstGeom>
          <a:noFill/>
          <a:ln>
            <a:noFill/>
          </a:ln>
          <a:effectLst/>
        </p:spPr>
        <p:txBody>
          <a:bodyPr vert="horz" wrap="square" numCol="1" spcCol="215900" anchor="t"/>
          <a:lstStyle/>
          <a:p>
            <a:pPr marL="0" marR="0" indent="0" algn="l" defTabSz="914400">
              <a:lnSpc>
                <a:spcPct val="100000"/>
              </a:lnSpc>
              <a:spcBef>
                <a:spcPts val="0"/>
              </a:spcBef>
              <a:spcAft>
                <a:spcPts val="0"/>
              </a:spcAft>
              <a:buNone/>
              <a:tabLst/>
              <a:defRPr sz="2200">
                <a:solidFill>
                  <a:srgbClr val="000000"/>
                </a:solidFill>
              </a:defRPr>
            </a:pPr>
            <a:r>
              <a:t>The Group 8 elements are the envy of the atomic world, and elements with partially completed OUTER shells want to get the same stability, they are willing to SHARE, RECEIVE or even GIVE AWAY electrons to get there.</a:t>
            </a:r>
          </a:p>
        </p:txBody>
      </p:sp>
      <p:sp>
        <p:nvSpPr>
          <p:cNvPr id="4" name="Textbox2"/>
          <p:cNvSpPr txBox="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IgbW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wAMAAIoSAABBRwAAEhYAABAAAAAmAAAACAAAAP//////////MAAAABQAAAAAAAAAAAD//wAAAQAAAP//AAABAA=="/>
              </a:ext>
            </a:extLst>
          </p:cNvSpPr>
          <p:nvPr/>
        </p:nvSpPr>
        <p:spPr>
          <a:xfrm>
            <a:off x="609600" y="3013710"/>
            <a:ext cx="10973435" cy="574040"/>
          </a:xfrm>
          <a:prstGeom prst="rect">
            <a:avLst/>
          </a:prstGeom>
          <a:noFill/>
          <a:ln>
            <a:noFill/>
          </a:ln>
          <a:effectLst/>
        </p:spPr>
        <p:txBody>
          <a:bodyPr vert="horz" wrap="square" numCol="1" spcCol="215900" anchor="t"/>
          <a:lstStyle/>
          <a:p>
            <a:pPr marL="0" marR="0" indent="0" algn="l" defTabSz="914400">
              <a:lnSpc>
                <a:spcPct val="100000"/>
              </a:lnSpc>
              <a:spcBef>
                <a:spcPts val="0"/>
              </a:spcBef>
              <a:spcAft>
                <a:spcPts val="0"/>
              </a:spcAft>
              <a:buNone/>
              <a:tabLst/>
              <a:defRPr sz="2200">
                <a:solidFill>
                  <a:srgbClr val="000000"/>
                </a:solidFill>
              </a:defRPr>
            </a:pPr>
            <a:r>
              <a:t>This is the basis of ATOMIC (CHEMICAL) BONDING.</a:t>
            </a:r>
          </a:p>
        </p:txBody>
      </p:sp>
      <p:sp>
        <p:nvSpPr>
          <p:cNvPr id="5" name="Textbox3"/>
          <p:cNvSpPr txBox="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P////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wAMAAGUXAABBRwAA7RoAABAAAAAmAAAACAAAAP//////////MAAAABQAAAAAAAAAAAD//wAAAQAAAP//AAABAA=="/>
              </a:ext>
            </a:extLst>
          </p:cNvSpPr>
          <p:nvPr/>
        </p:nvSpPr>
        <p:spPr>
          <a:xfrm>
            <a:off x="609600" y="3803015"/>
            <a:ext cx="10973435" cy="574040"/>
          </a:xfrm>
          <a:prstGeom prst="rect">
            <a:avLst/>
          </a:prstGeom>
          <a:noFill/>
          <a:ln>
            <a:noFill/>
          </a:ln>
          <a:effectLst/>
        </p:spPr>
        <p:txBody>
          <a:bodyPr vert="horz" wrap="square" numCol="1" spcCol="215900" anchor="t"/>
          <a:lstStyle/>
          <a:p>
            <a:pPr marL="0" marR="0" indent="0" algn="l" defTabSz="914400">
              <a:lnSpc>
                <a:spcPct val="100000"/>
              </a:lnSpc>
              <a:spcBef>
                <a:spcPts val="0"/>
              </a:spcBef>
              <a:spcAft>
                <a:spcPts val="0"/>
              </a:spcAft>
              <a:buNone/>
              <a:tabLst/>
              <a:defRPr sz="2200">
                <a:solidFill>
                  <a:srgbClr val="000000"/>
                </a:solidFill>
              </a:defRPr>
            </a:pPr>
            <a:r>
              <a:t>Atoms which GIVE or RECEIVE electrons form IONIC bonds.</a:t>
            </a:r>
          </a:p>
        </p:txBody>
      </p:sp>
      <p:sp>
        <p:nvSpPr>
          <p:cNvPr id="6" name="Textbox4"/>
          <p:cNvSpPr txBox="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wAMAAF4bAABBRwAA5h4AABAAAAAmAAAACAAAAP//////////MAAAABQAAAAAAAAAAAD//wAAAQAAAP//AAABAA=="/>
              </a:ext>
            </a:extLst>
          </p:cNvSpPr>
          <p:nvPr/>
        </p:nvSpPr>
        <p:spPr>
          <a:xfrm>
            <a:off x="609600" y="4448810"/>
            <a:ext cx="10973435" cy="574040"/>
          </a:xfrm>
          <a:prstGeom prst="rect">
            <a:avLst/>
          </a:prstGeom>
          <a:noFill/>
          <a:ln>
            <a:noFill/>
          </a:ln>
          <a:effectLst/>
        </p:spPr>
        <p:txBody>
          <a:bodyPr vert="horz" wrap="square" numCol="1" spcCol="215900" anchor="t"/>
          <a:lstStyle/>
          <a:p>
            <a:pPr marL="0" marR="0" indent="0" algn="l" defTabSz="914400">
              <a:lnSpc>
                <a:spcPct val="100000"/>
              </a:lnSpc>
              <a:spcBef>
                <a:spcPts val="0"/>
              </a:spcBef>
              <a:spcAft>
                <a:spcPts val="0"/>
              </a:spcAft>
              <a:buNone/>
              <a:tabLst/>
              <a:defRPr sz="2200">
                <a:solidFill>
                  <a:srgbClr val="000000"/>
                </a:solidFill>
              </a:defRPr>
            </a:pPr>
            <a:r>
              <a:t>Atoms which SHARE electrons form COVALENT bonds.</a:t>
            </a:r>
          </a:p>
        </p:txBody>
      </p:sp>
      <p:sp>
        <p:nvSpPr>
          <p:cNvPr id="7" name="Textbox5"/>
          <p:cNvSpPr txBox="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P////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vwMAAGQfAABARwAA7CIAABAAAAAmAAAACAAAAP//////////MAAAABQAAAAAAAAAAAD//wAAAQAAAP//AAABAA=="/>
              </a:ext>
            </a:extLst>
          </p:cNvSpPr>
          <p:nvPr/>
        </p:nvSpPr>
        <p:spPr>
          <a:xfrm>
            <a:off x="608965" y="5102860"/>
            <a:ext cx="10973435" cy="574040"/>
          </a:xfrm>
          <a:prstGeom prst="rect">
            <a:avLst/>
          </a:prstGeom>
          <a:noFill/>
          <a:ln>
            <a:noFill/>
          </a:ln>
          <a:effectLst/>
        </p:spPr>
        <p:txBody>
          <a:bodyPr vert="horz" wrap="square" numCol="1" spcCol="215900" anchor="t"/>
          <a:lstStyle/>
          <a:p>
            <a:pPr marL="0" marR="0" indent="0" algn="l" defTabSz="914400">
              <a:lnSpc>
                <a:spcPct val="100000"/>
              </a:lnSpc>
              <a:spcBef>
                <a:spcPts val="0"/>
              </a:spcBef>
              <a:spcAft>
                <a:spcPts val="0"/>
              </a:spcAft>
              <a:buNone/>
              <a:tabLst/>
              <a:defRPr sz="2200">
                <a:solidFill>
                  <a:srgbClr val="000000"/>
                </a:solidFill>
              </a:defRPr>
            </a:pPr>
            <a:r>
              <a:t>Atoms which SHARE electrons to form a ‘cloud’ of spare electrons form METALLIC bonds.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1+#ppt_w/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ppt_x</p:attrName>
                                        </p:attrNameLst>
                                      </p:cBhvr>
                                      <p:tavLst>
                                        <p:tav tm="0">
                                          <p:val>
                                            <p:strVal val="1+#ppt_w/2"/>
                                          </p:val>
                                        </p:tav>
                                        <p:tav tm="100000">
                                          <p:val>
                                            <p:strVal val="#ppt_x"/>
                                          </p:val>
                                        </p:tav>
                                      </p:tavLst>
                                    </p:anim>
                                    <p:anim calcmode="lin" valueType="num">
                                      <p:cBhvr>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ppt_x</p:attrName>
                                        </p:attrNameLst>
                                      </p:cBhvr>
                                      <p:tavLst>
                                        <p:tav tm="0">
                                          <p:val>
                                            <p:strVal val="1+#ppt_w/2"/>
                                          </p:val>
                                        </p:tav>
                                        <p:tav tm="100000">
                                          <p:val>
                                            <p:strVal val="#ppt_x"/>
                                          </p:val>
                                        </p:tav>
                                      </p:tavLst>
                                    </p:anim>
                                    <p:anim calcmode="lin" valueType="num">
                                      <p:cBhvr>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iterate type="lt">
                                    <p:tmPct val="10000"/>
                                  </p:iterate>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ppt_x</p:attrName>
                                        </p:attrNameLst>
                                      </p:cBhvr>
                                      <p:tavLst>
                                        <p:tav tm="0">
                                          <p:val>
                                            <p:strVal val="1+#ppt_w/2"/>
                                          </p:val>
                                        </p:tav>
                                        <p:tav tm="100000">
                                          <p:val>
                                            <p:strVal val="#ppt_x"/>
                                          </p:val>
                                        </p:tav>
                                      </p:tavLst>
                                    </p:anim>
                                    <p:anim calcmode="lin" valueType="num">
                                      <p:cBhvr>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iterate type="lt">
                                    <p:tmPct val="10000"/>
                                  </p:iterate>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ppt_x</p:attrName>
                                        </p:attrNameLst>
                                      </p:cBhvr>
                                      <p:tavLst>
                                        <p:tav tm="0">
                                          <p:val>
                                            <p:strVal val="1+#ppt_w/2"/>
                                          </p:val>
                                        </p:tav>
                                        <p:tav tm="100000">
                                          <p:val>
                                            <p:strVal val="#ppt_x"/>
                                          </p:val>
                                        </p:tav>
                                      </p:tavLst>
                                    </p:anim>
                                    <p:anim calcmode="lin" valueType="num">
                                      <p:cBhvr>
                                        <p:cTn id="3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dvAuto="0"/>
      <p:bldP spid="4" grpId="0" animBg="1" advAuto="0"/>
      <p:bldP spid="5" grpId="0" animBg="1" advAuto="0"/>
      <p:bldP spid="6" grpId="0" animBg="1" advAuto="0"/>
      <p:bldP spid="7" grpId="0" animBg="1" advAuto="0"/>
    </p:bldLst>
    <p:extLst>
      <p:ext uri="smNativeData">
        <pr:smNativeData xmlns="smNativeData" xmlns:pr="smNativeData" xmlns:p15="http://schemas.microsoft.com/office/powerpoint/2012/main" xmlns:p14="http://schemas.microsoft.com/office/powerpoint/2010/main" xmlns:mc="http://schemas.openxmlformats.org/markup-compatibility/2006" val="W8ouYAoAAAAFAAAA/v///wEAAAACAAAAAgAAAAAAAAAAAAAAAAAAAAoAAAD/////AQAAAAIAAAACAAAAAAAAAAAAAAAAAAAAEAAAAP7///8BAAAAAgAAAAIAAAAAAAAAAAAAAAAAAAAVAAAA/////wEAAAACAAAAAgAAAAAAAAAAAAAAAAAAABsAAAD+////AQAAAAIAAAACAAAAAAAAAAAAAAAAAAAAIAAAAP////8BAAAAAgAAAAIAAAAAAAAAAAAAAAAAAAAmAAAA/v///wEAAAACAAAAAgAAAAAAAAAAAAAAAAAAACsAAAD/////AQAAAAIAAAACAAAAAAAAAAAAAAAAAAAAMQAAAP7///8BAAAAAgAAAAIAAAAAAAAAAAAAAAAAAAA2AAAA/////wEAAAACAAAAAgAAAAAAAAAAAAAAAAAAAA=="/>
      </p:ext>
    </p:ext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AAAAAAAAAAAMAAAABQAAAAAAAAAAAD//wAAAQAAAP//AAABAA=="/>
              </a:ext>
            </a:extLst>
          </p:cNvSpPr>
          <p:nvPr>
            <p:ph type="title"/>
          </p:nvPr>
        </p:nvSpPr>
        <p:spPr/>
        <p:txBody>
          <a:bodyPr/>
          <a:lstStyle/>
          <a:p>
            <a:r>
              <a:t>Electron Transfer - IONIC BONDING</a:t>
            </a:r>
          </a:p>
        </p:txBody>
      </p:sp>
      <p:pic>
        <p:nvPicPr>
          <p:cNvPr id="3" name="Picture1"/>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W8ouYBMAAAAlAAAAEQAAAC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gHw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FgLAACaCQAAqD8AALonAAAQAAAAJgAAAAgAAAD//////////zAAAAAUAAAAAAAAAAAA//8AAAEAAAD//wAAAQA="/>
              </a:ext>
            </a:extLst>
          </p:cNvPicPr>
          <p:nvPr/>
        </p:nvPicPr>
        <p:blipFill>
          <a:blip r:embed="rId2"/>
          <a:stretch>
            <a:fillRect/>
          </a:stretch>
        </p:blipFill>
        <p:spPr>
          <a:xfrm>
            <a:off x="1844040" y="1560830"/>
            <a:ext cx="8503920" cy="4897120"/>
          </a:xfrm>
          <a:prstGeom prst="rect">
            <a:avLst/>
          </a:prstGeom>
          <a:noFill/>
          <a:ln>
            <a:noFill/>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dvAuto="0"/>
    </p:bldLst>
    <p:extLst>
      <p:ext uri="smNativeData">
        <pr:smNativeData xmlns="smNativeData" xmlns:pr="smNativeData" xmlns:p15="http://schemas.microsoft.com/office/powerpoint/2012/main" xmlns:p14="http://schemas.microsoft.com/office/powerpoint/2010/main" xmlns:mc="http://schemas.openxmlformats.org/markup-compatibility/2006" val="W8ouYAEAAAAFAAAA/f///wEAAAAJAAAAAAAAAAAAAAAAAAAAAAAAAA=="/>
      </p:ext>
    </p:ext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CM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AAAAAAAAAAAMAAAABQAAAAAAAAAAAD//wAAAQAAAP//AAABAA=="/>
              </a:ext>
            </a:extLst>
          </p:cNvSpPr>
          <p:nvPr>
            <p:ph type="title"/>
          </p:nvPr>
        </p:nvSpPr>
        <p:spPr/>
        <p:txBody>
          <a:bodyPr/>
          <a:lstStyle/>
          <a:p>
            <a:r>
              <a:t>Electron Transfer - IONIC BONDING</a:t>
            </a:r>
          </a:p>
        </p:txBody>
      </p:sp>
      <p:sp>
        <p:nvSpPr>
          <p:cNvPr id="3" name="Textbox1"/>
          <p:cNvSpPr txBox="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IgbW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wAMAAMEJAABBRwAAxhAAABAAAAAmAAAACAAAAP//////////MAAAABQAAAAAAAAAAAD//wAAAQAAAP//AAABAA=="/>
              </a:ext>
            </a:extLst>
          </p:cNvSpPr>
          <p:nvPr/>
        </p:nvSpPr>
        <p:spPr>
          <a:xfrm>
            <a:off x="609600" y="1585595"/>
            <a:ext cx="10973435" cy="1141095"/>
          </a:xfrm>
          <a:prstGeom prst="rect">
            <a:avLst/>
          </a:prstGeom>
          <a:noFill/>
          <a:ln>
            <a:noFill/>
          </a:ln>
          <a:effectLst/>
        </p:spPr>
        <p:txBody>
          <a:bodyPr vert="horz" wrap="square" numCol="1" spcCol="215900" anchor="t"/>
          <a:lstStyle/>
          <a:p>
            <a:pPr marL="0" marR="0" indent="0" algn="l" defTabSz="914400">
              <a:lnSpc>
                <a:spcPct val="100000"/>
              </a:lnSpc>
              <a:spcBef>
                <a:spcPts val="0"/>
              </a:spcBef>
              <a:spcAft>
                <a:spcPts val="0"/>
              </a:spcAft>
              <a:buNone/>
              <a:tabLst/>
              <a:defRPr sz="2200">
                <a:solidFill>
                  <a:srgbClr val="000000"/>
                </a:solidFill>
              </a:defRPr>
            </a:pPr>
            <a:r>
              <a:t>IONIC bonds usually occur between METALS and NONMETALS. These elements lie to the left and right of the Periodic Table respectively and so are already quite near a “stable 8” arrangement with few electrons to lose or gain.</a:t>
            </a:r>
          </a:p>
        </p:txBody>
      </p:sp>
      <p:pic>
        <p:nvPicPr>
          <p:cNvPr id="4" name="Picture1"/>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W8ouYBMAAAAlAAAAEQAAAC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gHw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LYKAACKEgAAdj8AAFwpAAAQAAAAJgAAAAgAAAD//////////zAAAAAUAAAAAAAAAAAA//8AAAEAAAD//wAAAQA="/>
              </a:ext>
            </a:extLst>
          </p:cNvPicPr>
          <p:nvPr/>
        </p:nvPicPr>
        <p:blipFill>
          <a:blip r:embed="rId2"/>
          <a:stretch>
            <a:fillRect/>
          </a:stretch>
        </p:blipFill>
        <p:spPr>
          <a:xfrm>
            <a:off x="1741170" y="3013710"/>
            <a:ext cx="8575040" cy="3709670"/>
          </a:xfrm>
          <a:prstGeom prst="rect">
            <a:avLst/>
          </a:prstGeom>
          <a:noFill/>
          <a:ln>
            <a:noFill/>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dvAuto="0"/>
      <p:bldP spid="4" grpId="0" animBg="1" advAuto="0"/>
    </p:bldLst>
    <p:extLst>
      <p:ext uri="smNativeData">
        <pr:smNativeData xmlns="smNativeData" xmlns:pr="smNativeData" xmlns:p15="http://schemas.microsoft.com/office/powerpoint/2012/main" xmlns:p14="http://schemas.microsoft.com/office/powerpoint/2010/main" xmlns:mc="http://schemas.openxmlformats.org/markup-compatibility/2006" val="W8ouYAIAAAAFAAAA/f///wEAAAAWAAAACAAAAAAAAAAAAAAAAAAAAAoAAAD9////AQAAABYAAAAIAAAAAAAAAAAAAAAAAAAA"/>
      </p:ext>
    </p:ext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0C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AAAAAAAAAAAMAAAABQAAAAAAAAAAAD//wAAAQAAAP//AAABAA=="/>
              </a:ext>
            </a:extLst>
          </p:cNvSpPr>
          <p:nvPr>
            <p:ph type="title"/>
          </p:nvPr>
        </p:nvSpPr>
        <p:spPr/>
        <p:txBody>
          <a:bodyPr/>
          <a:lstStyle/>
          <a:p>
            <a:r>
              <a:t>Electron Transfer - IONIC BONDING</a:t>
            </a:r>
          </a:p>
        </p:txBody>
      </p:sp>
      <p:pic>
        <p:nvPicPr>
          <p:cNvPr id="3" name="Picture1"/>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W8ouYBMAAAAlAAAAEQAAAC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B+Aw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NsEAADTCAAAk0UAAA0pAAAQAAAAJgAAAAgAAAD//////////zAAAAAUAAAAAAAAAAAA//8AAAEAAAD//wAAAQA="/>
              </a:ext>
            </a:extLst>
          </p:cNvPicPr>
          <p:nvPr/>
        </p:nvPicPr>
        <p:blipFill>
          <a:blip r:embed="rId2"/>
          <a:stretch>
            <a:fillRect/>
          </a:stretch>
        </p:blipFill>
        <p:spPr>
          <a:xfrm>
            <a:off x="789305" y="1434465"/>
            <a:ext cx="10520680" cy="5238750"/>
          </a:xfrm>
          <a:prstGeom prst="rect">
            <a:avLst/>
          </a:prstGeom>
          <a:noFill/>
          <a:ln>
            <a:noFill/>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dvAuto="0"/>
    </p:bldLst>
    <p:extLst>
      <p:ext uri="smNativeData">
        <pr:smNativeData xmlns="smNativeData" xmlns:pr="smNativeData" xmlns:p15="http://schemas.microsoft.com/office/powerpoint/2012/main" xmlns:p14="http://schemas.microsoft.com/office/powerpoint/2010/main" xmlns:mc="http://schemas.openxmlformats.org/markup-compatibility/2006" val="W8ouYAEAAAAFAAAA/f///wEAAAAFAAAACgAAAAAAAAAAAAAAAAAAAA=="/>
      </p:ext>
    </p:ext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O1jv30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AAAAAAAAAAAMAAAABQAAAAAAAAAAAD//wAAAQAAAP//AAABAA=="/>
              </a:ext>
            </a:extLst>
          </p:cNvSpPr>
          <p:nvPr>
            <p:ph type="title"/>
          </p:nvPr>
        </p:nvSpPr>
        <p:spPr/>
        <p:txBody>
          <a:bodyPr/>
          <a:lstStyle/>
          <a:p>
            <a:r>
              <a:t>Electron Transfer - METALLIC BONDING</a:t>
            </a:r>
          </a:p>
        </p:txBody>
      </p:sp>
      <p:sp>
        <p:nvSpPr>
          <p:cNvPr id="3" name="Textbox1"/>
          <p:cNvSpPr txBox="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wAMAAMEJAABBRwAAkQ4AABAAAAAmAAAACAAAAP//////////MAAAABQAAAAAAAAAAAD//wAAAQAAAP//AAABAA=="/>
              </a:ext>
            </a:extLst>
          </p:cNvSpPr>
          <p:nvPr/>
        </p:nvSpPr>
        <p:spPr>
          <a:xfrm>
            <a:off x="609600" y="1585595"/>
            <a:ext cx="10973435" cy="782320"/>
          </a:xfrm>
          <a:prstGeom prst="rect">
            <a:avLst/>
          </a:prstGeom>
          <a:noFill/>
          <a:ln>
            <a:noFill/>
          </a:ln>
          <a:effectLst/>
        </p:spPr>
        <p:txBody>
          <a:bodyPr vert="horz" wrap="square" numCol="1" spcCol="215900" anchor="t"/>
          <a:lstStyle/>
          <a:p>
            <a:pPr marL="0" marR="0" indent="0" algn="l" defTabSz="914400">
              <a:lnSpc>
                <a:spcPct val="100000"/>
              </a:lnSpc>
              <a:spcBef>
                <a:spcPts val="0"/>
              </a:spcBef>
              <a:spcAft>
                <a:spcPts val="0"/>
              </a:spcAft>
              <a:buNone/>
              <a:tabLst/>
              <a:defRPr sz="2200">
                <a:solidFill>
                  <a:srgbClr val="000000"/>
                </a:solidFill>
              </a:defRPr>
            </a:pPr>
            <a:r>
              <a:t>Metals stay together in large ionic formations, or STRUCTURES and are very well organised, the structure is said to be REGULAR. </a:t>
            </a:r>
          </a:p>
        </p:txBody>
      </p:sp>
      <p:pic>
        <p:nvPicPr>
          <p:cNvPr id="4" name="Picture2"/>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W8ouYBMAAAAlAAAAEQAAAC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BK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IAlAABXEwAA5kgAAIkkAAAQAAAAJgAAAAgAAAD//////////zAAAAAUAAAAAAAAAAAA//8AAAEAAAD//wAAAQA="/>
              </a:ext>
            </a:extLst>
          </p:cNvPicPr>
          <p:nvPr/>
        </p:nvPicPr>
        <p:blipFill>
          <a:blip r:embed="rId2"/>
          <a:stretch>
            <a:fillRect/>
          </a:stretch>
        </p:blipFill>
        <p:spPr>
          <a:xfrm>
            <a:off x="6096000" y="3143885"/>
            <a:ext cx="5754370" cy="2795270"/>
          </a:xfrm>
          <a:prstGeom prst="rect">
            <a:avLst/>
          </a:prstGeom>
          <a:noFill/>
          <a:ln>
            <a:noFill/>
          </a:ln>
          <a:effectLst/>
        </p:spPr>
      </p:pic>
      <p:pic>
        <p:nvPicPr>
          <p:cNvPr id="5" name="Picture1"/>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W8ouYBMAAAAlAAAAEQAAAC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Ds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MADAADtEwAAUCMAAB8lAAAQAAAAJgAAAAgAAAD//////////zAAAAAUAAAAAAAAAAAA//8AAAEAAAD//wAAAQA="/>
              </a:ext>
            </a:extLst>
          </p:cNvPicPr>
          <p:nvPr/>
        </p:nvPicPr>
        <p:blipFill>
          <a:blip r:embed="rId3"/>
          <a:stretch>
            <a:fillRect/>
          </a:stretch>
        </p:blipFill>
        <p:spPr>
          <a:xfrm>
            <a:off x="609600" y="3239135"/>
            <a:ext cx="5130800" cy="2795270"/>
          </a:xfrm>
          <a:prstGeom prst="rect">
            <a:avLst/>
          </a:prstGeom>
          <a:noFill/>
          <a:ln>
            <a:noFill/>
          </a:ln>
          <a:effectLst/>
        </p:spPr>
      </p:pic>
      <p:sp>
        <p:nvSpPr>
          <p:cNvPr id="6" name="Textbox2"/>
          <p:cNvSpPr txBox="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wAMAANkOAABARwAAiRMAABAAAAAmAAAACAAAAP//////////MAAAABQAAAAAAAAAAAD//wAAAQAAAP//AAABAA=="/>
              </a:ext>
            </a:extLst>
          </p:cNvSpPr>
          <p:nvPr/>
        </p:nvSpPr>
        <p:spPr>
          <a:xfrm>
            <a:off x="609600" y="2413635"/>
            <a:ext cx="10972800" cy="762000"/>
          </a:xfrm>
          <a:prstGeom prst="rect">
            <a:avLst/>
          </a:prstGeom>
          <a:noFill/>
          <a:ln>
            <a:noFill/>
          </a:ln>
          <a:effectLst/>
        </p:spPr>
        <p:txBody>
          <a:bodyPr vert="horz" wrap="square" numCol="1" spcCol="215900" anchor="t"/>
          <a:lstStyle/>
          <a:p>
            <a:pPr marL="0" marR="0" indent="0" algn="l" defTabSz="914400">
              <a:lnSpc>
                <a:spcPct val="100000"/>
              </a:lnSpc>
              <a:spcBef>
                <a:spcPts val="0"/>
              </a:spcBef>
              <a:spcAft>
                <a:spcPts val="0"/>
              </a:spcAft>
              <a:buNone/>
              <a:tabLst/>
              <a:defRPr sz="2200">
                <a:solidFill>
                  <a:srgbClr val="000000"/>
                </a:solidFill>
              </a:defRPr>
            </a:pPr>
            <a:r>
              <a:t>Atoms of the same metal can usually slide (in layers) over the top of each other which gives the properties of MALLEABILITY and DUCTILITY.</a:t>
            </a:r>
          </a:p>
        </p:txBody>
      </p:sp>
      <p:sp>
        <p:nvSpPr>
          <p:cNvPr id="7" name="Textbox3"/>
          <p:cNvSpPr txBox="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IgbW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MwMAAB8lAADdIwAAfikAABAAAAAmAAAACAAAAP//////////MAAAABQAAAAAAAAAAAD//wAAAQAAAP//AAABAA=="/>
              </a:ext>
            </a:extLst>
          </p:cNvSpPr>
          <p:nvPr/>
        </p:nvSpPr>
        <p:spPr>
          <a:xfrm>
            <a:off x="520065" y="6034405"/>
            <a:ext cx="5309870" cy="710565"/>
          </a:xfrm>
          <a:prstGeom prst="rect">
            <a:avLst/>
          </a:prstGeom>
          <a:noFill/>
          <a:ln>
            <a:noFill/>
          </a:ln>
          <a:effectLst/>
        </p:spPr>
        <p:txBody>
          <a:bodyPr vert="horz" wrap="square" numCol="1" spcCol="215900" anchor="t"/>
          <a:lstStyle/>
          <a:p>
            <a:pPr marL="0" marR="0" indent="0" algn="ctr" defTabSz="914400">
              <a:lnSpc>
                <a:spcPct val="100000"/>
              </a:lnSpc>
              <a:spcBef>
                <a:spcPts val="0"/>
              </a:spcBef>
              <a:spcAft>
                <a:spcPts val="0"/>
              </a:spcAft>
              <a:buNone/>
              <a:tabLst/>
              <a:defRPr sz="2200">
                <a:solidFill>
                  <a:srgbClr val="000000"/>
                </a:solidFill>
              </a:defRPr>
            </a:pPr>
            <a:r>
              <a:t>MALLEABLE - Can be beaten into very thin sheets (eg: Gold)</a:t>
            </a:r>
          </a:p>
        </p:txBody>
      </p:sp>
      <p:sp>
        <p:nvSpPr>
          <p:cNvPr id="8" name="Textbox4"/>
          <p:cNvSpPr txBox="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EgAAAA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HIgbWE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u+DjBf///wEAAAAAAAAAAAAAAAAAAAAAAAAAAAAAAAAAAAAAAAAAAAAAAAJ/f38AgICAA8zMzADAwP8Af39/AAAAAAAAAAAAAAAAAAAAAAAAAAAAIQAAABgAAAAUAAAA1CcAAB8lAADmSAAAfikAABAAAAAmAAAACAAAAP//////////MAAAABQAAAAAAAAAAAD//wAAAQAAAP//AAABAA=="/>
              </a:ext>
            </a:extLst>
          </p:cNvSpPr>
          <p:nvPr/>
        </p:nvSpPr>
        <p:spPr>
          <a:xfrm>
            <a:off x="6474460" y="6034405"/>
            <a:ext cx="5375910" cy="710565"/>
          </a:xfrm>
          <a:prstGeom prst="rect">
            <a:avLst/>
          </a:prstGeom>
          <a:noFill/>
          <a:ln>
            <a:noFill/>
          </a:ln>
          <a:effectLst/>
        </p:spPr>
        <p:txBody>
          <a:bodyPr vert="horz" wrap="square" numCol="1" spcCol="215900" anchor="t"/>
          <a:lstStyle/>
          <a:p>
            <a:pPr marL="0" marR="0" indent="0" algn="ctr" defTabSz="914400">
              <a:lnSpc>
                <a:spcPct val="100000"/>
              </a:lnSpc>
              <a:spcBef>
                <a:spcPts val="0"/>
              </a:spcBef>
              <a:spcAft>
                <a:spcPts val="0"/>
              </a:spcAft>
              <a:buNone/>
              <a:tabLst/>
              <a:defRPr sz="2200">
                <a:solidFill>
                  <a:srgbClr val="000000"/>
                </a:solidFill>
              </a:defRPr>
            </a:pPr>
            <a:r>
              <a:t>DUCTILE - Can be drawn out into wire (eg: Copper)</a:t>
            </a:r>
          </a:p>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heckerboard(down)">
                                      <p:cBhvr>
                                        <p:cTn id="15" dur="500"/>
                                        <p:tgtEl>
                                          <p:spTgt spid="6"/>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ssolv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dvAuto="0"/>
      <p:bldP spid="4" grpId="0" animBg="1" advAuto="0"/>
      <p:bldP spid="5" grpId="0" animBg="1" advAuto="0"/>
      <p:bldP spid="6" grpId="0" animBg="1" advAuto="0"/>
      <p:bldP spid="7" grpId="0" animBg="1" advAuto="0"/>
      <p:bldP spid="8" grpId="0" animBg="1" advAuto="0"/>
    </p:bldLst>
    <p:extLst>
      <p:ext uri="smNativeData">
        <pr:smNativeData xmlns="smNativeData" xmlns:pr="smNativeData" xmlns:p15="http://schemas.microsoft.com/office/powerpoint/2012/main" xmlns:p14="http://schemas.microsoft.com/office/powerpoint/2010/main" xmlns:mc="http://schemas.openxmlformats.org/markup-compatibility/2006" val="W8ouYAYAAAAFAAAA/f///wEAAAAWAAAACAAAAAAAAAAAAAAAAAAAAAgAAAD9////AQAAAAkAAAAAAAAAAAAAAAAAAAAAAAAADQAAAP3///8BAAAABQAAAAoAAAAAAAAAAAAAAAAAAAAQAAAA/f///wEAAAAJAAAAAAAAAAAAAAAAAAAAAAAAABUAAAD9////AQAAABYAAAAIAAAAAAAAAAAAAAAAAAAAGgAAAP3///8BAAAAFgAAAAgAAAAAAAAAAAAAAAAAAAA="/>
      </p:ext>
    </p:ext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Title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6_W8ouYBMAAAAlAAAAZAAAAA8B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wAMAALABAABARwAAuAgAABAAAAAmAAAACAAAAAAAAAAAAAAAMAAAABQAAAAAAAAAAAD//wAAAQAAAP//AAABAA=="/>
              </a:ext>
            </a:extLst>
          </p:cNvSpPr>
          <p:nvPr>
            <p:ph type="title"/>
          </p:nvPr>
        </p:nvSpPr>
        <p:spPr/>
        <p:txBody>
          <a:bodyPr/>
          <a:lstStyle/>
          <a:p>
            <a:r>
              <a:t>Electron Transfer - METALLIC BONDING</a:t>
            </a:r>
          </a:p>
        </p:txBody>
      </p:sp>
      <p:pic>
        <p:nvPicPr>
          <p:cNvPr id="3" name="Picture1"/>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8_W8ouYBMAAAAlAAAAEQAAAC8B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B4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Lvg4wX///8BAAAAAAAAAAAAAAAAAAAAAAAAAAAAAAAAAAAAAAAAAAAAAAACf39/AICAgAPMzMwAwMD/AH9/fwAAAAAAAAAAAAAAAAD///8AAAAAACEAAAAYAAAAFAAAAMADAADwCgAAZkcAAJAlAAAQAAAAJgAAAAgAAAD//////////zAAAAAUAAAAAAAAAAAA//8AAAEAAAD//wAAAQA="/>
              </a:ext>
            </a:extLst>
          </p:cNvPicPr>
          <p:nvPr/>
        </p:nvPicPr>
        <p:blipFill>
          <a:blip r:embed="rId2"/>
          <a:stretch>
            <a:fillRect/>
          </a:stretch>
        </p:blipFill>
        <p:spPr>
          <a:xfrm>
            <a:off x="609600" y="1778000"/>
            <a:ext cx="10996930" cy="4328160"/>
          </a:xfrm>
          <a:prstGeom prst="rect">
            <a:avLst/>
          </a:prstGeom>
          <a:noFill/>
          <a:ln>
            <a:noFill/>
          </a:ln>
          <a:effectLst/>
        </p:spPr>
      </p:pic>
      <p:sp>
        <p:nvSpPr>
          <p:cNvPr id="4" name="Rectangle 3">
            <a:extLst>
              <a:ext uri="{FF2B5EF4-FFF2-40B4-BE49-F238E27FC236}">
                <a16:creationId xmlns:a16="http://schemas.microsoft.com/office/drawing/2014/main" id="{BBAB76F1-ADAD-4364-9225-45B35B831F8C}"/>
              </a:ext>
            </a:extLst>
          </p:cNvPr>
          <p:cNvSpPr/>
          <p:nvPr/>
        </p:nvSpPr>
        <p:spPr>
          <a:xfrm>
            <a:off x="632575" y="2137409"/>
            <a:ext cx="3454285" cy="1076325"/>
          </a:xfrm>
          <a:prstGeom prst="rect">
            <a:avLst/>
          </a:prstGeom>
          <a:solidFill>
            <a:schemeClr val="bg1"/>
          </a:solidFill>
        </p:spPr>
        <p:style>
          <a:lnRef idx="0">
            <a:schemeClr val="accent1"/>
          </a:lnRef>
          <a:fillRef idx="0">
            <a:schemeClr val="accent1"/>
          </a:fillRef>
          <a:effectRef idx="0">
            <a:schemeClr val="accent1"/>
          </a:effectRef>
          <a:fontRef idx="minor">
            <a:schemeClr val="lt1"/>
          </a:fontRef>
        </p:style>
        <p:txBody>
          <a:bodyPr rtlCol="0" anchor="ctr">
            <a:prstTxWarp prst="textNoShape">
              <a:avLst/>
            </a:prstTxWarp>
            <a:noAutofit/>
          </a:bodyPr>
          <a:lstStyle/>
          <a:p>
            <a:pPr algn="ctr"/>
            <a:endParaRPr lang="en-GB"/>
          </a:p>
        </p:txBody>
      </p:sp>
      <p:sp>
        <p:nvSpPr>
          <p:cNvPr id="5" name="Rectangle 4">
            <a:extLst>
              <a:ext uri="{FF2B5EF4-FFF2-40B4-BE49-F238E27FC236}">
                <a16:creationId xmlns:a16="http://schemas.microsoft.com/office/drawing/2014/main" id="{94C17B27-3C8A-4806-B407-F4DE345456F5}"/>
              </a:ext>
            </a:extLst>
          </p:cNvPr>
          <p:cNvSpPr/>
          <p:nvPr/>
        </p:nvSpPr>
        <p:spPr>
          <a:xfrm>
            <a:off x="7674610" y="2289809"/>
            <a:ext cx="3931920" cy="1076325"/>
          </a:xfrm>
          <a:prstGeom prst="rect">
            <a:avLst/>
          </a:prstGeom>
          <a:solidFill>
            <a:schemeClr val="bg1"/>
          </a:solidFill>
        </p:spPr>
        <p:style>
          <a:lnRef idx="0">
            <a:schemeClr val="accent1"/>
          </a:lnRef>
          <a:fillRef idx="0">
            <a:schemeClr val="accent1"/>
          </a:fillRef>
          <a:effectRef idx="0">
            <a:schemeClr val="accent1"/>
          </a:effectRef>
          <a:fontRef idx="minor">
            <a:schemeClr val="lt1"/>
          </a:fontRef>
        </p:style>
        <p:txBody>
          <a:bodyPr rtlCol="0" anchor="ctr">
            <a:prstTxWarp prst="textNoShape">
              <a:avLst/>
            </a:prstTxWarp>
            <a:noAutofit/>
          </a:bodyPr>
          <a:lstStyle/>
          <a:p>
            <a:pPr algn="ctr"/>
            <a:endParaRPr lang="en-GB"/>
          </a:p>
        </p:txBody>
      </p:sp>
      <p:sp>
        <p:nvSpPr>
          <p:cNvPr id="6" name="Rectangle 5">
            <a:extLst>
              <a:ext uri="{FF2B5EF4-FFF2-40B4-BE49-F238E27FC236}">
                <a16:creationId xmlns:a16="http://schemas.microsoft.com/office/drawing/2014/main" id="{C6336162-9D95-44BD-96D6-0AE1DF080397}"/>
              </a:ext>
            </a:extLst>
          </p:cNvPr>
          <p:cNvSpPr/>
          <p:nvPr/>
        </p:nvSpPr>
        <p:spPr>
          <a:xfrm>
            <a:off x="1216659" y="5151120"/>
            <a:ext cx="9399905" cy="1076325"/>
          </a:xfrm>
          <a:prstGeom prst="rect">
            <a:avLst/>
          </a:prstGeom>
          <a:solidFill>
            <a:schemeClr val="bg1"/>
          </a:solidFill>
        </p:spPr>
        <p:style>
          <a:lnRef idx="0">
            <a:schemeClr val="accent1"/>
          </a:lnRef>
          <a:fillRef idx="0">
            <a:schemeClr val="accent1"/>
          </a:fillRef>
          <a:effectRef idx="0">
            <a:schemeClr val="accent1"/>
          </a:effectRef>
          <a:fontRef idx="minor">
            <a:schemeClr val="lt1"/>
          </a:fontRef>
        </p:style>
        <p:txBody>
          <a:bodyPr rtlCol="0" anchor="ctr">
            <a:prstTxWarp prst="textNoShape">
              <a:avLst/>
            </a:prstTxWarp>
            <a:noAutofit/>
          </a:bodyPr>
          <a:lstStyle/>
          <a:p>
            <a:pPr algn="ctr"/>
            <a:endParaRPr lang="en-GB"/>
          </a:p>
        </p:txBody>
      </p:sp>
      <p:sp>
        <p:nvSpPr>
          <p:cNvPr id="7" name="Rectangle 6">
            <a:extLst>
              <a:ext uri="{FF2B5EF4-FFF2-40B4-BE49-F238E27FC236}">
                <a16:creationId xmlns:a16="http://schemas.microsoft.com/office/drawing/2014/main" id="{9A90404C-D9D2-49DF-9A5C-6AB091FDC78D}"/>
              </a:ext>
            </a:extLst>
          </p:cNvPr>
          <p:cNvSpPr/>
          <p:nvPr/>
        </p:nvSpPr>
        <p:spPr>
          <a:xfrm>
            <a:off x="1369059" y="4802563"/>
            <a:ext cx="9399905" cy="421640"/>
          </a:xfrm>
          <a:prstGeom prst="rect">
            <a:avLst/>
          </a:prstGeom>
          <a:solidFill>
            <a:schemeClr val="bg1"/>
          </a:solidFill>
        </p:spPr>
        <p:style>
          <a:lnRef idx="0">
            <a:schemeClr val="accent1"/>
          </a:lnRef>
          <a:fillRef idx="0">
            <a:schemeClr val="accent1"/>
          </a:fillRef>
          <a:effectRef idx="0">
            <a:schemeClr val="accent1"/>
          </a:effectRef>
          <a:fontRef idx="minor">
            <a:schemeClr val="lt1"/>
          </a:fontRef>
        </p:style>
        <p:txBody>
          <a:bodyPr rtlCol="0" anchor="ctr">
            <a:prstTxWarp prst="textNoShape">
              <a:avLst/>
            </a:prstTxWarp>
            <a:noAutofit/>
          </a:bodyP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6"/>
                                        </p:tgtEl>
                                      </p:cBhvr>
                                    </p:animEffect>
                                    <p:set>
                                      <p:cBhvr>
                                        <p:cTn id="2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dvAuto="0"/>
      <p:bldP spid="4" grpId="0" animBg="1"/>
      <p:bldP spid="5" grpId="0" animBg="1"/>
      <p:bldP spid="6" grpId="0" animBg="1"/>
      <p:bldP spid="7" grpId="0" animBg="1"/>
    </p:bldLst>
    <p:extLst mod="1">
      <p:ext uri="smNativeData">
        <pr:smNativeData xmlns="smNativeData" xmlns:pr="smNativeData" xmlns:p15="http://schemas.microsoft.com/office/powerpoint/2012/main" xmlns:p14="http://schemas.microsoft.com/office/powerpoint/2010/main" xmlns:mc="http://schemas.openxmlformats.org/markup-compatibility/2006" val="W8ouYAEAAAAFAAAA/f///wEAAAAEAAAAEAAAAAAAAAAAAAAAAAAAAA=="/>
      </p:ext>
    </p:extLst>
  </p:timing>
</p:sld>
</file>

<file path=ppt/theme/theme1.xml><?xml version="1.0" encoding="utf-8"?>
<a:theme xmlns:a="http://schemas.openxmlformats.org/drawingml/2006/main" name="Presentation">
  <a:themeElements>
    <a:clrScheme name="Presentation 1">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fontScheme name="Presentation">
      <a:majorFont>
        <a:latin typeface="Calibri"/>
        <a:ea typeface="SimSun"/>
        <a:cs typeface="Times New Roman"/>
      </a:majorFont>
      <a:minorFont>
        <a:latin typeface="Calibri"/>
        <a:ea typeface="SimSun"/>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prstTxWarp prst="textNoShape">
          <a:avLst/>
        </a:prstTxWarp>
        <a:noAutofit/>
      </a:bodyPr>
      <a:lstStyle>
        <a:defPPr>
          <a:defRPr/>
        </a:defPPr>
      </a:lstStyle>
      <a:style>
        <a:lnRef idx="0">
          <a:schemeClr val="accent1"/>
        </a:lnRef>
        <a:fillRef idx="0">
          <a:schemeClr val="accent1"/>
        </a:fillRef>
        <a:effectRef idx="0">
          <a:schemeClr val="accent1"/>
        </a:effectRef>
        <a:fontRef idx="minor">
          <a:schemeClr val="lt1"/>
        </a:fontRef>
      </a:style>
    </a:spDef>
  </a:objectDefaults>
  <a:extraClrSchemeLst>
    <a:extraClrScheme>
      <a:clrScheme name="Presentation 1">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2">
        <a:dk1>
          <a:srgbClr val="000000"/>
        </a:dk1>
        <a:lt1>
          <a:srgbClr val="FFFFFF"/>
        </a:lt1>
        <a:dk2>
          <a:srgbClr val="000000"/>
        </a:dk2>
        <a:lt2>
          <a:srgbClr val="969696"/>
        </a:lt2>
        <a:accent1>
          <a:srgbClr val="FBDF53"/>
        </a:accent1>
        <a:accent2>
          <a:srgbClr val="FF9966"/>
        </a:accent2>
        <a:accent3>
          <a:srgbClr val="DF7986"/>
        </a:accent3>
        <a:accent4>
          <a:srgbClr val="BF59A6"/>
        </a:accent4>
        <a:accent5>
          <a:srgbClr val="9F39C6"/>
        </a:accent5>
        <a:accent6>
          <a:srgbClr val="7F19E6"/>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 3">
        <a:dk1>
          <a:srgbClr val="000000"/>
        </a:dk1>
        <a:lt1>
          <a:srgbClr val="FFFFFF"/>
        </a:lt1>
        <a:dk2>
          <a:srgbClr val="000000"/>
        </a:dk2>
        <a:lt2>
          <a:srgbClr val="808080"/>
        </a:lt2>
        <a:accent1>
          <a:srgbClr val="99CCFF"/>
        </a:accent1>
        <a:accent2>
          <a:srgbClr val="CCCCFF"/>
        </a:accent2>
        <a:accent3>
          <a:srgbClr val="ACACDF"/>
        </a:accent3>
        <a:accent4>
          <a:srgbClr val="9C9CBF"/>
        </a:accent4>
        <a:accent5>
          <a:srgbClr val="7C7C9F"/>
        </a:accent5>
        <a:accent6>
          <a:srgbClr val="5C5C7F"/>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 4">
        <a:dk1>
          <a:srgbClr val="000000"/>
        </a:dk1>
        <a:lt1>
          <a:srgbClr val="DEF6F1"/>
        </a:lt1>
        <a:dk2>
          <a:srgbClr val="000000"/>
        </a:dk2>
        <a:lt2>
          <a:srgbClr val="969696"/>
        </a:lt2>
        <a:accent1>
          <a:srgbClr val="FFFFFF"/>
        </a:accent1>
        <a:accent2>
          <a:srgbClr val="8DC6FF"/>
        </a:accent2>
        <a:accent3>
          <a:srgbClr val="6DA6DF"/>
        </a:accent3>
        <a:accent4>
          <a:srgbClr val="4D86BF"/>
        </a:accent4>
        <a:accent5>
          <a:srgbClr val="2D669F"/>
        </a:accent5>
        <a:accent6>
          <a:srgbClr val="0D467F"/>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 5">
        <a:dk1>
          <a:srgbClr val="000000"/>
        </a:dk1>
        <a:lt1>
          <a:srgbClr val="FFFFD9"/>
        </a:lt1>
        <a:dk2>
          <a:srgbClr val="000000"/>
        </a:dk2>
        <a:lt2>
          <a:srgbClr val="777777"/>
        </a:lt2>
        <a:accent1>
          <a:srgbClr val="FFFFF7"/>
        </a:accent1>
        <a:accent2>
          <a:srgbClr val="33CCCC"/>
        </a:accent2>
        <a:accent3>
          <a:srgbClr val="53ACAC"/>
        </a:accent3>
        <a:accent4>
          <a:srgbClr val="738C8C"/>
        </a:accent4>
        <a:accent5>
          <a:srgbClr val="936C6C"/>
        </a:accent5>
        <a:accent6>
          <a:srgbClr val="B34C4C"/>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 6">
        <a:dk1>
          <a:srgbClr val="FFFFFF"/>
        </a:dk1>
        <a:lt1>
          <a:srgbClr val="008080"/>
        </a:lt1>
        <a:dk2>
          <a:srgbClr val="FFFF99"/>
        </a:dk2>
        <a:lt2>
          <a:srgbClr val="005A58"/>
        </a:lt2>
        <a:accent1>
          <a:srgbClr val="006462"/>
        </a:accent1>
        <a:accent2>
          <a:srgbClr val="6D6FC7"/>
        </a:accent2>
        <a:accent3>
          <a:srgbClr val="6D8FA7"/>
        </a:accent3>
        <a:accent4>
          <a:srgbClr val="8DAF87"/>
        </a:accent4>
        <a:accent5>
          <a:srgbClr val="ADCF67"/>
        </a:accent5>
        <a:accent6>
          <a:srgbClr val="CDEF47"/>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Presentation 7">
        <a:dk1>
          <a:srgbClr val="FFFFFF"/>
        </a:dk1>
        <a:lt1>
          <a:srgbClr val="800000"/>
        </a:lt1>
        <a:dk2>
          <a:srgbClr val="DFD293"/>
        </a:dk2>
        <a:lt2>
          <a:srgbClr val="5C1F00"/>
        </a:lt2>
        <a:accent1>
          <a:srgbClr val="CC3300"/>
        </a:accent1>
        <a:accent2>
          <a:srgbClr val="BE7960"/>
        </a:accent2>
        <a:accent3>
          <a:srgbClr val="9E9980"/>
        </a:accent3>
        <a:accent4>
          <a:srgbClr val="7EB9A0"/>
        </a:accent4>
        <a:accent5>
          <a:srgbClr val="5EC9C0"/>
        </a:accent5>
        <a:accent6>
          <a:srgbClr val="3EE9E0"/>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Presentation 8">
        <a:dk1>
          <a:srgbClr val="FFFFFF"/>
        </a:dk1>
        <a:lt1>
          <a:srgbClr val="000099"/>
        </a:lt1>
        <a:dk2>
          <a:srgbClr val="CCFFFF"/>
        </a:dk2>
        <a:lt2>
          <a:srgbClr val="003366"/>
        </a:lt2>
        <a:accent1>
          <a:srgbClr val="3366CC"/>
        </a:accent1>
        <a:accent2>
          <a:srgbClr val="00B000"/>
        </a:accent2>
        <a:accent3>
          <a:srgbClr val="209020"/>
        </a:accent3>
        <a:accent4>
          <a:srgbClr val="407040"/>
        </a:accent4>
        <a:accent5>
          <a:srgbClr val="605060"/>
        </a:accent5>
        <a:accent6>
          <a:srgbClr val="80308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Presentation 9">
        <a:dk1>
          <a:srgbClr val="FFFFFF"/>
        </a:dk1>
        <a:lt1>
          <a:srgbClr val="000000"/>
        </a:lt1>
        <a:dk2>
          <a:srgbClr val="E3EBF1"/>
        </a:dk2>
        <a:lt2>
          <a:srgbClr val="336699"/>
        </a:lt2>
        <a:accent1>
          <a:srgbClr val="003399"/>
        </a:accent1>
        <a:accent2>
          <a:srgbClr val="468A4B"/>
        </a:accent2>
        <a:accent3>
          <a:srgbClr val="666A6B"/>
        </a:accent3>
        <a:accent4>
          <a:srgbClr val="864A8B"/>
        </a:accent4>
        <a:accent5>
          <a:srgbClr val="A62AAB"/>
        </a:accent5>
        <a:accent6>
          <a:srgbClr val="C60ACB"/>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Presentation 10">
        <a:dk1>
          <a:srgbClr val="FFFFFF"/>
        </a:dk1>
        <a:lt1>
          <a:srgbClr val="686B5D"/>
        </a:lt1>
        <a:dk2>
          <a:srgbClr val="D1D1CB"/>
        </a:dk2>
        <a:lt2>
          <a:srgbClr val="777777"/>
        </a:lt2>
        <a:accent1>
          <a:srgbClr val="909082"/>
        </a:accent1>
        <a:accent2>
          <a:srgbClr val="809EA8"/>
        </a:accent2>
        <a:accent3>
          <a:srgbClr val="A07E88"/>
        </a:accent3>
        <a:accent4>
          <a:srgbClr val="C05E68"/>
        </a:accent4>
        <a:accent5>
          <a:srgbClr val="E03E48"/>
        </a:accent5>
        <a:accent6>
          <a:srgbClr val="FF1E28"/>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Presentation 11">
        <a:dk1>
          <a:srgbClr val="FFFFFF"/>
        </a:dk1>
        <a:lt1>
          <a:srgbClr val="666699"/>
        </a:lt1>
        <a:dk2>
          <a:srgbClr val="FFFFFF"/>
        </a:dk2>
        <a:lt2>
          <a:srgbClr val="3E3E5C"/>
        </a:lt2>
        <a:accent1>
          <a:srgbClr val="60597B"/>
        </a:accent1>
        <a:accent2>
          <a:srgbClr val="6666FF"/>
        </a:accent2>
        <a:accent3>
          <a:srgbClr val="8686DF"/>
        </a:accent3>
        <a:accent4>
          <a:srgbClr val="A6A6BF"/>
        </a:accent4>
        <a:accent5>
          <a:srgbClr val="C6C69F"/>
        </a:accent5>
        <a:accent6>
          <a:srgbClr val="E6E67F"/>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Presentation 12">
        <a:dk1>
          <a:srgbClr val="FFFFFF"/>
        </a:dk1>
        <a:lt1>
          <a:srgbClr val="523E26"/>
        </a:lt1>
        <a:dk2>
          <a:srgbClr val="DFC08D"/>
        </a:dk2>
        <a:lt2>
          <a:srgbClr val="2D2015"/>
        </a:lt2>
        <a:accent1>
          <a:srgbClr val="8C7B70"/>
        </a:accent1>
        <a:accent2>
          <a:srgbClr val="8F5F2F"/>
        </a:accent2>
        <a:accent3>
          <a:srgbClr val="8F7F4F"/>
        </a:accent3>
        <a:accent4>
          <a:srgbClr val="6F9F6F"/>
        </a:accent4>
        <a:accent5>
          <a:srgbClr val="4FBF8F"/>
        </a:accent5>
        <a:accent6>
          <a:srgbClr val="2FDFAF"/>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Presentation 13">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14">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15">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16">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TotalTime>
  <Words>1037</Words>
  <Application>Microsoft Office PowerPoint</Application>
  <PresentationFormat>Widescreen</PresentationFormat>
  <Paragraphs>61</Paragraphs>
  <Slides>18</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18</vt:i4>
      </vt:variant>
    </vt:vector>
  </HeadingPairs>
  <TitlesOfParts>
    <vt:vector size="20" baseType="lpstr">
      <vt:lpstr>Calibri</vt:lpstr>
      <vt:lpstr>Presentation</vt:lpstr>
      <vt:lpstr>Chemical Bonding</vt:lpstr>
      <vt:lpstr>Chemical Bonding</vt:lpstr>
      <vt:lpstr>Electron Loss or Gain</vt:lpstr>
      <vt:lpstr>Electron Transfer or Sharing</vt:lpstr>
      <vt:lpstr>Electron Transfer - IONIC BONDING</vt:lpstr>
      <vt:lpstr>Electron Transfer - IONIC BONDING</vt:lpstr>
      <vt:lpstr>Electron Transfer - IONIC BONDING</vt:lpstr>
      <vt:lpstr>Electron Transfer - METALLIC BONDING</vt:lpstr>
      <vt:lpstr>Electron Transfer - METALLIC BONDING</vt:lpstr>
      <vt:lpstr>Alloys</vt:lpstr>
      <vt:lpstr>Electron Sharing - COVALENT BONDING</vt:lpstr>
      <vt:lpstr>Electron Sharing - COVALENT BONDING</vt:lpstr>
      <vt:lpstr>Electron Sharing - COVALENT BONDING</vt:lpstr>
      <vt:lpstr>Electron Sharing - COVALENT BONDING</vt:lpstr>
      <vt:lpstr>Electron Sharing - COVALENT BONDING</vt:lpstr>
      <vt:lpstr>Electron Sharing - COORDINATE BONDING</vt:lpstr>
      <vt:lpstr>POLAR AND NONPOLAR COVALENT BONDING</vt:lpstr>
      <vt:lpstr>POLAR AND NONPOLAR COVALENT BONDING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Chemical Bonding</dc:title>
  <dc:subject/>
  <dc:creator/>
  <cp:keywords/>
  <dc:description/>
  <cp:lastModifiedBy>Martyn J Cox</cp:lastModifiedBy>
  <cp:revision>2</cp:revision>
  <dcterms:created xsi:type="dcterms:W3CDTF">2021-02-17T19:54:38Z</dcterms:created>
  <dcterms:modified xsi:type="dcterms:W3CDTF">2021-05-05T15:28:15Z</dcterms:modified>
</cp:coreProperties>
</file>