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7" r:id="rId14"/>
  </p:sldIdLst>
  <p:sldSz cx="12192000" cy="6858000"/>
  <p:notesSz cx="6873875" cy="10004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50195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50195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A37B2ECA-D88E-41FF-8374-09ECC90592F4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50950"/>
            <a:ext cx="6000750" cy="3376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814630"/>
            <a:ext cx="5499100" cy="3939242"/>
          </a:xfrm>
          <a:prstGeom prst="rect">
            <a:avLst/>
          </a:prstGeom>
        </p:spPr>
        <p:txBody>
          <a:bodyPr vert="horz" lIns="96442" tIns="48221" rIns="96442" bIns="4822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2468"/>
            <a:ext cx="2978679" cy="50195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9502468"/>
            <a:ext cx="2978679" cy="50195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69671420-9F6C-4F88-B01F-222D201DAB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83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0C578-E668-4F5E-BF46-59461C6976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930C4D-79A4-4FCD-9D08-6BB871D363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A32DA-E172-4026-875B-29CE008F1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A75C-0A57-4725-AE37-7E02223051AD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A27B9-89AE-42F4-9019-3CDE9213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06FFD-9721-49D9-8724-749B9D1B5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BD2C-FC32-4946-8E6D-3A68F7831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985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0D05F-A4D8-4C75-977B-91426A14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0DD9B5-0A7C-4331-A12D-99E0A80F3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F21E1-8CA6-4049-890C-606F8891E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A75C-0A57-4725-AE37-7E02223051AD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A45EB-1555-47EF-AEF1-34BB9AAC0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89139-52C7-4B25-8524-5D28706F0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BD2C-FC32-4946-8E6D-3A68F7831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89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9E5CDA-ED89-421D-A7BC-207BAAE6FA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478A24-4D71-455D-9AF6-B45307B78B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3A777-16C1-4383-AAB1-C110DC29D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A75C-0A57-4725-AE37-7E02223051AD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414CE0-938D-43FA-B212-C3C64E936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25CBD-EC97-40BE-97F5-E761CF2A3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BD2C-FC32-4946-8E6D-3A68F7831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660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C85B3-1AC2-47FE-A621-05465EF8D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1769F-6A9A-4313-AD39-79B31F84E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8A5908-B047-486F-9C49-75D0C8A22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A75C-0A57-4725-AE37-7E02223051AD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F59E4-5AC0-44E4-8344-BE916612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B96D3F-21AC-44EC-B9DD-63D29AD31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BD2C-FC32-4946-8E6D-3A68F7831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198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126C9-0493-431D-A2F0-2398C70E9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71D16-7CAD-458A-B7C9-B7A60FCEC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0CB35-56CB-43FE-964C-404D4210F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A75C-0A57-4725-AE37-7E02223051AD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B8FFB-8B08-498B-902B-D6DBB076E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B4588-6BA4-4D7E-9818-54EF3B648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BD2C-FC32-4946-8E6D-3A68F7831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261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18EC1-4C78-472A-9503-57AF8DA08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4CE7F-A854-4140-876E-F32291FFF9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5E693D-2D3F-4FCC-8722-ADD20256E3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0DB933-DC88-4132-B526-C7298967A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A75C-0A57-4725-AE37-7E02223051AD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0D141-BB19-4E06-A8B5-62E07253F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15ED7-A5E4-4FA3-898C-A5901AA0E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BD2C-FC32-4946-8E6D-3A68F7831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92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D67B1-9D3C-4CBA-9EA1-EEFFB5168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4D07D1-2DB7-4F1C-902A-A9690B47D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BC1456-176D-4B8C-9713-B61823831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03580D-B032-433D-BF21-D6678C4571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E11A1A-11A4-41C6-9822-461863CA17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BD8A93-A3A0-41D4-9852-66DECA3FE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A75C-0A57-4725-AE37-7E02223051AD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629C08-3A08-4BD3-85FC-CD6631E6E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BF052D-7056-422E-A4C1-292C1E3B8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BD2C-FC32-4946-8E6D-3A68F7831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36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C9271-947A-4669-B18D-AE0D0B990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AD9E27-5A90-40C8-8BAB-4802FD560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A75C-0A57-4725-AE37-7E02223051AD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0B19CC-29A1-407E-9CC5-0BC849E0F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3613EA-4434-4485-BA8A-F56D7344B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BD2C-FC32-4946-8E6D-3A68F7831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446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56D967-9F0E-4193-B203-2D8B226CA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A75C-0A57-4725-AE37-7E02223051AD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7508AD-E065-4BF6-A280-958D75A97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683A44-3903-4D44-9AFA-576C39FC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BD2C-FC32-4946-8E6D-3A68F7831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70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BEE0C-9867-4455-8032-F2FD11941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0D0A7-2229-4E10-BB2A-239A70D75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8DB530-863C-4ADD-A8B1-4CAE6864EE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B369B7-9BF9-4E98-A1A7-E8ACC41AE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A75C-0A57-4725-AE37-7E02223051AD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48CC7-3E6A-4595-A903-0409368E5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D10927-CCC6-4610-8B3B-4EDB9A79A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BD2C-FC32-4946-8E6D-3A68F7831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073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23B08-719E-40EC-9427-A8D2B5AB2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2D4E08-3C30-43F8-B1AD-5A6F9F9ED3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F8C826-3EFC-4FE2-BBAC-9F4456C04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FB5245-D79C-4659-ABD9-94BACDEB0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A75C-0A57-4725-AE37-7E02223051AD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9C02F-FD70-4952-AD20-2EF9731B8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EC0BB-039D-45CA-83FB-1131DC46A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BD2C-FC32-4946-8E6D-3A68F7831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468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387EC0-FE34-44C0-AF3B-13105B75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77DE85-D5A4-4E28-B8A1-03D37B8EF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BD99F-7972-45BA-89DA-39000BD69F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CA75C-0A57-4725-AE37-7E02223051AD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3295F-EA45-4DEC-8663-88AAFF09DE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97E6B-BFFF-4328-B4E6-16B18FFF6A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CBD2C-FC32-4946-8E6D-3A68F7831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11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3" Type="http://schemas.openxmlformats.org/officeDocument/2006/relationships/image" Target="../media/image83.png"/><Relationship Id="rId7" Type="http://schemas.openxmlformats.org/officeDocument/2006/relationships/image" Target="../media/image87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6.png"/><Relationship Id="rId5" Type="http://schemas.openxmlformats.org/officeDocument/2006/relationships/image" Target="../media/image85.png"/><Relationship Id="rId10" Type="http://schemas.openxmlformats.org/officeDocument/2006/relationships/image" Target="../media/image90.png"/><Relationship Id="rId4" Type="http://schemas.openxmlformats.org/officeDocument/2006/relationships/image" Target="../media/image84.png"/><Relationship Id="rId9" Type="http://schemas.openxmlformats.org/officeDocument/2006/relationships/image" Target="../media/image8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3" Type="http://schemas.openxmlformats.org/officeDocument/2006/relationships/image" Target="../media/image92.png"/><Relationship Id="rId7" Type="http://schemas.openxmlformats.org/officeDocument/2006/relationships/image" Target="../media/image96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5.png"/><Relationship Id="rId5" Type="http://schemas.openxmlformats.org/officeDocument/2006/relationships/image" Target="../media/image94.png"/><Relationship Id="rId10" Type="http://schemas.openxmlformats.org/officeDocument/2006/relationships/image" Target="../media/image99.png"/><Relationship Id="rId4" Type="http://schemas.openxmlformats.org/officeDocument/2006/relationships/image" Target="../media/image93.png"/><Relationship Id="rId9" Type="http://schemas.openxmlformats.org/officeDocument/2006/relationships/image" Target="../media/image9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3" Type="http://schemas.openxmlformats.org/officeDocument/2006/relationships/image" Target="../media/image101.png"/><Relationship Id="rId7" Type="http://schemas.openxmlformats.org/officeDocument/2006/relationships/image" Target="../media/image105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4.png"/><Relationship Id="rId5" Type="http://schemas.openxmlformats.org/officeDocument/2006/relationships/image" Target="../media/image103.png"/><Relationship Id="rId10" Type="http://schemas.openxmlformats.org/officeDocument/2006/relationships/image" Target="../media/image108.png"/><Relationship Id="rId4" Type="http://schemas.openxmlformats.org/officeDocument/2006/relationships/image" Target="../media/image102.png"/><Relationship Id="rId9" Type="http://schemas.openxmlformats.org/officeDocument/2006/relationships/image" Target="../media/image10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10" Type="http://schemas.openxmlformats.org/officeDocument/2006/relationships/image" Target="../media/image72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3" Type="http://schemas.openxmlformats.org/officeDocument/2006/relationships/image" Target="../media/image74.png"/><Relationship Id="rId7" Type="http://schemas.openxmlformats.org/officeDocument/2006/relationships/image" Target="../media/image78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7.png"/><Relationship Id="rId5" Type="http://schemas.openxmlformats.org/officeDocument/2006/relationships/image" Target="../media/image76.png"/><Relationship Id="rId10" Type="http://schemas.openxmlformats.org/officeDocument/2006/relationships/image" Target="../media/image81.png"/><Relationship Id="rId4" Type="http://schemas.openxmlformats.org/officeDocument/2006/relationships/image" Target="../media/image75.png"/><Relationship Id="rId9" Type="http://schemas.openxmlformats.org/officeDocument/2006/relationships/image" Target="../media/image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4E49DB-7872-49E5-B79C-22D9BEA3D26F}"/>
              </a:ext>
            </a:extLst>
          </p:cNvPr>
          <p:cNvSpPr/>
          <p:nvPr/>
        </p:nvSpPr>
        <p:spPr>
          <a:xfrm>
            <a:off x="75501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9DABC8-BCC9-470D-AD6B-36E0D3B842A0}"/>
              </a:ext>
            </a:extLst>
          </p:cNvPr>
          <p:cNvSpPr/>
          <p:nvPr/>
        </p:nvSpPr>
        <p:spPr>
          <a:xfrm>
            <a:off x="75501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9B2548-07B9-487F-B806-E1E1AD91EB0A}"/>
              </a:ext>
            </a:extLst>
          </p:cNvPr>
          <p:cNvSpPr/>
          <p:nvPr/>
        </p:nvSpPr>
        <p:spPr>
          <a:xfrm>
            <a:off x="75501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165CE8-F4C2-40DF-BEA7-A12EDEE5B7D5}"/>
              </a:ext>
            </a:extLst>
          </p:cNvPr>
          <p:cNvSpPr/>
          <p:nvPr/>
        </p:nvSpPr>
        <p:spPr>
          <a:xfrm>
            <a:off x="4212672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67A6F8-BC0C-47F9-A229-9E527D69E665}"/>
              </a:ext>
            </a:extLst>
          </p:cNvPr>
          <p:cNvSpPr/>
          <p:nvPr/>
        </p:nvSpPr>
        <p:spPr>
          <a:xfrm>
            <a:off x="4212672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C4B83C-C6EA-4E4A-95A4-11BE2BFEA660}"/>
              </a:ext>
            </a:extLst>
          </p:cNvPr>
          <p:cNvSpPr/>
          <p:nvPr/>
        </p:nvSpPr>
        <p:spPr>
          <a:xfrm>
            <a:off x="4212672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CCF92F-023E-4BB8-9AF3-8460E8B3C4AF}"/>
              </a:ext>
            </a:extLst>
          </p:cNvPr>
          <p:cNvSpPr/>
          <p:nvPr/>
        </p:nvSpPr>
        <p:spPr>
          <a:xfrm>
            <a:off x="8340055" y="44041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3218B7-8970-4513-8786-5389DAEFA809}"/>
              </a:ext>
            </a:extLst>
          </p:cNvPr>
          <p:cNvSpPr/>
          <p:nvPr/>
        </p:nvSpPr>
        <p:spPr>
          <a:xfrm>
            <a:off x="8340055" y="2306972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CEB8C0A-5A4E-432B-A394-5E001B8E7ADF}"/>
              </a:ext>
            </a:extLst>
          </p:cNvPr>
          <p:cNvSpPr/>
          <p:nvPr/>
        </p:nvSpPr>
        <p:spPr>
          <a:xfrm>
            <a:off x="8340055" y="456990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/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/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/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/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/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/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/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/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/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1484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4E49DB-7872-49E5-B79C-22D9BEA3D26F}"/>
              </a:ext>
            </a:extLst>
          </p:cNvPr>
          <p:cNvSpPr/>
          <p:nvPr/>
        </p:nvSpPr>
        <p:spPr>
          <a:xfrm>
            <a:off x="75501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9DABC8-BCC9-470D-AD6B-36E0D3B842A0}"/>
              </a:ext>
            </a:extLst>
          </p:cNvPr>
          <p:cNvSpPr/>
          <p:nvPr/>
        </p:nvSpPr>
        <p:spPr>
          <a:xfrm>
            <a:off x="75501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9B2548-07B9-487F-B806-E1E1AD91EB0A}"/>
              </a:ext>
            </a:extLst>
          </p:cNvPr>
          <p:cNvSpPr/>
          <p:nvPr/>
        </p:nvSpPr>
        <p:spPr>
          <a:xfrm>
            <a:off x="75501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165CE8-F4C2-40DF-BEA7-A12EDEE5B7D5}"/>
              </a:ext>
            </a:extLst>
          </p:cNvPr>
          <p:cNvSpPr/>
          <p:nvPr/>
        </p:nvSpPr>
        <p:spPr>
          <a:xfrm>
            <a:off x="4212672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67A6F8-BC0C-47F9-A229-9E527D69E665}"/>
              </a:ext>
            </a:extLst>
          </p:cNvPr>
          <p:cNvSpPr/>
          <p:nvPr/>
        </p:nvSpPr>
        <p:spPr>
          <a:xfrm>
            <a:off x="4212672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C4B83C-C6EA-4E4A-95A4-11BE2BFEA660}"/>
              </a:ext>
            </a:extLst>
          </p:cNvPr>
          <p:cNvSpPr/>
          <p:nvPr/>
        </p:nvSpPr>
        <p:spPr>
          <a:xfrm>
            <a:off x="4212672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CCF92F-023E-4BB8-9AF3-8460E8B3C4AF}"/>
              </a:ext>
            </a:extLst>
          </p:cNvPr>
          <p:cNvSpPr/>
          <p:nvPr/>
        </p:nvSpPr>
        <p:spPr>
          <a:xfrm>
            <a:off x="8340055" y="44041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3218B7-8970-4513-8786-5389DAEFA809}"/>
              </a:ext>
            </a:extLst>
          </p:cNvPr>
          <p:cNvSpPr/>
          <p:nvPr/>
        </p:nvSpPr>
        <p:spPr>
          <a:xfrm>
            <a:off x="8340055" y="2306972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CEB8C0A-5A4E-432B-A394-5E001B8E7ADF}"/>
              </a:ext>
            </a:extLst>
          </p:cNvPr>
          <p:cNvSpPr/>
          <p:nvPr/>
        </p:nvSpPr>
        <p:spPr>
          <a:xfrm>
            <a:off x="8340055" y="456990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/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/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/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/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/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/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/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/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/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4083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4E49DB-7872-49E5-B79C-22D9BEA3D26F}"/>
              </a:ext>
            </a:extLst>
          </p:cNvPr>
          <p:cNvSpPr/>
          <p:nvPr/>
        </p:nvSpPr>
        <p:spPr>
          <a:xfrm>
            <a:off x="75501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9DABC8-BCC9-470D-AD6B-36E0D3B842A0}"/>
              </a:ext>
            </a:extLst>
          </p:cNvPr>
          <p:cNvSpPr/>
          <p:nvPr/>
        </p:nvSpPr>
        <p:spPr>
          <a:xfrm>
            <a:off x="75501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9B2548-07B9-487F-B806-E1E1AD91EB0A}"/>
              </a:ext>
            </a:extLst>
          </p:cNvPr>
          <p:cNvSpPr/>
          <p:nvPr/>
        </p:nvSpPr>
        <p:spPr>
          <a:xfrm>
            <a:off x="75501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165CE8-F4C2-40DF-BEA7-A12EDEE5B7D5}"/>
              </a:ext>
            </a:extLst>
          </p:cNvPr>
          <p:cNvSpPr/>
          <p:nvPr/>
        </p:nvSpPr>
        <p:spPr>
          <a:xfrm>
            <a:off x="4212672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67A6F8-BC0C-47F9-A229-9E527D69E665}"/>
              </a:ext>
            </a:extLst>
          </p:cNvPr>
          <p:cNvSpPr/>
          <p:nvPr/>
        </p:nvSpPr>
        <p:spPr>
          <a:xfrm>
            <a:off x="4212672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C4B83C-C6EA-4E4A-95A4-11BE2BFEA660}"/>
              </a:ext>
            </a:extLst>
          </p:cNvPr>
          <p:cNvSpPr/>
          <p:nvPr/>
        </p:nvSpPr>
        <p:spPr>
          <a:xfrm>
            <a:off x="4212672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CCF92F-023E-4BB8-9AF3-8460E8B3C4AF}"/>
              </a:ext>
            </a:extLst>
          </p:cNvPr>
          <p:cNvSpPr/>
          <p:nvPr/>
        </p:nvSpPr>
        <p:spPr>
          <a:xfrm>
            <a:off x="8340055" y="44041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3218B7-8970-4513-8786-5389DAEFA809}"/>
              </a:ext>
            </a:extLst>
          </p:cNvPr>
          <p:cNvSpPr/>
          <p:nvPr/>
        </p:nvSpPr>
        <p:spPr>
          <a:xfrm>
            <a:off x="8340055" y="2306972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CEB8C0A-5A4E-432B-A394-5E001B8E7ADF}"/>
              </a:ext>
            </a:extLst>
          </p:cNvPr>
          <p:cNvSpPr/>
          <p:nvPr/>
        </p:nvSpPr>
        <p:spPr>
          <a:xfrm>
            <a:off x="8340055" y="456990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/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/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/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/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/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/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/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/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/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4913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4E49DB-7872-49E5-B79C-22D9BEA3D26F}"/>
              </a:ext>
            </a:extLst>
          </p:cNvPr>
          <p:cNvSpPr/>
          <p:nvPr/>
        </p:nvSpPr>
        <p:spPr>
          <a:xfrm>
            <a:off x="75501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9DABC8-BCC9-470D-AD6B-36E0D3B842A0}"/>
              </a:ext>
            </a:extLst>
          </p:cNvPr>
          <p:cNvSpPr/>
          <p:nvPr/>
        </p:nvSpPr>
        <p:spPr>
          <a:xfrm>
            <a:off x="75501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9B2548-07B9-487F-B806-E1E1AD91EB0A}"/>
              </a:ext>
            </a:extLst>
          </p:cNvPr>
          <p:cNvSpPr/>
          <p:nvPr/>
        </p:nvSpPr>
        <p:spPr>
          <a:xfrm>
            <a:off x="75501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165CE8-F4C2-40DF-BEA7-A12EDEE5B7D5}"/>
              </a:ext>
            </a:extLst>
          </p:cNvPr>
          <p:cNvSpPr/>
          <p:nvPr/>
        </p:nvSpPr>
        <p:spPr>
          <a:xfrm>
            <a:off x="4212672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67A6F8-BC0C-47F9-A229-9E527D69E665}"/>
              </a:ext>
            </a:extLst>
          </p:cNvPr>
          <p:cNvSpPr/>
          <p:nvPr/>
        </p:nvSpPr>
        <p:spPr>
          <a:xfrm>
            <a:off x="4212672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C4B83C-C6EA-4E4A-95A4-11BE2BFEA660}"/>
              </a:ext>
            </a:extLst>
          </p:cNvPr>
          <p:cNvSpPr/>
          <p:nvPr/>
        </p:nvSpPr>
        <p:spPr>
          <a:xfrm>
            <a:off x="4212672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CCF92F-023E-4BB8-9AF3-8460E8B3C4AF}"/>
              </a:ext>
            </a:extLst>
          </p:cNvPr>
          <p:cNvSpPr/>
          <p:nvPr/>
        </p:nvSpPr>
        <p:spPr>
          <a:xfrm>
            <a:off x="8340055" y="44041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3218B7-8970-4513-8786-5389DAEFA809}"/>
              </a:ext>
            </a:extLst>
          </p:cNvPr>
          <p:cNvSpPr/>
          <p:nvPr/>
        </p:nvSpPr>
        <p:spPr>
          <a:xfrm>
            <a:off x="8340055" y="2306972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CEB8C0A-5A4E-432B-A394-5E001B8E7ADF}"/>
              </a:ext>
            </a:extLst>
          </p:cNvPr>
          <p:cNvSpPr/>
          <p:nvPr/>
        </p:nvSpPr>
        <p:spPr>
          <a:xfrm>
            <a:off x="8340055" y="456990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/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/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/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/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/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/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/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/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/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4956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4E49DB-7872-49E5-B79C-22D9BEA3D26F}"/>
              </a:ext>
            </a:extLst>
          </p:cNvPr>
          <p:cNvSpPr/>
          <p:nvPr/>
        </p:nvSpPr>
        <p:spPr>
          <a:xfrm>
            <a:off x="75501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9DABC8-BCC9-470D-AD6B-36E0D3B842A0}"/>
              </a:ext>
            </a:extLst>
          </p:cNvPr>
          <p:cNvSpPr/>
          <p:nvPr/>
        </p:nvSpPr>
        <p:spPr>
          <a:xfrm>
            <a:off x="75501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9B2548-07B9-487F-B806-E1E1AD91EB0A}"/>
              </a:ext>
            </a:extLst>
          </p:cNvPr>
          <p:cNvSpPr/>
          <p:nvPr/>
        </p:nvSpPr>
        <p:spPr>
          <a:xfrm>
            <a:off x="75501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165CE8-F4C2-40DF-BEA7-A12EDEE5B7D5}"/>
              </a:ext>
            </a:extLst>
          </p:cNvPr>
          <p:cNvSpPr/>
          <p:nvPr/>
        </p:nvSpPr>
        <p:spPr>
          <a:xfrm>
            <a:off x="4212672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67A6F8-BC0C-47F9-A229-9E527D69E665}"/>
              </a:ext>
            </a:extLst>
          </p:cNvPr>
          <p:cNvSpPr/>
          <p:nvPr/>
        </p:nvSpPr>
        <p:spPr>
          <a:xfrm>
            <a:off x="4212672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C4B83C-C6EA-4E4A-95A4-11BE2BFEA660}"/>
              </a:ext>
            </a:extLst>
          </p:cNvPr>
          <p:cNvSpPr/>
          <p:nvPr/>
        </p:nvSpPr>
        <p:spPr>
          <a:xfrm>
            <a:off x="4212672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CCF92F-023E-4BB8-9AF3-8460E8B3C4AF}"/>
              </a:ext>
            </a:extLst>
          </p:cNvPr>
          <p:cNvSpPr/>
          <p:nvPr/>
        </p:nvSpPr>
        <p:spPr>
          <a:xfrm>
            <a:off x="8340055" y="44041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3218B7-8970-4513-8786-5389DAEFA809}"/>
              </a:ext>
            </a:extLst>
          </p:cNvPr>
          <p:cNvSpPr/>
          <p:nvPr/>
        </p:nvSpPr>
        <p:spPr>
          <a:xfrm>
            <a:off x="8340055" y="2306972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CEB8C0A-5A4E-432B-A394-5E001B8E7ADF}"/>
              </a:ext>
            </a:extLst>
          </p:cNvPr>
          <p:cNvSpPr/>
          <p:nvPr/>
        </p:nvSpPr>
        <p:spPr>
          <a:xfrm>
            <a:off x="8340055" y="456990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234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4E49DB-7872-49E5-B79C-22D9BEA3D26F}"/>
              </a:ext>
            </a:extLst>
          </p:cNvPr>
          <p:cNvSpPr/>
          <p:nvPr/>
        </p:nvSpPr>
        <p:spPr>
          <a:xfrm>
            <a:off x="75501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9DABC8-BCC9-470D-AD6B-36E0D3B842A0}"/>
              </a:ext>
            </a:extLst>
          </p:cNvPr>
          <p:cNvSpPr/>
          <p:nvPr/>
        </p:nvSpPr>
        <p:spPr>
          <a:xfrm>
            <a:off x="75501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9B2548-07B9-487F-B806-E1E1AD91EB0A}"/>
              </a:ext>
            </a:extLst>
          </p:cNvPr>
          <p:cNvSpPr/>
          <p:nvPr/>
        </p:nvSpPr>
        <p:spPr>
          <a:xfrm>
            <a:off x="75501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165CE8-F4C2-40DF-BEA7-A12EDEE5B7D5}"/>
              </a:ext>
            </a:extLst>
          </p:cNvPr>
          <p:cNvSpPr/>
          <p:nvPr/>
        </p:nvSpPr>
        <p:spPr>
          <a:xfrm>
            <a:off x="4212672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67A6F8-BC0C-47F9-A229-9E527D69E665}"/>
              </a:ext>
            </a:extLst>
          </p:cNvPr>
          <p:cNvSpPr/>
          <p:nvPr/>
        </p:nvSpPr>
        <p:spPr>
          <a:xfrm>
            <a:off x="4212672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C4B83C-C6EA-4E4A-95A4-11BE2BFEA660}"/>
              </a:ext>
            </a:extLst>
          </p:cNvPr>
          <p:cNvSpPr/>
          <p:nvPr/>
        </p:nvSpPr>
        <p:spPr>
          <a:xfrm>
            <a:off x="4212672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CCF92F-023E-4BB8-9AF3-8460E8B3C4AF}"/>
              </a:ext>
            </a:extLst>
          </p:cNvPr>
          <p:cNvSpPr/>
          <p:nvPr/>
        </p:nvSpPr>
        <p:spPr>
          <a:xfrm>
            <a:off x="8340055" y="44041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3218B7-8970-4513-8786-5389DAEFA809}"/>
              </a:ext>
            </a:extLst>
          </p:cNvPr>
          <p:cNvSpPr/>
          <p:nvPr/>
        </p:nvSpPr>
        <p:spPr>
          <a:xfrm>
            <a:off x="8340055" y="2306972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CEB8C0A-5A4E-432B-A394-5E001B8E7ADF}"/>
              </a:ext>
            </a:extLst>
          </p:cNvPr>
          <p:cNvSpPr/>
          <p:nvPr/>
        </p:nvSpPr>
        <p:spPr>
          <a:xfrm>
            <a:off x="8340055" y="456990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/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/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/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/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/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/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/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/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/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0951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4E49DB-7872-49E5-B79C-22D9BEA3D26F}"/>
              </a:ext>
            </a:extLst>
          </p:cNvPr>
          <p:cNvSpPr/>
          <p:nvPr/>
        </p:nvSpPr>
        <p:spPr>
          <a:xfrm>
            <a:off x="75501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9DABC8-BCC9-470D-AD6B-36E0D3B842A0}"/>
              </a:ext>
            </a:extLst>
          </p:cNvPr>
          <p:cNvSpPr/>
          <p:nvPr/>
        </p:nvSpPr>
        <p:spPr>
          <a:xfrm>
            <a:off x="75501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9B2548-07B9-487F-B806-E1E1AD91EB0A}"/>
              </a:ext>
            </a:extLst>
          </p:cNvPr>
          <p:cNvSpPr/>
          <p:nvPr/>
        </p:nvSpPr>
        <p:spPr>
          <a:xfrm>
            <a:off x="75501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165CE8-F4C2-40DF-BEA7-A12EDEE5B7D5}"/>
              </a:ext>
            </a:extLst>
          </p:cNvPr>
          <p:cNvSpPr/>
          <p:nvPr/>
        </p:nvSpPr>
        <p:spPr>
          <a:xfrm>
            <a:off x="4212672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67A6F8-BC0C-47F9-A229-9E527D69E665}"/>
              </a:ext>
            </a:extLst>
          </p:cNvPr>
          <p:cNvSpPr/>
          <p:nvPr/>
        </p:nvSpPr>
        <p:spPr>
          <a:xfrm>
            <a:off x="4212672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C4B83C-C6EA-4E4A-95A4-11BE2BFEA660}"/>
              </a:ext>
            </a:extLst>
          </p:cNvPr>
          <p:cNvSpPr/>
          <p:nvPr/>
        </p:nvSpPr>
        <p:spPr>
          <a:xfrm>
            <a:off x="4212672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CCF92F-023E-4BB8-9AF3-8460E8B3C4AF}"/>
              </a:ext>
            </a:extLst>
          </p:cNvPr>
          <p:cNvSpPr/>
          <p:nvPr/>
        </p:nvSpPr>
        <p:spPr>
          <a:xfrm>
            <a:off x="8340055" y="44041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3218B7-8970-4513-8786-5389DAEFA809}"/>
              </a:ext>
            </a:extLst>
          </p:cNvPr>
          <p:cNvSpPr/>
          <p:nvPr/>
        </p:nvSpPr>
        <p:spPr>
          <a:xfrm>
            <a:off x="8340055" y="2306972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CEB8C0A-5A4E-432B-A394-5E001B8E7ADF}"/>
              </a:ext>
            </a:extLst>
          </p:cNvPr>
          <p:cNvSpPr/>
          <p:nvPr/>
        </p:nvSpPr>
        <p:spPr>
          <a:xfrm>
            <a:off x="8340055" y="456990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/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/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/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/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/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/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/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/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/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0156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4E49DB-7872-49E5-B79C-22D9BEA3D26F}"/>
              </a:ext>
            </a:extLst>
          </p:cNvPr>
          <p:cNvSpPr/>
          <p:nvPr/>
        </p:nvSpPr>
        <p:spPr>
          <a:xfrm>
            <a:off x="75501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9DABC8-BCC9-470D-AD6B-36E0D3B842A0}"/>
              </a:ext>
            </a:extLst>
          </p:cNvPr>
          <p:cNvSpPr/>
          <p:nvPr/>
        </p:nvSpPr>
        <p:spPr>
          <a:xfrm>
            <a:off x="75501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9B2548-07B9-487F-B806-E1E1AD91EB0A}"/>
              </a:ext>
            </a:extLst>
          </p:cNvPr>
          <p:cNvSpPr/>
          <p:nvPr/>
        </p:nvSpPr>
        <p:spPr>
          <a:xfrm>
            <a:off x="75501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165CE8-F4C2-40DF-BEA7-A12EDEE5B7D5}"/>
              </a:ext>
            </a:extLst>
          </p:cNvPr>
          <p:cNvSpPr/>
          <p:nvPr/>
        </p:nvSpPr>
        <p:spPr>
          <a:xfrm>
            <a:off x="4212672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67A6F8-BC0C-47F9-A229-9E527D69E665}"/>
              </a:ext>
            </a:extLst>
          </p:cNvPr>
          <p:cNvSpPr/>
          <p:nvPr/>
        </p:nvSpPr>
        <p:spPr>
          <a:xfrm>
            <a:off x="4212672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C4B83C-C6EA-4E4A-95A4-11BE2BFEA660}"/>
              </a:ext>
            </a:extLst>
          </p:cNvPr>
          <p:cNvSpPr/>
          <p:nvPr/>
        </p:nvSpPr>
        <p:spPr>
          <a:xfrm>
            <a:off x="4212672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CCF92F-023E-4BB8-9AF3-8460E8B3C4AF}"/>
              </a:ext>
            </a:extLst>
          </p:cNvPr>
          <p:cNvSpPr/>
          <p:nvPr/>
        </p:nvSpPr>
        <p:spPr>
          <a:xfrm>
            <a:off x="8340055" y="44041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3218B7-8970-4513-8786-5389DAEFA809}"/>
              </a:ext>
            </a:extLst>
          </p:cNvPr>
          <p:cNvSpPr/>
          <p:nvPr/>
        </p:nvSpPr>
        <p:spPr>
          <a:xfrm>
            <a:off x="8340055" y="2306972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CEB8C0A-5A4E-432B-A394-5E001B8E7ADF}"/>
              </a:ext>
            </a:extLst>
          </p:cNvPr>
          <p:cNvSpPr/>
          <p:nvPr/>
        </p:nvSpPr>
        <p:spPr>
          <a:xfrm>
            <a:off x="8340055" y="456990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/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/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/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/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/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/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/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/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/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1381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4E49DB-7872-49E5-B79C-22D9BEA3D26F}"/>
              </a:ext>
            </a:extLst>
          </p:cNvPr>
          <p:cNvSpPr/>
          <p:nvPr/>
        </p:nvSpPr>
        <p:spPr>
          <a:xfrm>
            <a:off x="75501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9DABC8-BCC9-470D-AD6B-36E0D3B842A0}"/>
              </a:ext>
            </a:extLst>
          </p:cNvPr>
          <p:cNvSpPr/>
          <p:nvPr/>
        </p:nvSpPr>
        <p:spPr>
          <a:xfrm>
            <a:off x="75501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9B2548-07B9-487F-B806-E1E1AD91EB0A}"/>
              </a:ext>
            </a:extLst>
          </p:cNvPr>
          <p:cNvSpPr/>
          <p:nvPr/>
        </p:nvSpPr>
        <p:spPr>
          <a:xfrm>
            <a:off x="75501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165CE8-F4C2-40DF-BEA7-A12EDEE5B7D5}"/>
              </a:ext>
            </a:extLst>
          </p:cNvPr>
          <p:cNvSpPr/>
          <p:nvPr/>
        </p:nvSpPr>
        <p:spPr>
          <a:xfrm>
            <a:off x="4212672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67A6F8-BC0C-47F9-A229-9E527D69E665}"/>
              </a:ext>
            </a:extLst>
          </p:cNvPr>
          <p:cNvSpPr/>
          <p:nvPr/>
        </p:nvSpPr>
        <p:spPr>
          <a:xfrm>
            <a:off x="4212672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C4B83C-C6EA-4E4A-95A4-11BE2BFEA660}"/>
              </a:ext>
            </a:extLst>
          </p:cNvPr>
          <p:cNvSpPr/>
          <p:nvPr/>
        </p:nvSpPr>
        <p:spPr>
          <a:xfrm>
            <a:off x="4212672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CCF92F-023E-4BB8-9AF3-8460E8B3C4AF}"/>
              </a:ext>
            </a:extLst>
          </p:cNvPr>
          <p:cNvSpPr/>
          <p:nvPr/>
        </p:nvSpPr>
        <p:spPr>
          <a:xfrm>
            <a:off x="8340055" y="44041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3218B7-8970-4513-8786-5389DAEFA809}"/>
              </a:ext>
            </a:extLst>
          </p:cNvPr>
          <p:cNvSpPr/>
          <p:nvPr/>
        </p:nvSpPr>
        <p:spPr>
          <a:xfrm>
            <a:off x="8340055" y="2306972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CEB8C0A-5A4E-432B-A394-5E001B8E7ADF}"/>
              </a:ext>
            </a:extLst>
          </p:cNvPr>
          <p:cNvSpPr/>
          <p:nvPr/>
        </p:nvSpPr>
        <p:spPr>
          <a:xfrm>
            <a:off x="8340055" y="456990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/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/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/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/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/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/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/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/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/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7560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4E49DB-7872-49E5-B79C-22D9BEA3D26F}"/>
              </a:ext>
            </a:extLst>
          </p:cNvPr>
          <p:cNvSpPr/>
          <p:nvPr/>
        </p:nvSpPr>
        <p:spPr>
          <a:xfrm>
            <a:off x="75501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9DABC8-BCC9-470D-AD6B-36E0D3B842A0}"/>
              </a:ext>
            </a:extLst>
          </p:cNvPr>
          <p:cNvSpPr/>
          <p:nvPr/>
        </p:nvSpPr>
        <p:spPr>
          <a:xfrm>
            <a:off x="75501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9B2548-07B9-487F-B806-E1E1AD91EB0A}"/>
              </a:ext>
            </a:extLst>
          </p:cNvPr>
          <p:cNvSpPr/>
          <p:nvPr/>
        </p:nvSpPr>
        <p:spPr>
          <a:xfrm>
            <a:off x="75501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165CE8-F4C2-40DF-BEA7-A12EDEE5B7D5}"/>
              </a:ext>
            </a:extLst>
          </p:cNvPr>
          <p:cNvSpPr/>
          <p:nvPr/>
        </p:nvSpPr>
        <p:spPr>
          <a:xfrm>
            <a:off x="4212672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67A6F8-BC0C-47F9-A229-9E527D69E665}"/>
              </a:ext>
            </a:extLst>
          </p:cNvPr>
          <p:cNvSpPr/>
          <p:nvPr/>
        </p:nvSpPr>
        <p:spPr>
          <a:xfrm>
            <a:off x="4212672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C4B83C-C6EA-4E4A-95A4-11BE2BFEA660}"/>
              </a:ext>
            </a:extLst>
          </p:cNvPr>
          <p:cNvSpPr/>
          <p:nvPr/>
        </p:nvSpPr>
        <p:spPr>
          <a:xfrm>
            <a:off x="4212672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CCF92F-023E-4BB8-9AF3-8460E8B3C4AF}"/>
              </a:ext>
            </a:extLst>
          </p:cNvPr>
          <p:cNvSpPr/>
          <p:nvPr/>
        </p:nvSpPr>
        <p:spPr>
          <a:xfrm>
            <a:off x="8340055" y="44041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3218B7-8970-4513-8786-5389DAEFA809}"/>
              </a:ext>
            </a:extLst>
          </p:cNvPr>
          <p:cNvSpPr/>
          <p:nvPr/>
        </p:nvSpPr>
        <p:spPr>
          <a:xfrm>
            <a:off x="8340055" y="2306972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CEB8C0A-5A4E-432B-A394-5E001B8E7ADF}"/>
              </a:ext>
            </a:extLst>
          </p:cNvPr>
          <p:cNvSpPr/>
          <p:nvPr/>
        </p:nvSpPr>
        <p:spPr>
          <a:xfrm>
            <a:off x="8340055" y="456990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/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/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/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/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/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/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/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/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/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2508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4E49DB-7872-49E5-B79C-22D9BEA3D26F}"/>
              </a:ext>
            </a:extLst>
          </p:cNvPr>
          <p:cNvSpPr/>
          <p:nvPr/>
        </p:nvSpPr>
        <p:spPr>
          <a:xfrm>
            <a:off x="75501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9DABC8-BCC9-470D-AD6B-36E0D3B842A0}"/>
              </a:ext>
            </a:extLst>
          </p:cNvPr>
          <p:cNvSpPr/>
          <p:nvPr/>
        </p:nvSpPr>
        <p:spPr>
          <a:xfrm>
            <a:off x="75501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9B2548-07B9-487F-B806-E1E1AD91EB0A}"/>
              </a:ext>
            </a:extLst>
          </p:cNvPr>
          <p:cNvSpPr/>
          <p:nvPr/>
        </p:nvSpPr>
        <p:spPr>
          <a:xfrm>
            <a:off x="75501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165CE8-F4C2-40DF-BEA7-A12EDEE5B7D5}"/>
              </a:ext>
            </a:extLst>
          </p:cNvPr>
          <p:cNvSpPr/>
          <p:nvPr/>
        </p:nvSpPr>
        <p:spPr>
          <a:xfrm>
            <a:off x="4212672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67A6F8-BC0C-47F9-A229-9E527D69E665}"/>
              </a:ext>
            </a:extLst>
          </p:cNvPr>
          <p:cNvSpPr/>
          <p:nvPr/>
        </p:nvSpPr>
        <p:spPr>
          <a:xfrm>
            <a:off x="4212672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C4B83C-C6EA-4E4A-95A4-11BE2BFEA660}"/>
              </a:ext>
            </a:extLst>
          </p:cNvPr>
          <p:cNvSpPr/>
          <p:nvPr/>
        </p:nvSpPr>
        <p:spPr>
          <a:xfrm>
            <a:off x="4212672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CCF92F-023E-4BB8-9AF3-8460E8B3C4AF}"/>
              </a:ext>
            </a:extLst>
          </p:cNvPr>
          <p:cNvSpPr/>
          <p:nvPr/>
        </p:nvSpPr>
        <p:spPr>
          <a:xfrm>
            <a:off x="8340055" y="44041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3218B7-8970-4513-8786-5389DAEFA809}"/>
              </a:ext>
            </a:extLst>
          </p:cNvPr>
          <p:cNvSpPr/>
          <p:nvPr/>
        </p:nvSpPr>
        <p:spPr>
          <a:xfrm>
            <a:off x="8340055" y="2306972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CEB8C0A-5A4E-432B-A394-5E001B8E7ADF}"/>
              </a:ext>
            </a:extLst>
          </p:cNvPr>
          <p:cNvSpPr/>
          <p:nvPr/>
        </p:nvSpPr>
        <p:spPr>
          <a:xfrm>
            <a:off x="8340055" y="456990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/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/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/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/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/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/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/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/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/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1170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4E49DB-7872-49E5-B79C-22D9BEA3D26F}"/>
              </a:ext>
            </a:extLst>
          </p:cNvPr>
          <p:cNvSpPr/>
          <p:nvPr/>
        </p:nvSpPr>
        <p:spPr>
          <a:xfrm>
            <a:off x="75501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9DABC8-BCC9-470D-AD6B-36E0D3B842A0}"/>
              </a:ext>
            </a:extLst>
          </p:cNvPr>
          <p:cNvSpPr/>
          <p:nvPr/>
        </p:nvSpPr>
        <p:spPr>
          <a:xfrm>
            <a:off x="75501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9B2548-07B9-487F-B806-E1E1AD91EB0A}"/>
              </a:ext>
            </a:extLst>
          </p:cNvPr>
          <p:cNvSpPr/>
          <p:nvPr/>
        </p:nvSpPr>
        <p:spPr>
          <a:xfrm>
            <a:off x="75501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165CE8-F4C2-40DF-BEA7-A12EDEE5B7D5}"/>
              </a:ext>
            </a:extLst>
          </p:cNvPr>
          <p:cNvSpPr/>
          <p:nvPr/>
        </p:nvSpPr>
        <p:spPr>
          <a:xfrm>
            <a:off x="4212672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67A6F8-BC0C-47F9-A229-9E527D69E665}"/>
              </a:ext>
            </a:extLst>
          </p:cNvPr>
          <p:cNvSpPr/>
          <p:nvPr/>
        </p:nvSpPr>
        <p:spPr>
          <a:xfrm>
            <a:off x="4212672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C4B83C-C6EA-4E4A-95A4-11BE2BFEA660}"/>
              </a:ext>
            </a:extLst>
          </p:cNvPr>
          <p:cNvSpPr/>
          <p:nvPr/>
        </p:nvSpPr>
        <p:spPr>
          <a:xfrm>
            <a:off x="4212672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CCF92F-023E-4BB8-9AF3-8460E8B3C4AF}"/>
              </a:ext>
            </a:extLst>
          </p:cNvPr>
          <p:cNvSpPr/>
          <p:nvPr/>
        </p:nvSpPr>
        <p:spPr>
          <a:xfrm>
            <a:off x="8340055" y="44041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3218B7-8970-4513-8786-5389DAEFA809}"/>
              </a:ext>
            </a:extLst>
          </p:cNvPr>
          <p:cNvSpPr/>
          <p:nvPr/>
        </p:nvSpPr>
        <p:spPr>
          <a:xfrm>
            <a:off x="8340055" y="2306972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CEB8C0A-5A4E-432B-A394-5E001B8E7ADF}"/>
              </a:ext>
            </a:extLst>
          </p:cNvPr>
          <p:cNvSpPr/>
          <p:nvPr/>
        </p:nvSpPr>
        <p:spPr>
          <a:xfrm>
            <a:off x="8340055" y="456990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/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/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/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/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/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/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/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/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/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4904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4E49DB-7872-49E5-B79C-22D9BEA3D26F}"/>
              </a:ext>
            </a:extLst>
          </p:cNvPr>
          <p:cNvSpPr/>
          <p:nvPr/>
        </p:nvSpPr>
        <p:spPr>
          <a:xfrm>
            <a:off x="75501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9DABC8-BCC9-470D-AD6B-36E0D3B842A0}"/>
              </a:ext>
            </a:extLst>
          </p:cNvPr>
          <p:cNvSpPr/>
          <p:nvPr/>
        </p:nvSpPr>
        <p:spPr>
          <a:xfrm>
            <a:off x="75501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9B2548-07B9-487F-B806-E1E1AD91EB0A}"/>
              </a:ext>
            </a:extLst>
          </p:cNvPr>
          <p:cNvSpPr/>
          <p:nvPr/>
        </p:nvSpPr>
        <p:spPr>
          <a:xfrm>
            <a:off x="75501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165CE8-F4C2-40DF-BEA7-A12EDEE5B7D5}"/>
              </a:ext>
            </a:extLst>
          </p:cNvPr>
          <p:cNvSpPr/>
          <p:nvPr/>
        </p:nvSpPr>
        <p:spPr>
          <a:xfrm>
            <a:off x="4212672" y="5033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67A6F8-BC0C-47F9-A229-9E527D69E665}"/>
              </a:ext>
            </a:extLst>
          </p:cNvPr>
          <p:cNvSpPr/>
          <p:nvPr/>
        </p:nvSpPr>
        <p:spPr>
          <a:xfrm>
            <a:off x="4212672" y="2313264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C4B83C-C6EA-4E4A-95A4-11BE2BFEA660}"/>
              </a:ext>
            </a:extLst>
          </p:cNvPr>
          <p:cNvSpPr/>
          <p:nvPr/>
        </p:nvSpPr>
        <p:spPr>
          <a:xfrm>
            <a:off x="4212672" y="4576195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CCF92F-023E-4BB8-9AF3-8460E8B3C4AF}"/>
              </a:ext>
            </a:extLst>
          </p:cNvPr>
          <p:cNvSpPr/>
          <p:nvPr/>
        </p:nvSpPr>
        <p:spPr>
          <a:xfrm>
            <a:off x="8340055" y="44041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3218B7-8970-4513-8786-5389DAEFA809}"/>
              </a:ext>
            </a:extLst>
          </p:cNvPr>
          <p:cNvSpPr/>
          <p:nvPr/>
        </p:nvSpPr>
        <p:spPr>
          <a:xfrm>
            <a:off x="8340055" y="2306972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CEB8C0A-5A4E-432B-A394-5E001B8E7ADF}"/>
              </a:ext>
            </a:extLst>
          </p:cNvPr>
          <p:cNvSpPr/>
          <p:nvPr/>
        </p:nvSpPr>
        <p:spPr>
          <a:xfrm>
            <a:off x="8340055" y="4569903"/>
            <a:ext cx="360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/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909CF3A-D613-4577-9E60-ADC779B10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1" y="44041"/>
                <a:ext cx="2239860" cy="19697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/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ADCC9A5-B54D-40E1-B5F7-7718130A13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2402087"/>
                <a:ext cx="3143912" cy="19697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/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8CAD873-2D93-4209-A3BD-53A643CD2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5" y="4665018"/>
                <a:ext cx="3143912" cy="19697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/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C763AC3-414A-4909-A1AF-6CDDE64E74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139156"/>
                <a:ext cx="3143912" cy="19697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/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41218C2-A7B7-4A27-8F23-AA048B326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6" y="2364170"/>
                <a:ext cx="3143912" cy="19697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/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63210B9-1AD5-45C3-B629-FC5249190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822" y="4665591"/>
                <a:ext cx="3143912" cy="19697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/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1454880-0CD7-4273-B22A-F2F831EC04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139156"/>
                <a:ext cx="3143912" cy="19697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/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B00E91A-D303-4134-98DD-DFC0214D2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2341673"/>
                <a:ext cx="3143912" cy="196977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/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GB" sz="1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2800" dirty="0"/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85C8CE0-1408-456B-ADAE-B78E2FE4F2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099" y="4665018"/>
                <a:ext cx="3143912" cy="19697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8909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312</Words>
  <Application>Microsoft Office PowerPoint</Application>
  <PresentationFormat>Widescreen</PresentationFormat>
  <Paragraphs>108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Martyn J Cox</dc:creator>
  <cp:lastModifiedBy>Martyn J Cox</cp:lastModifiedBy>
  <cp:revision>4</cp:revision>
  <cp:lastPrinted>2020-09-23T10:56:20Z</cp:lastPrinted>
  <dcterms:created xsi:type="dcterms:W3CDTF">2020-09-23T10:30:49Z</dcterms:created>
  <dcterms:modified xsi:type="dcterms:W3CDTF">2020-09-23T11:03:07Z</dcterms:modified>
</cp:coreProperties>
</file>