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9" r:id="rId3"/>
    <p:sldId id="265" r:id="rId4"/>
    <p:sldId id="266" r:id="rId5"/>
    <p:sldId id="264" r:id="rId6"/>
    <p:sldId id="267" r:id="rId7"/>
    <p:sldId id="257" r:id="rId8"/>
    <p:sldId id="258" r:id="rId9"/>
    <p:sldId id="262" r:id="rId10"/>
    <p:sldId id="260" r:id="rId11"/>
    <p:sldId id="261" r:id="rId12"/>
    <p:sldId id="26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6" d="100"/>
          <a:sy n="146" d="100"/>
        </p:scale>
        <p:origin x="130" y="4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DF5017-E83B-4077-816E-C300EB5735D9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54493-16B1-48CB-8159-3DB81834EB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236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03B2-3B4A-4374-A35D-E1805CAFCD9B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3539-8A38-47B7-AB7A-5236D5C2B5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687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03B2-3B4A-4374-A35D-E1805CAFCD9B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3539-8A38-47B7-AB7A-5236D5C2B5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621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03B2-3B4A-4374-A35D-E1805CAFCD9B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3539-8A38-47B7-AB7A-5236D5C2B5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541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03B2-3B4A-4374-A35D-E1805CAFCD9B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3539-8A38-47B7-AB7A-5236D5C2B5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200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03B2-3B4A-4374-A35D-E1805CAFCD9B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3539-8A38-47B7-AB7A-5236D5C2B5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44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03B2-3B4A-4374-A35D-E1805CAFCD9B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3539-8A38-47B7-AB7A-5236D5C2B5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908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03B2-3B4A-4374-A35D-E1805CAFCD9B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3539-8A38-47B7-AB7A-5236D5C2B5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685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03B2-3B4A-4374-A35D-E1805CAFCD9B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3539-8A38-47B7-AB7A-5236D5C2B5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598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03B2-3B4A-4374-A35D-E1805CAFCD9B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3539-8A38-47B7-AB7A-5236D5C2B5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998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03B2-3B4A-4374-A35D-E1805CAFCD9B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1BE53539-8A38-47B7-AB7A-5236D5C2B5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791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03B2-3B4A-4374-A35D-E1805CAFCD9B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3539-8A38-47B7-AB7A-5236D5C2B5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975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03B2-3B4A-4374-A35D-E1805CAFCD9B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3539-8A38-47B7-AB7A-5236D5C2B5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495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03B2-3B4A-4374-A35D-E1805CAFCD9B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3539-8A38-47B7-AB7A-5236D5C2B5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255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03B2-3B4A-4374-A35D-E1805CAFCD9B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3539-8A38-47B7-AB7A-5236D5C2B5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469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03B2-3B4A-4374-A35D-E1805CAFCD9B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3539-8A38-47B7-AB7A-5236D5C2B5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045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03B2-3B4A-4374-A35D-E1805CAFCD9B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3539-8A38-47B7-AB7A-5236D5C2B5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118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03B2-3B4A-4374-A35D-E1805CAFCD9B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3539-8A38-47B7-AB7A-5236D5C2B5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766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ED103B2-3B4A-4374-A35D-E1805CAFCD9B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BE53539-8A38-47B7-AB7A-5236D5C2B5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05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D8B69AC-5B60-4DE8-B9B3-AAB9C69A4A4F}"/>
              </a:ext>
            </a:extLst>
          </p:cNvPr>
          <p:cNvSpPr/>
          <p:nvPr/>
        </p:nvSpPr>
        <p:spPr>
          <a:xfrm>
            <a:off x="2205674" y="71706"/>
            <a:ext cx="28985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Diffusion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FCFD59-2B6C-4551-9225-D87D8F60A3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6166" y="143412"/>
            <a:ext cx="2452718" cy="779918"/>
          </a:xfrm>
        </p:spPr>
        <p:txBody>
          <a:bodyPr/>
          <a:lstStyle/>
          <a:p>
            <a:pPr algn="ctr"/>
            <a:fld id="{F5A6B746-B535-467E-8411-11E00CFBC5B5}" type="datetime2">
              <a:rPr lang="en-GB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Wednesday, 01 November 2017</a:t>
            </a:fld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9CFA59-AE09-46A8-8D6F-50C7B91142DA}"/>
              </a:ext>
            </a:extLst>
          </p:cNvPr>
          <p:cNvSpPr txBox="1"/>
          <p:nvPr/>
        </p:nvSpPr>
        <p:spPr>
          <a:xfrm>
            <a:off x="2137524" y="1050822"/>
            <a:ext cx="9483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/>
              <a:t>Write today’s date and the title of the lesson in your books, underline both.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A0D3DE-4B3A-4D45-951C-F4FD904B83A3}"/>
              </a:ext>
            </a:extLst>
          </p:cNvPr>
          <p:cNvSpPr txBox="1"/>
          <p:nvPr/>
        </p:nvSpPr>
        <p:spPr>
          <a:xfrm>
            <a:off x="10766608" y="6326212"/>
            <a:ext cx="256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 minutes)</a:t>
            </a:r>
          </a:p>
        </p:txBody>
      </p:sp>
    </p:spTree>
    <p:extLst>
      <p:ext uri="{BB962C8B-B14F-4D97-AF65-F5344CB8AC3E}">
        <p14:creationId xmlns:p14="http://schemas.microsoft.com/office/powerpoint/2010/main" val="3265463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F123EF-CD5F-4E3A-8E67-136C6276E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849" y="220393"/>
            <a:ext cx="5289435" cy="64195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895AB4-EEA8-4D6A-AB59-D889A9D74983}"/>
              </a:ext>
            </a:extLst>
          </p:cNvPr>
          <p:cNvSpPr/>
          <p:nvPr/>
        </p:nvSpPr>
        <p:spPr>
          <a:xfrm>
            <a:off x="2744277" y="4222651"/>
            <a:ext cx="5038578" cy="23586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F60B51-859F-4728-A012-71AC747CB8A2}"/>
              </a:ext>
            </a:extLst>
          </p:cNvPr>
          <p:cNvSpPr/>
          <p:nvPr/>
        </p:nvSpPr>
        <p:spPr>
          <a:xfrm>
            <a:off x="2744277" y="5282417"/>
            <a:ext cx="5038578" cy="12989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5D3EC5-3D32-4A36-AAD1-6EAEAFF460A5}"/>
              </a:ext>
            </a:extLst>
          </p:cNvPr>
          <p:cNvSpPr txBox="1"/>
          <p:nvPr/>
        </p:nvSpPr>
        <p:spPr>
          <a:xfrm>
            <a:off x="8023274" y="740899"/>
            <a:ext cx="40561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During this lesson you will be doing this experiment. Unfortunately you haven’t got 6 hours like Jenna but you will get the idea in the hour that we have got!</a:t>
            </a:r>
          </a:p>
          <a:p>
            <a:endParaRPr lang="en-GB" dirty="0"/>
          </a:p>
          <a:p>
            <a:pPr algn="ctr"/>
            <a:r>
              <a:rPr lang="en-GB" b="1" dirty="0"/>
              <a:t>YOU HAVE 5 MINUTES!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F3EE80-5680-49AF-8DF2-0AE6412DBB6C}"/>
              </a:ext>
            </a:extLst>
          </p:cNvPr>
          <p:cNvSpPr/>
          <p:nvPr/>
        </p:nvSpPr>
        <p:spPr>
          <a:xfrm>
            <a:off x="8296021" y="-120553"/>
            <a:ext cx="33418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02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8CBF6C-E100-47CC-840E-9E71B5AFC5A6}"/>
              </a:ext>
            </a:extLst>
          </p:cNvPr>
          <p:cNvSpPr txBox="1"/>
          <p:nvPr/>
        </p:nvSpPr>
        <p:spPr>
          <a:xfrm>
            <a:off x="8067822" y="2567360"/>
            <a:ext cx="40561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When you have done these questions, swap your paper with somebody else and we will go through the answers. </a:t>
            </a:r>
            <a:br>
              <a:rPr lang="en-GB" dirty="0"/>
            </a:br>
            <a:endParaRPr lang="en-GB" dirty="0"/>
          </a:p>
          <a:p>
            <a:r>
              <a:rPr lang="en-GB" dirty="0"/>
              <a:t>Mark their paper and then give it back</a:t>
            </a:r>
          </a:p>
        </p:txBody>
      </p:sp>
    </p:spTree>
    <p:extLst>
      <p:ext uri="{BB962C8B-B14F-4D97-AF65-F5344CB8AC3E}">
        <p14:creationId xmlns:p14="http://schemas.microsoft.com/office/powerpoint/2010/main" val="181109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197B9D-8387-4AE5-81EE-A6654DECD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849" y="220393"/>
            <a:ext cx="5289435" cy="64195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80FC46-227E-4A40-8FA9-DA961BE5B4DA}"/>
              </a:ext>
            </a:extLst>
          </p:cNvPr>
          <p:cNvSpPr txBox="1"/>
          <p:nvPr/>
        </p:nvSpPr>
        <p:spPr>
          <a:xfrm>
            <a:off x="3160497" y="2944837"/>
            <a:ext cx="10972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particles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A716D3-BFDB-4F5F-B7E2-D617FA552CC9}"/>
              </a:ext>
            </a:extLst>
          </p:cNvPr>
          <p:cNvSpPr txBox="1"/>
          <p:nvPr/>
        </p:nvSpPr>
        <p:spPr>
          <a:xfrm>
            <a:off x="5751345" y="2750232"/>
            <a:ext cx="10972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diffusion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D65B7B-2188-4C5E-88D2-46C0454F3E10}"/>
              </a:ext>
            </a:extLst>
          </p:cNvPr>
          <p:cNvSpPr txBox="1"/>
          <p:nvPr/>
        </p:nvSpPr>
        <p:spPr>
          <a:xfrm>
            <a:off x="3158152" y="3125371"/>
            <a:ext cx="10972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particles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D0BEC0-17A7-4779-A6B0-CF295B200337}"/>
              </a:ext>
            </a:extLst>
          </p:cNvPr>
          <p:cNvSpPr txBox="1"/>
          <p:nvPr/>
        </p:nvSpPr>
        <p:spPr>
          <a:xfrm>
            <a:off x="6060787" y="3125371"/>
            <a:ext cx="10972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move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306CC0-745B-4274-8085-CD2EC0124FA9}"/>
              </a:ext>
            </a:extLst>
          </p:cNvPr>
          <p:cNvSpPr txBox="1"/>
          <p:nvPr/>
        </p:nvSpPr>
        <p:spPr>
          <a:xfrm>
            <a:off x="5235432" y="3317166"/>
            <a:ext cx="10972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spreads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21EF65-D64D-424E-AF71-6CFF9BE46D5B}"/>
              </a:ext>
            </a:extLst>
          </p:cNvPr>
          <p:cNvSpPr txBox="1"/>
          <p:nvPr/>
        </p:nvSpPr>
        <p:spPr>
          <a:xfrm>
            <a:off x="3193276" y="3511770"/>
            <a:ext cx="10972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water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349B9FA-7D88-4E0C-8773-8E146550787D}"/>
              </a:ext>
            </a:extLst>
          </p:cNvPr>
          <p:cNvSpPr/>
          <p:nvPr/>
        </p:nvSpPr>
        <p:spPr>
          <a:xfrm>
            <a:off x="7070713" y="1599044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887C9A-DBD1-42FB-855A-ABE4E8EA6071}"/>
              </a:ext>
            </a:extLst>
          </p:cNvPr>
          <p:cNvSpPr/>
          <p:nvPr/>
        </p:nvSpPr>
        <p:spPr>
          <a:xfrm>
            <a:off x="7212389" y="1535739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3873C7B-4794-4336-B37C-0FE1848B97EC}"/>
              </a:ext>
            </a:extLst>
          </p:cNvPr>
          <p:cNvSpPr/>
          <p:nvPr/>
        </p:nvSpPr>
        <p:spPr>
          <a:xfrm>
            <a:off x="6514804" y="163657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F74F86C-BD30-494F-9F4B-C7EA540317E3}"/>
              </a:ext>
            </a:extLst>
          </p:cNvPr>
          <p:cNvSpPr/>
          <p:nvPr/>
        </p:nvSpPr>
        <p:spPr>
          <a:xfrm>
            <a:off x="6909875" y="1540880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C5F2139-FDD7-45C7-8B13-DC9A8A5CFFB3}"/>
              </a:ext>
            </a:extLst>
          </p:cNvPr>
          <p:cNvSpPr/>
          <p:nvPr/>
        </p:nvSpPr>
        <p:spPr>
          <a:xfrm>
            <a:off x="6630642" y="152827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4E32B36-C5E0-4FAE-AF89-7B5F0DB9FC5F}"/>
              </a:ext>
            </a:extLst>
          </p:cNvPr>
          <p:cNvSpPr/>
          <p:nvPr/>
        </p:nvSpPr>
        <p:spPr>
          <a:xfrm>
            <a:off x="6708156" y="1645419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F8CC2FA-F916-4ACC-96CB-2BDE25295536}"/>
              </a:ext>
            </a:extLst>
          </p:cNvPr>
          <p:cNvSpPr/>
          <p:nvPr/>
        </p:nvSpPr>
        <p:spPr>
          <a:xfrm>
            <a:off x="7223113" y="1751444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B188DF3-AE54-4788-A30B-68F0DC8D8EF7}"/>
              </a:ext>
            </a:extLst>
          </p:cNvPr>
          <p:cNvSpPr/>
          <p:nvPr/>
        </p:nvSpPr>
        <p:spPr>
          <a:xfrm>
            <a:off x="6525528" y="172567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31AB822-B6F3-45B6-BD38-E16B45A914AC}"/>
              </a:ext>
            </a:extLst>
          </p:cNvPr>
          <p:cNvSpPr/>
          <p:nvPr/>
        </p:nvSpPr>
        <p:spPr>
          <a:xfrm>
            <a:off x="6667204" y="178897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1B715E1-9134-4CEA-ADBE-06BB427AB48D}"/>
              </a:ext>
            </a:extLst>
          </p:cNvPr>
          <p:cNvSpPr/>
          <p:nvPr/>
        </p:nvSpPr>
        <p:spPr>
          <a:xfrm>
            <a:off x="7062275" y="1693280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43CEC68-0B38-4FF4-9E3A-92BCD40582DF}"/>
              </a:ext>
            </a:extLst>
          </p:cNvPr>
          <p:cNvSpPr/>
          <p:nvPr/>
        </p:nvSpPr>
        <p:spPr>
          <a:xfrm>
            <a:off x="6783042" y="168067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D42FD28-137E-46E9-8764-8F5CD2F5333D}"/>
              </a:ext>
            </a:extLst>
          </p:cNvPr>
          <p:cNvSpPr/>
          <p:nvPr/>
        </p:nvSpPr>
        <p:spPr>
          <a:xfrm>
            <a:off x="6860556" y="1797819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3E0A75B-A881-4924-885F-1A8FADA7D38A}"/>
              </a:ext>
            </a:extLst>
          </p:cNvPr>
          <p:cNvSpPr/>
          <p:nvPr/>
        </p:nvSpPr>
        <p:spPr>
          <a:xfrm>
            <a:off x="7203951" y="161054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4344AFD-A473-4DF5-A6DE-9A92F3D22B6C}"/>
              </a:ext>
            </a:extLst>
          </p:cNvPr>
          <p:cNvSpPr/>
          <p:nvPr/>
        </p:nvSpPr>
        <p:spPr>
          <a:xfrm>
            <a:off x="7145739" y="184288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96FAAEE-3883-41EB-9D69-982273916795}"/>
              </a:ext>
            </a:extLst>
          </p:cNvPr>
          <p:cNvSpPr/>
          <p:nvPr/>
        </p:nvSpPr>
        <p:spPr>
          <a:xfrm>
            <a:off x="6462225" y="177491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A26DDA7-3ACE-43EB-8E27-DBF8701B557A}"/>
              </a:ext>
            </a:extLst>
          </p:cNvPr>
          <p:cNvSpPr/>
          <p:nvPr/>
        </p:nvSpPr>
        <p:spPr>
          <a:xfrm>
            <a:off x="6603901" y="183821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0D0118F-B819-40BB-A006-042C214FA243}"/>
              </a:ext>
            </a:extLst>
          </p:cNvPr>
          <p:cNvSpPr/>
          <p:nvPr/>
        </p:nvSpPr>
        <p:spPr>
          <a:xfrm>
            <a:off x="6998972" y="1742519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516431F-B381-48D0-B5B7-BC9340C217FA}"/>
              </a:ext>
            </a:extLst>
          </p:cNvPr>
          <p:cNvSpPr/>
          <p:nvPr/>
        </p:nvSpPr>
        <p:spPr>
          <a:xfrm>
            <a:off x="6719739" y="172991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2AE3C42-66DD-4A59-BBB8-93A7EA75943A}"/>
              </a:ext>
            </a:extLst>
          </p:cNvPr>
          <p:cNvSpPr/>
          <p:nvPr/>
        </p:nvSpPr>
        <p:spPr>
          <a:xfrm>
            <a:off x="6797253" y="1847058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FC9DEDE-D475-4B60-8399-93A4335ABB12}"/>
              </a:ext>
            </a:extLst>
          </p:cNvPr>
          <p:cNvSpPr/>
          <p:nvPr/>
        </p:nvSpPr>
        <p:spPr>
          <a:xfrm>
            <a:off x="7140648" y="165978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F1D755A-ACFD-4509-A6B0-8327B0EAC6E9}"/>
              </a:ext>
            </a:extLst>
          </p:cNvPr>
          <p:cNvSpPr/>
          <p:nvPr/>
        </p:nvSpPr>
        <p:spPr>
          <a:xfrm>
            <a:off x="6475295" y="176788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D0CDF79-2F63-4C52-BBCD-B2779DCC9453}"/>
              </a:ext>
            </a:extLst>
          </p:cNvPr>
          <p:cNvSpPr/>
          <p:nvPr/>
        </p:nvSpPr>
        <p:spPr>
          <a:xfrm>
            <a:off x="6616971" y="170457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52FE7CF-5AE4-4FC3-833D-CB9E7F6F94F9}"/>
              </a:ext>
            </a:extLst>
          </p:cNvPr>
          <p:cNvSpPr/>
          <p:nvPr/>
        </p:nvSpPr>
        <p:spPr>
          <a:xfrm>
            <a:off x="6758647" y="176788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A3E801A-3C5D-4E0E-A4FB-C90EE3786A69}"/>
              </a:ext>
            </a:extLst>
          </p:cNvPr>
          <p:cNvSpPr/>
          <p:nvPr/>
        </p:nvSpPr>
        <p:spPr>
          <a:xfrm>
            <a:off x="7153718" y="1672185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77946F6-CEE5-4856-9049-CD27B5FDFA1B}"/>
              </a:ext>
            </a:extLst>
          </p:cNvPr>
          <p:cNvSpPr/>
          <p:nvPr/>
        </p:nvSpPr>
        <p:spPr>
          <a:xfrm>
            <a:off x="6874485" y="165957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254241E-5099-4B3A-830A-24EB54430094}"/>
              </a:ext>
            </a:extLst>
          </p:cNvPr>
          <p:cNvSpPr/>
          <p:nvPr/>
        </p:nvSpPr>
        <p:spPr>
          <a:xfrm>
            <a:off x="6951999" y="1776724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FF2BE2B-1DB9-418D-900F-72F15A664B5F}"/>
              </a:ext>
            </a:extLst>
          </p:cNvPr>
          <p:cNvSpPr/>
          <p:nvPr/>
        </p:nvSpPr>
        <p:spPr>
          <a:xfrm>
            <a:off x="6456133" y="1626985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30CEDDD-5464-42D8-8C3C-8CA312128F03}"/>
              </a:ext>
            </a:extLst>
          </p:cNvPr>
          <p:cNvSpPr/>
          <p:nvPr/>
        </p:nvSpPr>
        <p:spPr>
          <a:xfrm>
            <a:off x="7223113" y="1751444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0F6F21B-02AD-4987-97D1-B34E39A4CB71}"/>
              </a:ext>
            </a:extLst>
          </p:cNvPr>
          <p:cNvSpPr/>
          <p:nvPr/>
        </p:nvSpPr>
        <p:spPr>
          <a:xfrm>
            <a:off x="6525528" y="172567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96213E3-F99C-4C1D-ABA2-C8CCF87646DB}"/>
              </a:ext>
            </a:extLst>
          </p:cNvPr>
          <p:cNvSpPr/>
          <p:nvPr/>
        </p:nvSpPr>
        <p:spPr>
          <a:xfrm>
            <a:off x="6667204" y="178897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463406F-A4E0-42A1-8213-54CF2C6AA714}"/>
              </a:ext>
            </a:extLst>
          </p:cNvPr>
          <p:cNvSpPr/>
          <p:nvPr/>
        </p:nvSpPr>
        <p:spPr>
          <a:xfrm>
            <a:off x="7062275" y="1693280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266C0A4-27E9-4417-83E2-2FE705F086DA}"/>
              </a:ext>
            </a:extLst>
          </p:cNvPr>
          <p:cNvSpPr/>
          <p:nvPr/>
        </p:nvSpPr>
        <p:spPr>
          <a:xfrm>
            <a:off x="6783042" y="168067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530D58E-FD11-4272-B97A-446EA3FB5543}"/>
              </a:ext>
            </a:extLst>
          </p:cNvPr>
          <p:cNvSpPr/>
          <p:nvPr/>
        </p:nvSpPr>
        <p:spPr>
          <a:xfrm>
            <a:off x="6860556" y="1797819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57C793F-8310-48EC-978A-E1DEF6AC893C}"/>
              </a:ext>
            </a:extLst>
          </p:cNvPr>
          <p:cNvSpPr/>
          <p:nvPr/>
        </p:nvSpPr>
        <p:spPr>
          <a:xfrm>
            <a:off x="7203951" y="161054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F1ED632-777C-4450-9AB1-43FED4CC9DAF}"/>
              </a:ext>
            </a:extLst>
          </p:cNvPr>
          <p:cNvSpPr/>
          <p:nvPr/>
        </p:nvSpPr>
        <p:spPr>
          <a:xfrm>
            <a:off x="6536252" y="194137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77A97AC-93DB-4F43-9596-114DD5EDB324}"/>
              </a:ext>
            </a:extLst>
          </p:cNvPr>
          <p:cNvSpPr/>
          <p:nvPr/>
        </p:nvSpPr>
        <p:spPr>
          <a:xfrm>
            <a:off x="6677928" y="187807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FAB7750-F51D-43C8-9EA3-382F68F902FF}"/>
              </a:ext>
            </a:extLst>
          </p:cNvPr>
          <p:cNvSpPr/>
          <p:nvPr/>
        </p:nvSpPr>
        <p:spPr>
          <a:xfrm>
            <a:off x="6819604" y="194137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522318B-7930-4136-88FA-51115F8F7115}"/>
              </a:ext>
            </a:extLst>
          </p:cNvPr>
          <p:cNvSpPr/>
          <p:nvPr/>
        </p:nvSpPr>
        <p:spPr>
          <a:xfrm>
            <a:off x="7200604" y="1887878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C9F0213-90D7-4AB9-83BD-69949AC1A1D3}"/>
              </a:ext>
            </a:extLst>
          </p:cNvPr>
          <p:cNvSpPr/>
          <p:nvPr/>
        </p:nvSpPr>
        <p:spPr>
          <a:xfrm>
            <a:off x="6935442" y="183307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BBB2368-1AAC-4C1B-9E3A-E153F75CA337}"/>
              </a:ext>
            </a:extLst>
          </p:cNvPr>
          <p:cNvSpPr/>
          <p:nvPr/>
        </p:nvSpPr>
        <p:spPr>
          <a:xfrm>
            <a:off x="7012956" y="1950219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080CCC7-B015-4464-B0CA-6A2777A6AA57}"/>
              </a:ext>
            </a:extLst>
          </p:cNvPr>
          <p:cNvSpPr/>
          <p:nvPr/>
        </p:nvSpPr>
        <p:spPr>
          <a:xfrm>
            <a:off x="6517090" y="1800480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D755D57-7475-42A4-919B-E7028CDDC97D}"/>
              </a:ext>
            </a:extLst>
          </p:cNvPr>
          <p:cNvSpPr/>
          <p:nvPr/>
        </p:nvSpPr>
        <p:spPr>
          <a:xfrm>
            <a:off x="6472949" y="199061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7BB63E50-F271-41AC-AC22-6FB6336D9383}"/>
              </a:ext>
            </a:extLst>
          </p:cNvPr>
          <p:cNvSpPr/>
          <p:nvPr/>
        </p:nvSpPr>
        <p:spPr>
          <a:xfrm>
            <a:off x="6614625" y="192731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EECB647-9A0C-4F1C-B1E6-FFBBD48BAB48}"/>
              </a:ext>
            </a:extLst>
          </p:cNvPr>
          <p:cNvSpPr/>
          <p:nvPr/>
        </p:nvSpPr>
        <p:spPr>
          <a:xfrm>
            <a:off x="6756301" y="199061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64F69BD9-6E13-40FE-8CE6-C431ED9E9161}"/>
              </a:ext>
            </a:extLst>
          </p:cNvPr>
          <p:cNvSpPr/>
          <p:nvPr/>
        </p:nvSpPr>
        <p:spPr>
          <a:xfrm>
            <a:off x="7137301" y="193711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1DA4E895-CA76-43AA-B3C8-BDCCC87F1EFF}"/>
              </a:ext>
            </a:extLst>
          </p:cNvPr>
          <p:cNvSpPr/>
          <p:nvPr/>
        </p:nvSpPr>
        <p:spPr>
          <a:xfrm>
            <a:off x="6872139" y="188231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1A778B3-1D8F-4173-9873-3CFA87544794}"/>
              </a:ext>
            </a:extLst>
          </p:cNvPr>
          <p:cNvSpPr/>
          <p:nvPr/>
        </p:nvSpPr>
        <p:spPr>
          <a:xfrm>
            <a:off x="6949653" y="1999458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2ADDD48-92CB-450B-9025-74A4CF18E665}"/>
              </a:ext>
            </a:extLst>
          </p:cNvPr>
          <p:cNvSpPr/>
          <p:nvPr/>
        </p:nvSpPr>
        <p:spPr>
          <a:xfrm>
            <a:off x="6453787" y="1849719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68C9BAD-C437-4FDD-8960-079618CCE6EB}"/>
              </a:ext>
            </a:extLst>
          </p:cNvPr>
          <p:cNvSpPr/>
          <p:nvPr/>
        </p:nvSpPr>
        <p:spPr>
          <a:xfrm>
            <a:off x="6627695" y="192028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50AABD6-3C05-4222-B0EC-427F9146471B}"/>
              </a:ext>
            </a:extLst>
          </p:cNvPr>
          <p:cNvSpPr/>
          <p:nvPr/>
        </p:nvSpPr>
        <p:spPr>
          <a:xfrm>
            <a:off x="6769371" y="185697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CEB0CDA-504B-42D8-9EA1-E0B12BAA0B78}"/>
              </a:ext>
            </a:extLst>
          </p:cNvPr>
          <p:cNvSpPr/>
          <p:nvPr/>
        </p:nvSpPr>
        <p:spPr>
          <a:xfrm>
            <a:off x="6911047" y="192028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79410CDC-8AED-4831-AB3E-99EA02AA6745}"/>
              </a:ext>
            </a:extLst>
          </p:cNvPr>
          <p:cNvSpPr/>
          <p:nvPr/>
        </p:nvSpPr>
        <p:spPr>
          <a:xfrm>
            <a:off x="6466857" y="1862118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37EE89F0-4DDF-4E4D-A36B-8D947E5CC036}"/>
              </a:ext>
            </a:extLst>
          </p:cNvPr>
          <p:cNvSpPr/>
          <p:nvPr/>
        </p:nvSpPr>
        <p:spPr>
          <a:xfrm>
            <a:off x="7026885" y="181197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375F4C1-2FD8-4854-8844-F125B7F628C9}"/>
              </a:ext>
            </a:extLst>
          </p:cNvPr>
          <p:cNvSpPr/>
          <p:nvPr/>
        </p:nvSpPr>
        <p:spPr>
          <a:xfrm>
            <a:off x="7104399" y="1929124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CE8B8F2A-DD24-47A1-B99F-04FAAD61F0D8}"/>
              </a:ext>
            </a:extLst>
          </p:cNvPr>
          <p:cNvSpPr/>
          <p:nvPr/>
        </p:nvSpPr>
        <p:spPr>
          <a:xfrm>
            <a:off x="6608533" y="1779385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3F267CAA-6EB4-4C08-9114-F125EFFFC2A2}"/>
              </a:ext>
            </a:extLst>
          </p:cNvPr>
          <p:cNvSpPr/>
          <p:nvPr/>
        </p:nvSpPr>
        <p:spPr>
          <a:xfrm>
            <a:off x="7002721" y="1582633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D818E1E-126C-4778-BE74-228C2E5170C7}"/>
              </a:ext>
            </a:extLst>
          </p:cNvPr>
          <p:cNvSpPr/>
          <p:nvPr/>
        </p:nvSpPr>
        <p:spPr>
          <a:xfrm>
            <a:off x="7144397" y="1519328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DDFE513-D2FC-4D42-AF11-C43ADE22A747}"/>
              </a:ext>
            </a:extLst>
          </p:cNvPr>
          <p:cNvSpPr/>
          <p:nvPr/>
        </p:nvSpPr>
        <p:spPr>
          <a:xfrm>
            <a:off x="6446812" y="162016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6DCE71BB-EBF3-4BAB-8593-EFC3D88BA81E}"/>
              </a:ext>
            </a:extLst>
          </p:cNvPr>
          <p:cNvSpPr/>
          <p:nvPr/>
        </p:nvSpPr>
        <p:spPr>
          <a:xfrm>
            <a:off x="6841883" y="1524469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CCB47CC5-7BE1-4886-9313-2AB187CF2B83}"/>
              </a:ext>
            </a:extLst>
          </p:cNvPr>
          <p:cNvSpPr/>
          <p:nvPr/>
        </p:nvSpPr>
        <p:spPr>
          <a:xfrm>
            <a:off x="6562650" y="151186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CA89477-0EF4-426E-9AF5-C80720C95294}"/>
              </a:ext>
            </a:extLst>
          </p:cNvPr>
          <p:cNvSpPr/>
          <p:nvPr/>
        </p:nvSpPr>
        <p:spPr>
          <a:xfrm>
            <a:off x="6640164" y="1629008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6A20A2-E7C7-4CF1-8167-517485A5C561}"/>
              </a:ext>
            </a:extLst>
          </p:cNvPr>
          <p:cNvSpPr/>
          <p:nvPr/>
        </p:nvSpPr>
        <p:spPr>
          <a:xfrm>
            <a:off x="7155121" y="1735033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68A884C-06A7-4BDE-8126-46CF2B4380EB}"/>
              </a:ext>
            </a:extLst>
          </p:cNvPr>
          <p:cNvSpPr/>
          <p:nvPr/>
        </p:nvSpPr>
        <p:spPr>
          <a:xfrm>
            <a:off x="6457536" y="170926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408577FF-3252-4ADB-833F-A36BB539EB64}"/>
              </a:ext>
            </a:extLst>
          </p:cNvPr>
          <p:cNvSpPr/>
          <p:nvPr/>
        </p:nvSpPr>
        <p:spPr>
          <a:xfrm>
            <a:off x="6599212" y="177256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88113B9A-4134-4E7F-9B02-63E0D1338F32}"/>
              </a:ext>
            </a:extLst>
          </p:cNvPr>
          <p:cNvSpPr/>
          <p:nvPr/>
        </p:nvSpPr>
        <p:spPr>
          <a:xfrm>
            <a:off x="6994283" y="1676869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33098E1B-B5AC-4F10-AF38-4DF14475B470}"/>
              </a:ext>
            </a:extLst>
          </p:cNvPr>
          <p:cNvSpPr/>
          <p:nvPr/>
        </p:nvSpPr>
        <p:spPr>
          <a:xfrm>
            <a:off x="6715050" y="166426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3E870E9E-6197-468B-943D-5AF45F01B70B}"/>
              </a:ext>
            </a:extLst>
          </p:cNvPr>
          <p:cNvSpPr/>
          <p:nvPr/>
        </p:nvSpPr>
        <p:spPr>
          <a:xfrm>
            <a:off x="6792564" y="1781408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7193F19D-E3D3-4444-904D-10E3DD0F5D3A}"/>
              </a:ext>
            </a:extLst>
          </p:cNvPr>
          <p:cNvSpPr/>
          <p:nvPr/>
        </p:nvSpPr>
        <p:spPr>
          <a:xfrm>
            <a:off x="7135959" y="159413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2FE19D74-AF94-482C-851C-9C3D4415B085}"/>
              </a:ext>
            </a:extLst>
          </p:cNvPr>
          <p:cNvSpPr/>
          <p:nvPr/>
        </p:nvSpPr>
        <p:spPr>
          <a:xfrm>
            <a:off x="7077747" y="1826470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84F14A12-9CE3-4568-8E50-5533E365C7E6}"/>
              </a:ext>
            </a:extLst>
          </p:cNvPr>
          <p:cNvSpPr/>
          <p:nvPr/>
        </p:nvSpPr>
        <p:spPr>
          <a:xfrm>
            <a:off x="7233494" y="172096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FF082D51-DBE5-4534-91C0-91568F82926E}"/>
              </a:ext>
            </a:extLst>
          </p:cNvPr>
          <p:cNvSpPr/>
          <p:nvPr/>
        </p:nvSpPr>
        <p:spPr>
          <a:xfrm>
            <a:off x="6535909" y="1821805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CC9EFF62-158B-4AD0-9A78-511B27E907A6}"/>
              </a:ext>
            </a:extLst>
          </p:cNvPr>
          <p:cNvSpPr/>
          <p:nvPr/>
        </p:nvSpPr>
        <p:spPr>
          <a:xfrm>
            <a:off x="6930980" y="1726108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F19436E5-5F3F-4C84-B1BC-6E32383A7AEF}"/>
              </a:ext>
            </a:extLst>
          </p:cNvPr>
          <p:cNvSpPr/>
          <p:nvPr/>
        </p:nvSpPr>
        <p:spPr>
          <a:xfrm>
            <a:off x="6651747" y="1713500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945129F7-B033-433D-8E31-CCC64C3EABC0}"/>
              </a:ext>
            </a:extLst>
          </p:cNvPr>
          <p:cNvSpPr/>
          <p:nvPr/>
        </p:nvSpPr>
        <p:spPr>
          <a:xfrm>
            <a:off x="6729261" y="183064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5E43E33C-329F-4B5F-AA97-777ABA0BDD49}"/>
              </a:ext>
            </a:extLst>
          </p:cNvPr>
          <p:cNvSpPr/>
          <p:nvPr/>
        </p:nvSpPr>
        <p:spPr>
          <a:xfrm>
            <a:off x="7072656" y="1643375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4260F587-452D-4449-8E13-38EEFCECE3C5}"/>
              </a:ext>
            </a:extLst>
          </p:cNvPr>
          <p:cNvSpPr/>
          <p:nvPr/>
        </p:nvSpPr>
        <p:spPr>
          <a:xfrm>
            <a:off x="7246564" y="1713938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D1434BD3-8B32-4DE2-BAF3-A26FF91F2636}"/>
              </a:ext>
            </a:extLst>
          </p:cNvPr>
          <p:cNvSpPr/>
          <p:nvPr/>
        </p:nvSpPr>
        <p:spPr>
          <a:xfrm>
            <a:off x="6548979" y="168816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D29709D5-F842-4FEB-ACAA-DB3A795FFA7A}"/>
              </a:ext>
            </a:extLst>
          </p:cNvPr>
          <p:cNvSpPr/>
          <p:nvPr/>
        </p:nvSpPr>
        <p:spPr>
          <a:xfrm>
            <a:off x="6690655" y="175147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1A0044EF-B970-42F7-B3C0-8823F117115F}"/>
              </a:ext>
            </a:extLst>
          </p:cNvPr>
          <p:cNvSpPr/>
          <p:nvPr/>
        </p:nvSpPr>
        <p:spPr>
          <a:xfrm>
            <a:off x="7085726" y="1655774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BA091653-92AA-467E-AAC6-828FE54E8207}"/>
              </a:ext>
            </a:extLst>
          </p:cNvPr>
          <p:cNvSpPr/>
          <p:nvPr/>
        </p:nvSpPr>
        <p:spPr>
          <a:xfrm>
            <a:off x="6806493" y="164316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3E9E6146-6B98-4C66-B2EE-C9ABD2CCA7DD}"/>
              </a:ext>
            </a:extLst>
          </p:cNvPr>
          <p:cNvSpPr/>
          <p:nvPr/>
        </p:nvSpPr>
        <p:spPr>
          <a:xfrm>
            <a:off x="6884007" y="1760313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581EB41C-7520-4B69-9160-34D1B26FACD5}"/>
              </a:ext>
            </a:extLst>
          </p:cNvPr>
          <p:cNvSpPr/>
          <p:nvPr/>
        </p:nvSpPr>
        <p:spPr>
          <a:xfrm>
            <a:off x="7227402" y="157304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094612E9-46FD-47BB-9C05-991330B39332}"/>
              </a:ext>
            </a:extLst>
          </p:cNvPr>
          <p:cNvSpPr/>
          <p:nvPr/>
        </p:nvSpPr>
        <p:spPr>
          <a:xfrm>
            <a:off x="7155121" y="1735033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0F0BEA49-2115-49AA-84E9-E9913F5EE934}"/>
              </a:ext>
            </a:extLst>
          </p:cNvPr>
          <p:cNvSpPr/>
          <p:nvPr/>
        </p:nvSpPr>
        <p:spPr>
          <a:xfrm>
            <a:off x="6457536" y="170926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8BDD55F-CEDE-43E1-AD08-1AEBA88F628A}"/>
              </a:ext>
            </a:extLst>
          </p:cNvPr>
          <p:cNvSpPr/>
          <p:nvPr/>
        </p:nvSpPr>
        <p:spPr>
          <a:xfrm>
            <a:off x="6599212" y="177256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2CBDF21F-B1F5-497F-9316-E06E4225D0B0}"/>
              </a:ext>
            </a:extLst>
          </p:cNvPr>
          <p:cNvSpPr/>
          <p:nvPr/>
        </p:nvSpPr>
        <p:spPr>
          <a:xfrm>
            <a:off x="6994283" y="1676869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DEBBF092-4A63-4DDF-B255-294AB9C1B5F0}"/>
              </a:ext>
            </a:extLst>
          </p:cNvPr>
          <p:cNvSpPr/>
          <p:nvPr/>
        </p:nvSpPr>
        <p:spPr>
          <a:xfrm>
            <a:off x="6715050" y="166426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35967A57-A2D2-4C37-A115-74BC82494FEF}"/>
              </a:ext>
            </a:extLst>
          </p:cNvPr>
          <p:cNvSpPr/>
          <p:nvPr/>
        </p:nvSpPr>
        <p:spPr>
          <a:xfrm>
            <a:off x="6792564" y="1781408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9D5D2A83-8111-4D5B-9EF7-7A2750732E4D}"/>
              </a:ext>
            </a:extLst>
          </p:cNvPr>
          <p:cNvSpPr/>
          <p:nvPr/>
        </p:nvSpPr>
        <p:spPr>
          <a:xfrm>
            <a:off x="7135959" y="159413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581F1CF6-D841-4B64-9241-69D498A80F5A}"/>
              </a:ext>
            </a:extLst>
          </p:cNvPr>
          <p:cNvSpPr/>
          <p:nvPr/>
        </p:nvSpPr>
        <p:spPr>
          <a:xfrm>
            <a:off x="6468260" y="192496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644BF110-4A6B-43BF-82F4-BFD799569806}"/>
              </a:ext>
            </a:extLst>
          </p:cNvPr>
          <p:cNvSpPr/>
          <p:nvPr/>
        </p:nvSpPr>
        <p:spPr>
          <a:xfrm>
            <a:off x="6609936" y="186166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F47A5DE3-606E-4CE8-9EF8-7295362318DE}"/>
              </a:ext>
            </a:extLst>
          </p:cNvPr>
          <p:cNvSpPr/>
          <p:nvPr/>
        </p:nvSpPr>
        <p:spPr>
          <a:xfrm>
            <a:off x="6751612" y="192496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F2FEC39D-D6FD-4ABE-B1A4-EE8D7510E1CE}"/>
              </a:ext>
            </a:extLst>
          </p:cNvPr>
          <p:cNvSpPr/>
          <p:nvPr/>
        </p:nvSpPr>
        <p:spPr>
          <a:xfrm>
            <a:off x="7132612" y="187146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32729F3E-8A40-4D8A-BB27-FE9572F5CBEB}"/>
              </a:ext>
            </a:extLst>
          </p:cNvPr>
          <p:cNvSpPr/>
          <p:nvPr/>
        </p:nvSpPr>
        <p:spPr>
          <a:xfrm>
            <a:off x="6867450" y="181666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75B1D0A6-23DC-470E-B081-C6483BFA24B5}"/>
              </a:ext>
            </a:extLst>
          </p:cNvPr>
          <p:cNvSpPr/>
          <p:nvPr/>
        </p:nvSpPr>
        <p:spPr>
          <a:xfrm>
            <a:off x="6944964" y="1933808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FBE06212-CA9D-4D68-B6DD-21E7ED52E2C0}"/>
              </a:ext>
            </a:extLst>
          </p:cNvPr>
          <p:cNvSpPr/>
          <p:nvPr/>
        </p:nvSpPr>
        <p:spPr>
          <a:xfrm>
            <a:off x="6449098" y="1784069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5DD64787-7CC0-4E64-89DC-9B153C4D8A13}"/>
              </a:ext>
            </a:extLst>
          </p:cNvPr>
          <p:cNvSpPr/>
          <p:nvPr/>
        </p:nvSpPr>
        <p:spPr>
          <a:xfrm>
            <a:off x="7230147" y="1978870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59202590-D730-449D-BA0D-4A18CDE5C9AE}"/>
              </a:ext>
            </a:extLst>
          </p:cNvPr>
          <p:cNvSpPr/>
          <p:nvPr/>
        </p:nvSpPr>
        <p:spPr>
          <a:xfrm>
            <a:off x="6546633" y="1910900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55F27A7A-06A1-4961-AA1A-FA9085A49745}"/>
              </a:ext>
            </a:extLst>
          </p:cNvPr>
          <p:cNvSpPr/>
          <p:nvPr/>
        </p:nvSpPr>
        <p:spPr>
          <a:xfrm>
            <a:off x="6688309" y="1974205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E22B9779-4ED8-4A23-BD6F-080CF90A769B}"/>
              </a:ext>
            </a:extLst>
          </p:cNvPr>
          <p:cNvSpPr/>
          <p:nvPr/>
        </p:nvSpPr>
        <p:spPr>
          <a:xfrm>
            <a:off x="7069309" y="192070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B55DB65B-1C3B-4756-92CA-EC6EFBF7C1FA}"/>
              </a:ext>
            </a:extLst>
          </p:cNvPr>
          <p:cNvSpPr/>
          <p:nvPr/>
        </p:nvSpPr>
        <p:spPr>
          <a:xfrm>
            <a:off x="6804147" y="1865900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3C3A53EB-42D0-4F33-9C3F-5DE269C09AA8}"/>
              </a:ext>
            </a:extLst>
          </p:cNvPr>
          <p:cNvSpPr/>
          <p:nvPr/>
        </p:nvSpPr>
        <p:spPr>
          <a:xfrm>
            <a:off x="6881661" y="198304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07187018-B611-49D2-907B-9CE9E30E4D5A}"/>
              </a:ext>
            </a:extLst>
          </p:cNvPr>
          <p:cNvSpPr/>
          <p:nvPr/>
        </p:nvSpPr>
        <p:spPr>
          <a:xfrm>
            <a:off x="7210985" y="1837973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80FC8853-CE4F-47A7-9317-5A17EFD75D12}"/>
              </a:ext>
            </a:extLst>
          </p:cNvPr>
          <p:cNvSpPr/>
          <p:nvPr/>
        </p:nvSpPr>
        <p:spPr>
          <a:xfrm>
            <a:off x="6559703" y="190387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A231316B-5FEC-4310-B921-FB57500FD9F4}"/>
              </a:ext>
            </a:extLst>
          </p:cNvPr>
          <p:cNvSpPr/>
          <p:nvPr/>
        </p:nvSpPr>
        <p:spPr>
          <a:xfrm>
            <a:off x="6701379" y="184056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6EB51A49-F1FD-45F0-A9B7-28E10A708543}"/>
              </a:ext>
            </a:extLst>
          </p:cNvPr>
          <p:cNvSpPr/>
          <p:nvPr/>
        </p:nvSpPr>
        <p:spPr>
          <a:xfrm>
            <a:off x="6843055" y="190387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55168825-908B-4C50-90DB-6671CF391314}"/>
              </a:ext>
            </a:extLst>
          </p:cNvPr>
          <p:cNvSpPr/>
          <p:nvPr/>
        </p:nvSpPr>
        <p:spPr>
          <a:xfrm>
            <a:off x="7224055" y="185037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A6C514D3-9071-4434-8853-52AC60DA1AE4}"/>
              </a:ext>
            </a:extLst>
          </p:cNvPr>
          <p:cNvSpPr/>
          <p:nvPr/>
        </p:nvSpPr>
        <p:spPr>
          <a:xfrm>
            <a:off x="6958893" y="179556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41CC57E8-88C0-4F08-864B-93AFECABD1AE}"/>
              </a:ext>
            </a:extLst>
          </p:cNvPr>
          <p:cNvSpPr/>
          <p:nvPr/>
        </p:nvSpPr>
        <p:spPr>
          <a:xfrm>
            <a:off x="7036407" y="1912713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7BD8644D-8AD4-4C34-9C66-A7C08AAB20FA}"/>
              </a:ext>
            </a:extLst>
          </p:cNvPr>
          <p:cNvSpPr/>
          <p:nvPr/>
        </p:nvSpPr>
        <p:spPr>
          <a:xfrm>
            <a:off x="6540541" y="1762974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D67DD832-307F-4E30-A6A9-35EAD39105C1}"/>
              </a:ext>
            </a:extLst>
          </p:cNvPr>
          <p:cNvSpPr/>
          <p:nvPr/>
        </p:nvSpPr>
        <p:spPr>
          <a:xfrm>
            <a:off x="7223113" y="1751444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5228D7EC-3E26-4810-BFCB-E653218EF3D2}"/>
              </a:ext>
            </a:extLst>
          </p:cNvPr>
          <p:cNvSpPr/>
          <p:nvPr/>
        </p:nvSpPr>
        <p:spPr>
          <a:xfrm>
            <a:off x="6525528" y="172567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D7ACB0A9-10CD-4893-91B6-3F5C3E8FBC7E}"/>
              </a:ext>
            </a:extLst>
          </p:cNvPr>
          <p:cNvSpPr/>
          <p:nvPr/>
        </p:nvSpPr>
        <p:spPr>
          <a:xfrm>
            <a:off x="6667204" y="178897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5354FFB9-06DA-47BB-B5FC-130245A505C8}"/>
              </a:ext>
            </a:extLst>
          </p:cNvPr>
          <p:cNvSpPr/>
          <p:nvPr/>
        </p:nvSpPr>
        <p:spPr>
          <a:xfrm>
            <a:off x="7062275" y="1693280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47F52315-8690-470F-93BB-E9A875636152}"/>
              </a:ext>
            </a:extLst>
          </p:cNvPr>
          <p:cNvSpPr/>
          <p:nvPr/>
        </p:nvSpPr>
        <p:spPr>
          <a:xfrm>
            <a:off x="6783042" y="168067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BBEC59F9-8498-454B-8188-FEFEBD432856}"/>
              </a:ext>
            </a:extLst>
          </p:cNvPr>
          <p:cNvSpPr/>
          <p:nvPr/>
        </p:nvSpPr>
        <p:spPr>
          <a:xfrm>
            <a:off x="6860556" y="1797819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498227A3-A2CE-427C-96BD-41876B10AD89}"/>
              </a:ext>
            </a:extLst>
          </p:cNvPr>
          <p:cNvSpPr/>
          <p:nvPr/>
        </p:nvSpPr>
        <p:spPr>
          <a:xfrm>
            <a:off x="7203951" y="161054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BE623D14-1D3D-43F0-99BA-6B3D5FB123AC}"/>
              </a:ext>
            </a:extLst>
          </p:cNvPr>
          <p:cNvSpPr/>
          <p:nvPr/>
        </p:nvSpPr>
        <p:spPr>
          <a:xfrm>
            <a:off x="6536252" y="194137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7566D0DB-BC12-4813-A03B-4683CA1B4524}"/>
              </a:ext>
            </a:extLst>
          </p:cNvPr>
          <p:cNvSpPr/>
          <p:nvPr/>
        </p:nvSpPr>
        <p:spPr>
          <a:xfrm>
            <a:off x="6677928" y="187807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90300907-72A0-46C3-A7FE-7DEAD6F52892}"/>
              </a:ext>
            </a:extLst>
          </p:cNvPr>
          <p:cNvSpPr/>
          <p:nvPr/>
        </p:nvSpPr>
        <p:spPr>
          <a:xfrm>
            <a:off x="6819604" y="194137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34EEA02B-8945-46F4-88BF-FE8A2AE27AF4}"/>
              </a:ext>
            </a:extLst>
          </p:cNvPr>
          <p:cNvSpPr/>
          <p:nvPr/>
        </p:nvSpPr>
        <p:spPr>
          <a:xfrm>
            <a:off x="7200604" y="1887878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A36F2473-8553-46C2-893B-D01F05A8BFF4}"/>
              </a:ext>
            </a:extLst>
          </p:cNvPr>
          <p:cNvSpPr/>
          <p:nvPr/>
        </p:nvSpPr>
        <p:spPr>
          <a:xfrm>
            <a:off x="6935442" y="183307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666DE24C-3042-492E-91C6-F1B162F48A95}"/>
              </a:ext>
            </a:extLst>
          </p:cNvPr>
          <p:cNvSpPr/>
          <p:nvPr/>
        </p:nvSpPr>
        <p:spPr>
          <a:xfrm>
            <a:off x="7012956" y="1950219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5A909630-17D7-4F51-830A-325EF20F9430}"/>
              </a:ext>
            </a:extLst>
          </p:cNvPr>
          <p:cNvSpPr/>
          <p:nvPr/>
        </p:nvSpPr>
        <p:spPr>
          <a:xfrm>
            <a:off x="6517090" y="1800480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9AE9B255-603F-4D0A-B334-0594D507908E}"/>
              </a:ext>
            </a:extLst>
          </p:cNvPr>
          <p:cNvSpPr/>
          <p:nvPr/>
        </p:nvSpPr>
        <p:spPr>
          <a:xfrm>
            <a:off x="6472949" y="199061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CEDA53C4-83CF-4867-B08A-9C28FCA4F8BF}"/>
              </a:ext>
            </a:extLst>
          </p:cNvPr>
          <p:cNvSpPr/>
          <p:nvPr/>
        </p:nvSpPr>
        <p:spPr>
          <a:xfrm>
            <a:off x="6614625" y="192731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59A6BCED-66CB-4D19-B649-9562A5408CAE}"/>
              </a:ext>
            </a:extLst>
          </p:cNvPr>
          <p:cNvSpPr/>
          <p:nvPr/>
        </p:nvSpPr>
        <p:spPr>
          <a:xfrm>
            <a:off x="6756301" y="199061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1CC585C3-9BFE-4361-897B-83BE1052E644}"/>
              </a:ext>
            </a:extLst>
          </p:cNvPr>
          <p:cNvSpPr/>
          <p:nvPr/>
        </p:nvSpPr>
        <p:spPr>
          <a:xfrm>
            <a:off x="7137301" y="193711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DFAD4D08-5CF4-4761-8F96-164992506124}"/>
              </a:ext>
            </a:extLst>
          </p:cNvPr>
          <p:cNvSpPr/>
          <p:nvPr/>
        </p:nvSpPr>
        <p:spPr>
          <a:xfrm>
            <a:off x="6872139" y="188231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4EBCA22E-FABD-4CB6-B98D-1C33F0D934E7}"/>
              </a:ext>
            </a:extLst>
          </p:cNvPr>
          <p:cNvSpPr/>
          <p:nvPr/>
        </p:nvSpPr>
        <p:spPr>
          <a:xfrm>
            <a:off x="6949653" y="1999458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5159ECE7-9D08-47D5-ADCC-562CA91F30B8}"/>
              </a:ext>
            </a:extLst>
          </p:cNvPr>
          <p:cNvSpPr/>
          <p:nvPr/>
        </p:nvSpPr>
        <p:spPr>
          <a:xfrm>
            <a:off x="6453787" y="1849719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9514D578-B1CC-4B64-B0A0-3EAF5FAA1FD1}"/>
              </a:ext>
            </a:extLst>
          </p:cNvPr>
          <p:cNvSpPr/>
          <p:nvPr/>
        </p:nvSpPr>
        <p:spPr>
          <a:xfrm>
            <a:off x="6627695" y="192028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747E6053-A958-4D3F-BF3D-2A1E0A25A415}"/>
              </a:ext>
            </a:extLst>
          </p:cNvPr>
          <p:cNvSpPr/>
          <p:nvPr/>
        </p:nvSpPr>
        <p:spPr>
          <a:xfrm>
            <a:off x="6769371" y="185697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315AC258-2D79-4DEA-8DDA-735C622755ED}"/>
              </a:ext>
            </a:extLst>
          </p:cNvPr>
          <p:cNvSpPr/>
          <p:nvPr/>
        </p:nvSpPr>
        <p:spPr>
          <a:xfrm>
            <a:off x="6911047" y="192028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241446C6-0E87-412B-8319-4FCDB08DF03A}"/>
              </a:ext>
            </a:extLst>
          </p:cNvPr>
          <p:cNvSpPr/>
          <p:nvPr/>
        </p:nvSpPr>
        <p:spPr>
          <a:xfrm>
            <a:off x="6466857" y="1862118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95EDBB80-98FA-4BED-BBB6-71D9A57F793D}"/>
              </a:ext>
            </a:extLst>
          </p:cNvPr>
          <p:cNvSpPr/>
          <p:nvPr/>
        </p:nvSpPr>
        <p:spPr>
          <a:xfrm>
            <a:off x="7026885" y="181197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B0C314B1-3984-4A31-ABCC-E595BA63E3C0}"/>
              </a:ext>
            </a:extLst>
          </p:cNvPr>
          <p:cNvSpPr/>
          <p:nvPr/>
        </p:nvSpPr>
        <p:spPr>
          <a:xfrm>
            <a:off x="7104399" y="1929124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267ACE54-EBDA-441D-A0D3-1F0F78A78569}"/>
              </a:ext>
            </a:extLst>
          </p:cNvPr>
          <p:cNvSpPr/>
          <p:nvPr/>
        </p:nvSpPr>
        <p:spPr>
          <a:xfrm>
            <a:off x="6608533" y="1779385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BE5C5EFF-21AE-4AD1-8E0A-4D6982F0B4EB}"/>
              </a:ext>
            </a:extLst>
          </p:cNvPr>
          <p:cNvSpPr/>
          <p:nvPr/>
        </p:nvSpPr>
        <p:spPr>
          <a:xfrm>
            <a:off x="6536252" y="194137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2355CE9C-9BB5-4B8D-88DB-EBBE65DFB196}"/>
              </a:ext>
            </a:extLst>
          </p:cNvPr>
          <p:cNvSpPr/>
          <p:nvPr/>
        </p:nvSpPr>
        <p:spPr>
          <a:xfrm>
            <a:off x="6677928" y="187807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5C14ECFF-CE1B-4CC8-BC0A-6594C4F9F294}"/>
              </a:ext>
            </a:extLst>
          </p:cNvPr>
          <p:cNvSpPr/>
          <p:nvPr/>
        </p:nvSpPr>
        <p:spPr>
          <a:xfrm>
            <a:off x="6819604" y="194137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DF48D13A-4C41-4710-93AA-CE642E8186AD}"/>
              </a:ext>
            </a:extLst>
          </p:cNvPr>
          <p:cNvSpPr/>
          <p:nvPr/>
        </p:nvSpPr>
        <p:spPr>
          <a:xfrm>
            <a:off x="7200604" y="1887878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50303519-9524-4EA3-9397-887366EA4C41}"/>
              </a:ext>
            </a:extLst>
          </p:cNvPr>
          <p:cNvSpPr/>
          <p:nvPr/>
        </p:nvSpPr>
        <p:spPr>
          <a:xfrm>
            <a:off x="6935442" y="183307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EFD4F2E9-6E56-41E7-B47D-F5F124B69971}"/>
              </a:ext>
            </a:extLst>
          </p:cNvPr>
          <p:cNvSpPr/>
          <p:nvPr/>
        </p:nvSpPr>
        <p:spPr>
          <a:xfrm>
            <a:off x="7012956" y="1950219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37A69A96-35E9-4CB5-84B3-943FD2C2C448}"/>
              </a:ext>
            </a:extLst>
          </p:cNvPr>
          <p:cNvSpPr/>
          <p:nvPr/>
        </p:nvSpPr>
        <p:spPr>
          <a:xfrm>
            <a:off x="6517090" y="1800480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6523D220-735C-464B-9C28-4421C8A588EA}"/>
              </a:ext>
            </a:extLst>
          </p:cNvPr>
          <p:cNvSpPr/>
          <p:nvPr/>
        </p:nvSpPr>
        <p:spPr>
          <a:xfrm>
            <a:off x="6688652" y="209377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3A70A8CA-5CB3-4CC2-8C27-4F1B90DB4051}"/>
              </a:ext>
            </a:extLst>
          </p:cNvPr>
          <p:cNvSpPr/>
          <p:nvPr/>
        </p:nvSpPr>
        <p:spPr>
          <a:xfrm>
            <a:off x="6830328" y="203047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39DACA0E-1DB7-45AF-BCEE-C44E3CB2FE14}"/>
              </a:ext>
            </a:extLst>
          </p:cNvPr>
          <p:cNvSpPr/>
          <p:nvPr/>
        </p:nvSpPr>
        <p:spPr>
          <a:xfrm>
            <a:off x="6972004" y="209377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D0F34C61-E3B9-44E2-AAC0-1404FE9AF300}"/>
              </a:ext>
            </a:extLst>
          </p:cNvPr>
          <p:cNvSpPr/>
          <p:nvPr/>
        </p:nvSpPr>
        <p:spPr>
          <a:xfrm>
            <a:off x="6527814" y="2035613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B6672BE1-EBC6-43AB-80F0-0E3D63CA2FC4}"/>
              </a:ext>
            </a:extLst>
          </p:cNvPr>
          <p:cNvSpPr/>
          <p:nvPr/>
        </p:nvSpPr>
        <p:spPr>
          <a:xfrm>
            <a:off x="7087842" y="198547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DE3259BA-1610-46CF-A05C-56483B22B00A}"/>
              </a:ext>
            </a:extLst>
          </p:cNvPr>
          <p:cNvSpPr/>
          <p:nvPr/>
        </p:nvSpPr>
        <p:spPr>
          <a:xfrm>
            <a:off x="7165356" y="2102619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EE8E2A81-50B3-4F3E-909D-E4476D53FCA4}"/>
              </a:ext>
            </a:extLst>
          </p:cNvPr>
          <p:cNvSpPr/>
          <p:nvPr/>
        </p:nvSpPr>
        <p:spPr>
          <a:xfrm>
            <a:off x="6669490" y="1952880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6BBE3B8E-07E8-49C2-B7E0-02873BD7D87E}"/>
              </a:ext>
            </a:extLst>
          </p:cNvPr>
          <p:cNvSpPr/>
          <p:nvPr/>
        </p:nvSpPr>
        <p:spPr>
          <a:xfrm>
            <a:off x="6625349" y="214301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B51364DC-5801-40C0-A243-C69EBC5FE193}"/>
              </a:ext>
            </a:extLst>
          </p:cNvPr>
          <p:cNvSpPr/>
          <p:nvPr/>
        </p:nvSpPr>
        <p:spPr>
          <a:xfrm>
            <a:off x="6767025" y="207971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B3A54F68-8A38-4284-9512-0AC8EFEF2D95}"/>
              </a:ext>
            </a:extLst>
          </p:cNvPr>
          <p:cNvSpPr/>
          <p:nvPr/>
        </p:nvSpPr>
        <p:spPr>
          <a:xfrm>
            <a:off x="6908701" y="214301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829C551D-4776-45C9-8B00-04E2AB8CD968}"/>
              </a:ext>
            </a:extLst>
          </p:cNvPr>
          <p:cNvSpPr/>
          <p:nvPr/>
        </p:nvSpPr>
        <p:spPr>
          <a:xfrm>
            <a:off x="6464511" y="208485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51505571-9505-4F99-A67E-7B2BD17757FB}"/>
              </a:ext>
            </a:extLst>
          </p:cNvPr>
          <p:cNvSpPr/>
          <p:nvPr/>
        </p:nvSpPr>
        <p:spPr>
          <a:xfrm>
            <a:off x="7024539" y="203471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72123F9-2AFA-4CEF-8B73-C69FA0044B17}"/>
              </a:ext>
            </a:extLst>
          </p:cNvPr>
          <p:cNvSpPr/>
          <p:nvPr/>
        </p:nvSpPr>
        <p:spPr>
          <a:xfrm>
            <a:off x="7102053" y="2151858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6F5F779F-D95F-4E11-A1A7-515073285AC4}"/>
              </a:ext>
            </a:extLst>
          </p:cNvPr>
          <p:cNvSpPr/>
          <p:nvPr/>
        </p:nvSpPr>
        <p:spPr>
          <a:xfrm>
            <a:off x="6606187" y="2002119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5BE7C47A-31B8-41A2-A10F-D8EE4070A37A}"/>
              </a:ext>
            </a:extLst>
          </p:cNvPr>
          <p:cNvSpPr/>
          <p:nvPr/>
        </p:nvSpPr>
        <p:spPr>
          <a:xfrm>
            <a:off x="6780095" y="207268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CE0EE768-3827-4223-9BDE-7D579568EC25}"/>
              </a:ext>
            </a:extLst>
          </p:cNvPr>
          <p:cNvSpPr/>
          <p:nvPr/>
        </p:nvSpPr>
        <p:spPr>
          <a:xfrm>
            <a:off x="6921771" y="200937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AC99EB60-4D42-4BE4-B5AF-DB6B646B62C7}"/>
              </a:ext>
            </a:extLst>
          </p:cNvPr>
          <p:cNvSpPr/>
          <p:nvPr/>
        </p:nvSpPr>
        <p:spPr>
          <a:xfrm>
            <a:off x="7063447" y="207268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B4A46D82-6549-45DF-9DF5-14C1472EAA1E}"/>
              </a:ext>
            </a:extLst>
          </p:cNvPr>
          <p:cNvSpPr/>
          <p:nvPr/>
        </p:nvSpPr>
        <p:spPr>
          <a:xfrm>
            <a:off x="6619257" y="2014518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FCC58FD5-111E-4D19-8025-CC94D0FAA3EE}"/>
              </a:ext>
            </a:extLst>
          </p:cNvPr>
          <p:cNvSpPr/>
          <p:nvPr/>
        </p:nvSpPr>
        <p:spPr>
          <a:xfrm>
            <a:off x="7179285" y="196437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09C9C989-B981-441F-B618-DD6FCFED9A9E}"/>
              </a:ext>
            </a:extLst>
          </p:cNvPr>
          <p:cNvSpPr/>
          <p:nvPr/>
        </p:nvSpPr>
        <p:spPr>
          <a:xfrm>
            <a:off x="7256799" y="2081524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AFF20CDB-C31B-41FC-84F0-EEF766CB2B03}"/>
              </a:ext>
            </a:extLst>
          </p:cNvPr>
          <p:cNvSpPr/>
          <p:nvPr/>
        </p:nvSpPr>
        <p:spPr>
          <a:xfrm>
            <a:off x="6760933" y="1931785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00DC96B7-EEDD-4EA4-A5D0-2049CBED0DC1}"/>
              </a:ext>
            </a:extLst>
          </p:cNvPr>
          <p:cNvSpPr/>
          <p:nvPr/>
        </p:nvSpPr>
        <p:spPr>
          <a:xfrm>
            <a:off x="7155121" y="1735033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FA0508DF-6AF1-4DCB-869B-26D497D23EDA}"/>
              </a:ext>
            </a:extLst>
          </p:cNvPr>
          <p:cNvSpPr/>
          <p:nvPr/>
        </p:nvSpPr>
        <p:spPr>
          <a:xfrm>
            <a:off x="6457536" y="170926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B9E19E4C-899F-4109-BDA7-C210607876F1}"/>
              </a:ext>
            </a:extLst>
          </p:cNvPr>
          <p:cNvSpPr/>
          <p:nvPr/>
        </p:nvSpPr>
        <p:spPr>
          <a:xfrm>
            <a:off x="6599212" y="177256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38956A31-F4FC-45E3-99D1-89201DBC3F46}"/>
              </a:ext>
            </a:extLst>
          </p:cNvPr>
          <p:cNvSpPr/>
          <p:nvPr/>
        </p:nvSpPr>
        <p:spPr>
          <a:xfrm>
            <a:off x="6994283" y="1676869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0471F1F-465C-49D6-9327-7C606C490068}"/>
              </a:ext>
            </a:extLst>
          </p:cNvPr>
          <p:cNvSpPr/>
          <p:nvPr/>
        </p:nvSpPr>
        <p:spPr>
          <a:xfrm>
            <a:off x="6715050" y="166426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8314E159-5965-4BED-A4F5-A7C6FFB4C5A0}"/>
              </a:ext>
            </a:extLst>
          </p:cNvPr>
          <p:cNvSpPr/>
          <p:nvPr/>
        </p:nvSpPr>
        <p:spPr>
          <a:xfrm>
            <a:off x="6792564" y="1781408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F8B70687-EACD-45CE-82F3-C92377F95B7C}"/>
              </a:ext>
            </a:extLst>
          </p:cNvPr>
          <p:cNvSpPr/>
          <p:nvPr/>
        </p:nvSpPr>
        <p:spPr>
          <a:xfrm>
            <a:off x="7135959" y="159413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BFC62EFE-52F1-4206-B8FE-218E88DD2246}"/>
              </a:ext>
            </a:extLst>
          </p:cNvPr>
          <p:cNvSpPr/>
          <p:nvPr/>
        </p:nvSpPr>
        <p:spPr>
          <a:xfrm>
            <a:off x="6468260" y="192496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C5E9EBCE-05A3-424A-9D65-9170F885D3B7}"/>
              </a:ext>
            </a:extLst>
          </p:cNvPr>
          <p:cNvSpPr/>
          <p:nvPr/>
        </p:nvSpPr>
        <p:spPr>
          <a:xfrm>
            <a:off x="6609936" y="186166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1A1E912D-A3CC-4626-940B-96700642A281}"/>
              </a:ext>
            </a:extLst>
          </p:cNvPr>
          <p:cNvSpPr/>
          <p:nvPr/>
        </p:nvSpPr>
        <p:spPr>
          <a:xfrm>
            <a:off x="6751612" y="192496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763F3A86-36F9-495B-988A-95A2E901095A}"/>
              </a:ext>
            </a:extLst>
          </p:cNvPr>
          <p:cNvSpPr/>
          <p:nvPr/>
        </p:nvSpPr>
        <p:spPr>
          <a:xfrm>
            <a:off x="7132612" y="187146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DDE3D850-3894-411D-BE8A-EBBC34BF8481}"/>
              </a:ext>
            </a:extLst>
          </p:cNvPr>
          <p:cNvSpPr/>
          <p:nvPr/>
        </p:nvSpPr>
        <p:spPr>
          <a:xfrm>
            <a:off x="6867450" y="181666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E7CF9FA2-4CA2-4BA5-A99F-92D439216749}"/>
              </a:ext>
            </a:extLst>
          </p:cNvPr>
          <p:cNvSpPr/>
          <p:nvPr/>
        </p:nvSpPr>
        <p:spPr>
          <a:xfrm>
            <a:off x="6944964" y="1933808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E2B43397-76F4-4B75-8BB5-C8A0A64E6EAF}"/>
              </a:ext>
            </a:extLst>
          </p:cNvPr>
          <p:cNvSpPr/>
          <p:nvPr/>
        </p:nvSpPr>
        <p:spPr>
          <a:xfrm>
            <a:off x="6449098" y="1784069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24FFCAA9-FD48-4ABE-9A0B-08AABF998871}"/>
              </a:ext>
            </a:extLst>
          </p:cNvPr>
          <p:cNvSpPr/>
          <p:nvPr/>
        </p:nvSpPr>
        <p:spPr>
          <a:xfrm>
            <a:off x="7230147" y="1978870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B1EBBB8A-68A1-4C8F-A63D-3601FE0F092B}"/>
              </a:ext>
            </a:extLst>
          </p:cNvPr>
          <p:cNvSpPr/>
          <p:nvPr/>
        </p:nvSpPr>
        <p:spPr>
          <a:xfrm>
            <a:off x="6546633" y="1910900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DB405E9B-3804-4DFD-973D-BC812F698104}"/>
              </a:ext>
            </a:extLst>
          </p:cNvPr>
          <p:cNvSpPr/>
          <p:nvPr/>
        </p:nvSpPr>
        <p:spPr>
          <a:xfrm>
            <a:off x="6688309" y="1974205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61EC1C41-D943-4503-9857-35C175949E5D}"/>
              </a:ext>
            </a:extLst>
          </p:cNvPr>
          <p:cNvSpPr/>
          <p:nvPr/>
        </p:nvSpPr>
        <p:spPr>
          <a:xfrm>
            <a:off x="7069309" y="192070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716716B1-4668-478D-BC0A-1FB9542474E9}"/>
              </a:ext>
            </a:extLst>
          </p:cNvPr>
          <p:cNvSpPr/>
          <p:nvPr/>
        </p:nvSpPr>
        <p:spPr>
          <a:xfrm>
            <a:off x="6804147" y="1865900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021106E2-16E6-42D2-AE18-6256E8B5B441}"/>
              </a:ext>
            </a:extLst>
          </p:cNvPr>
          <p:cNvSpPr/>
          <p:nvPr/>
        </p:nvSpPr>
        <p:spPr>
          <a:xfrm>
            <a:off x="6881661" y="198304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363F6240-7584-4CFA-A4DC-669C0B7165BD}"/>
              </a:ext>
            </a:extLst>
          </p:cNvPr>
          <p:cNvSpPr/>
          <p:nvPr/>
        </p:nvSpPr>
        <p:spPr>
          <a:xfrm>
            <a:off x="7210985" y="1837973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8CFF1EEE-A5B8-41BA-B355-8003B8CF3B26}"/>
              </a:ext>
            </a:extLst>
          </p:cNvPr>
          <p:cNvSpPr/>
          <p:nvPr/>
        </p:nvSpPr>
        <p:spPr>
          <a:xfrm>
            <a:off x="6559703" y="190387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9077D787-609E-420C-AD26-074A8688462A}"/>
              </a:ext>
            </a:extLst>
          </p:cNvPr>
          <p:cNvSpPr/>
          <p:nvPr/>
        </p:nvSpPr>
        <p:spPr>
          <a:xfrm>
            <a:off x="6701379" y="184056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B6A74DE9-D400-4B83-A5EC-D576B840849F}"/>
              </a:ext>
            </a:extLst>
          </p:cNvPr>
          <p:cNvSpPr/>
          <p:nvPr/>
        </p:nvSpPr>
        <p:spPr>
          <a:xfrm>
            <a:off x="6843055" y="190387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E5763C76-B99C-45E2-AB92-F3151D49212A}"/>
              </a:ext>
            </a:extLst>
          </p:cNvPr>
          <p:cNvSpPr/>
          <p:nvPr/>
        </p:nvSpPr>
        <p:spPr>
          <a:xfrm>
            <a:off x="7224055" y="185037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6B015F31-108F-4887-8269-351B9CE2CF5B}"/>
              </a:ext>
            </a:extLst>
          </p:cNvPr>
          <p:cNvSpPr/>
          <p:nvPr/>
        </p:nvSpPr>
        <p:spPr>
          <a:xfrm>
            <a:off x="6958893" y="179556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B0C162C3-4984-4FEC-980D-AF731F1121A1}"/>
              </a:ext>
            </a:extLst>
          </p:cNvPr>
          <p:cNvSpPr/>
          <p:nvPr/>
        </p:nvSpPr>
        <p:spPr>
          <a:xfrm>
            <a:off x="7036407" y="1912713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220A32D5-110B-44B3-895A-BB087DFF3C8E}"/>
              </a:ext>
            </a:extLst>
          </p:cNvPr>
          <p:cNvSpPr/>
          <p:nvPr/>
        </p:nvSpPr>
        <p:spPr>
          <a:xfrm>
            <a:off x="6540541" y="1762974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AF34A39F-1BCE-410E-8E67-5D9D06E5F51E}"/>
              </a:ext>
            </a:extLst>
          </p:cNvPr>
          <p:cNvSpPr/>
          <p:nvPr/>
        </p:nvSpPr>
        <p:spPr>
          <a:xfrm>
            <a:off x="6468260" y="192496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E623DC9F-52E3-4D16-9BFC-E3EE8359ABF8}"/>
              </a:ext>
            </a:extLst>
          </p:cNvPr>
          <p:cNvSpPr/>
          <p:nvPr/>
        </p:nvSpPr>
        <p:spPr>
          <a:xfrm>
            <a:off x="6609936" y="186166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6FF4A228-AE38-4944-98F7-AA30CA32F827}"/>
              </a:ext>
            </a:extLst>
          </p:cNvPr>
          <p:cNvSpPr/>
          <p:nvPr/>
        </p:nvSpPr>
        <p:spPr>
          <a:xfrm>
            <a:off x="6751612" y="192496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EA2FA024-A267-428F-96D2-9F51D57A82F7}"/>
              </a:ext>
            </a:extLst>
          </p:cNvPr>
          <p:cNvSpPr/>
          <p:nvPr/>
        </p:nvSpPr>
        <p:spPr>
          <a:xfrm>
            <a:off x="7132612" y="187146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61AB3661-7DEE-4C20-8B5B-0A487D2694DB}"/>
              </a:ext>
            </a:extLst>
          </p:cNvPr>
          <p:cNvSpPr/>
          <p:nvPr/>
        </p:nvSpPr>
        <p:spPr>
          <a:xfrm>
            <a:off x="6867450" y="181666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683BFE14-D7F7-40D1-ACC1-8DA22B3AE4F7}"/>
              </a:ext>
            </a:extLst>
          </p:cNvPr>
          <p:cNvSpPr/>
          <p:nvPr/>
        </p:nvSpPr>
        <p:spPr>
          <a:xfrm>
            <a:off x="6944964" y="1933808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0C867C0B-A2B7-48DE-80C4-EE754C59FDD1}"/>
              </a:ext>
            </a:extLst>
          </p:cNvPr>
          <p:cNvSpPr/>
          <p:nvPr/>
        </p:nvSpPr>
        <p:spPr>
          <a:xfrm>
            <a:off x="6449098" y="1784069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8144C566-A5C4-49E2-AC0F-EB1E4AD6DE77}"/>
              </a:ext>
            </a:extLst>
          </p:cNvPr>
          <p:cNvSpPr/>
          <p:nvPr/>
        </p:nvSpPr>
        <p:spPr>
          <a:xfrm>
            <a:off x="6620660" y="207736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81C1B7F9-481D-4169-9DE0-086D4F3BB447}"/>
              </a:ext>
            </a:extLst>
          </p:cNvPr>
          <p:cNvSpPr/>
          <p:nvPr/>
        </p:nvSpPr>
        <p:spPr>
          <a:xfrm>
            <a:off x="6762336" y="201406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7703D52F-0930-4CF4-B67E-D44A15867895}"/>
              </a:ext>
            </a:extLst>
          </p:cNvPr>
          <p:cNvSpPr/>
          <p:nvPr/>
        </p:nvSpPr>
        <p:spPr>
          <a:xfrm>
            <a:off x="6904012" y="207736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FA82BF45-6CA9-4D6C-B243-2263B53D4A96}"/>
              </a:ext>
            </a:extLst>
          </p:cNvPr>
          <p:cNvSpPr/>
          <p:nvPr/>
        </p:nvSpPr>
        <p:spPr>
          <a:xfrm>
            <a:off x="6459822" y="201920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1F37EE6A-C37B-4099-B2FE-F0712BD0C3A9}"/>
              </a:ext>
            </a:extLst>
          </p:cNvPr>
          <p:cNvSpPr/>
          <p:nvPr/>
        </p:nvSpPr>
        <p:spPr>
          <a:xfrm>
            <a:off x="7019850" y="196906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3B13475E-FF6C-4BD4-A377-26E03D89AEBB}"/>
              </a:ext>
            </a:extLst>
          </p:cNvPr>
          <p:cNvSpPr/>
          <p:nvPr/>
        </p:nvSpPr>
        <p:spPr>
          <a:xfrm>
            <a:off x="7097364" y="2086208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46D2F50E-1989-4AAF-8777-57A4A9CA3C05}"/>
              </a:ext>
            </a:extLst>
          </p:cNvPr>
          <p:cNvSpPr/>
          <p:nvPr/>
        </p:nvSpPr>
        <p:spPr>
          <a:xfrm>
            <a:off x="6601498" y="1936469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3" name="Oval 222">
            <a:extLst>
              <a:ext uri="{FF2B5EF4-FFF2-40B4-BE49-F238E27FC236}">
                <a16:creationId xmlns:a16="http://schemas.microsoft.com/office/drawing/2014/main" id="{37C72B1F-A50E-464F-AEED-F60455813EB8}"/>
              </a:ext>
            </a:extLst>
          </p:cNvPr>
          <p:cNvSpPr/>
          <p:nvPr/>
        </p:nvSpPr>
        <p:spPr>
          <a:xfrm>
            <a:off x="6557357" y="2126605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4" name="Oval 223">
            <a:extLst>
              <a:ext uri="{FF2B5EF4-FFF2-40B4-BE49-F238E27FC236}">
                <a16:creationId xmlns:a16="http://schemas.microsoft.com/office/drawing/2014/main" id="{93ACB2F2-F490-4BC6-A654-84B3EA0AFC3B}"/>
              </a:ext>
            </a:extLst>
          </p:cNvPr>
          <p:cNvSpPr/>
          <p:nvPr/>
        </p:nvSpPr>
        <p:spPr>
          <a:xfrm>
            <a:off x="6699033" y="2063300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5" name="Oval 224">
            <a:extLst>
              <a:ext uri="{FF2B5EF4-FFF2-40B4-BE49-F238E27FC236}">
                <a16:creationId xmlns:a16="http://schemas.microsoft.com/office/drawing/2014/main" id="{52710045-46F5-4CAD-807C-15D72886A799}"/>
              </a:ext>
            </a:extLst>
          </p:cNvPr>
          <p:cNvSpPr/>
          <p:nvPr/>
        </p:nvSpPr>
        <p:spPr>
          <a:xfrm>
            <a:off x="6840709" y="2126605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" name="Oval 225">
            <a:extLst>
              <a:ext uri="{FF2B5EF4-FFF2-40B4-BE49-F238E27FC236}">
                <a16:creationId xmlns:a16="http://schemas.microsoft.com/office/drawing/2014/main" id="{37324677-C232-4100-BEF3-5D55EE09800C}"/>
              </a:ext>
            </a:extLst>
          </p:cNvPr>
          <p:cNvSpPr/>
          <p:nvPr/>
        </p:nvSpPr>
        <p:spPr>
          <a:xfrm>
            <a:off x="7221709" y="207310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" name="Oval 226">
            <a:extLst>
              <a:ext uri="{FF2B5EF4-FFF2-40B4-BE49-F238E27FC236}">
                <a16:creationId xmlns:a16="http://schemas.microsoft.com/office/drawing/2014/main" id="{51F52678-C217-4A6B-A3D7-064CFB8AFF62}"/>
              </a:ext>
            </a:extLst>
          </p:cNvPr>
          <p:cNvSpPr/>
          <p:nvPr/>
        </p:nvSpPr>
        <p:spPr>
          <a:xfrm>
            <a:off x="6956547" y="2018300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C6A56529-E75B-4DDC-99D9-842098C13E27}"/>
              </a:ext>
            </a:extLst>
          </p:cNvPr>
          <p:cNvSpPr/>
          <p:nvPr/>
        </p:nvSpPr>
        <p:spPr>
          <a:xfrm>
            <a:off x="7034061" y="213544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27C4DD96-E8DE-4CB1-87A2-54170EECACA0}"/>
              </a:ext>
            </a:extLst>
          </p:cNvPr>
          <p:cNvSpPr/>
          <p:nvPr/>
        </p:nvSpPr>
        <p:spPr>
          <a:xfrm>
            <a:off x="6538195" y="1985708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BBFD6CB0-40CB-4A53-8813-B874564457B2}"/>
              </a:ext>
            </a:extLst>
          </p:cNvPr>
          <p:cNvSpPr/>
          <p:nvPr/>
        </p:nvSpPr>
        <p:spPr>
          <a:xfrm>
            <a:off x="6712103" y="205627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3B42A564-87C4-4A63-85B3-1E03AF3D5BEB}"/>
              </a:ext>
            </a:extLst>
          </p:cNvPr>
          <p:cNvSpPr/>
          <p:nvPr/>
        </p:nvSpPr>
        <p:spPr>
          <a:xfrm>
            <a:off x="6853779" y="199296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1B4BB621-B4B0-4FF5-8009-334306ED88E7}"/>
              </a:ext>
            </a:extLst>
          </p:cNvPr>
          <p:cNvSpPr/>
          <p:nvPr/>
        </p:nvSpPr>
        <p:spPr>
          <a:xfrm>
            <a:off x="6995455" y="205627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90A9482F-43B7-4E76-BAAE-A4315AD2D9F1}"/>
              </a:ext>
            </a:extLst>
          </p:cNvPr>
          <p:cNvSpPr/>
          <p:nvPr/>
        </p:nvSpPr>
        <p:spPr>
          <a:xfrm>
            <a:off x="6551265" y="199810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" name="Oval 233">
            <a:extLst>
              <a:ext uri="{FF2B5EF4-FFF2-40B4-BE49-F238E27FC236}">
                <a16:creationId xmlns:a16="http://schemas.microsoft.com/office/drawing/2014/main" id="{07195B10-D365-4C4B-A43A-143B8F9DDF6B}"/>
              </a:ext>
            </a:extLst>
          </p:cNvPr>
          <p:cNvSpPr/>
          <p:nvPr/>
        </p:nvSpPr>
        <p:spPr>
          <a:xfrm>
            <a:off x="7111293" y="194796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" name="Oval 234">
            <a:extLst>
              <a:ext uri="{FF2B5EF4-FFF2-40B4-BE49-F238E27FC236}">
                <a16:creationId xmlns:a16="http://schemas.microsoft.com/office/drawing/2014/main" id="{A84BDCDA-A346-4975-AA22-47AA82D59EB2}"/>
              </a:ext>
            </a:extLst>
          </p:cNvPr>
          <p:cNvSpPr/>
          <p:nvPr/>
        </p:nvSpPr>
        <p:spPr>
          <a:xfrm>
            <a:off x="7188807" y="2065113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" name="Oval 235">
            <a:extLst>
              <a:ext uri="{FF2B5EF4-FFF2-40B4-BE49-F238E27FC236}">
                <a16:creationId xmlns:a16="http://schemas.microsoft.com/office/drawing/2014/main" id="{A4840D33-0811-47FC-A7A0-6DB1D20E2144}"/>
              </a:ext>
            </a:extLst>
          </p:cNvPr>
          <p:cNvSpPr/>
          <p:nvPr/>
        </p:nvSpPr>
        <p:spPr>
          <a:xfrm>
            <a:off x="6692941" y="1915374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" name="Oval 236">
            <a:extLst>
              <a:ext uri="{FF2B5EF4-FFF2-40B4-BE49-F238E27FC236}">
                <a16:creationId xmlns:a16="http://schemas.microsoft.com/office/drawing/2014/main" id="{FBB4BE19-7D85-4EE1-9CE1-469843C18C9A}"/>
              </a:ext>
            </a:extLst>
          </p:cNvPr>
          <p:cNvSpPr/>
          <p:nvPr/>
        </p:nvSpPr>
        <p:spPr>
          <a:xfrm>
            <a:off x="5117656" y="195775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8" name="Oval 237">
            <a:extLst>
              <a:ext uri="{FF2B5EF4-FFF2-40B4-BE49-F238E27FC236}">
                <a16:creationId xmlns:a16="http://schemas.microsoft.com/office/drawing/2014/main" id="{FB8311D0-A714-491C-B99A-912805BEF258}"/>
              </a:ext>
            </a:extLst>
          </p:cNvPr>
          <p:cNvSpPr/>
          <p:nvPr/>
        </p:nvSpPr>
        <p:spPr>
          <a:xfrm>
            <a:off x="5259332" y="189444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" name="Oval 238">
            <a:extLst>
              <a:ext uri="{FF2B5EF4-FFF2-40B4-BE49-F238E27FC236}">
                <a16:creationId xmlns:a16="http://schemas.microsoft.com/office/drawing/2014/main" id="{2BED64DA-9337-4231-AE98-E8CF6D4A71FA}"/>
              </a:ext>
            </a:extLst>
          </p:cNvPr>
          <p:cNvSpPr/>
          <p:nvPr/>
        </p:nvSpPr>
        <p:spPr>
          <a:xfrm>
            <a:off x="5401008" y="195775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2093D85E-F39D-49FA-A049-2DBCDC8496E7}"/>
              </a:ext>
            </a:extLst>
          </p:cNvPr>
          <p:cNvSpPr/>
          <p:nvPr/>
        </p:nvSpPr>
        <p:spPr>
          <a:xfrm>
            <a:off x="4956818" y="1899588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" name="Oval 240">
            <a:extLst>
              <a:ext uri="{FF2B5EF4-FFF2-40B4-BE49-F238E27FC236}">
                <a16:creationId xmlns:a16="http://schemas.microsoft.com/office/drawing/2014/main" id="{0C0742C4-3CA7-4433-ADA0-8CE5007316DC}"/>
              </a:ext>
            </a:extLst>
          </p:cNvPr>
          <p:cNvSpPr/>
          <p:nvPr/>
        </p:nvSpPr>
        <p:spPr>
          <a:xfrm>
            <a:off x="5594360" y="1966594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2" name="Oval 241">
            <a:extLst>
              <a:ext uri="{FF2B5EF4-FFF2-40B4-BE49-F238E27FC236}">
                <a16:creationId xmlns:a16="http://schemas.microsoft.com/office/drawing/2014/main" id="{6789E7E1-FC2A-4B8A-AC02-0C9A5964385A}"/>
              </a:ext>
            </a:extLst>
          </p:cNvPr>
          <p:cNvSpPr/>
          <p:nvPr/>
        </p:nvSpPr>
        <p:spPr>
          <a:xfrm>
            <a:off x="5054353" y="200699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3" name="Oval 242">
            <a:extLst>
              <a:ext uri="{FF2B5EF4-FFF2-40B4-BE49-F238E27FC236}">
                <a16:creationId xmlns:a16="http://schemas.microsoft.com/office/drawing/2014/main" id="{D01542A3-C379-4CC1-936A-54EFD9D6D473}"/>
              </a:ext>
            </a:extLst>
          </p:cNvPr>
          <p:cNvSpPr/>
          <p:nvPr/>
        </p:nvSpPr>
        <p:spPr>
          <a:xfrm>
            <a:off x="5196029" y="194368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4" name="Oval 243">
            <a:extLst>
              <a:ext uri="{FF2B5EF4-FFF2-40B4-BE49-F238E27FC236}">
                <a16:creationId xmlns:a16="http://schemas.microsoft.com/office/drawing/2014/main" id="{EDB04ACE-2296-4201-B08A-CB054EE5722F}"/>
              </a:ext>
            </a:extLst>
          </p:cNvPr>
          <p:cNvSpPr/>
          <p:nvPr/>
        </p:nvSpPr>
        <p:spPr>
          <a:xfrm>
            <a:off x="5337705" y="200699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F7868F3C-DDAE-4D51-9ABC-6660D747C433}"/>
              </a:ext>
            </a:extLst>
          </p:cNvPr>
          <p:cNvSpPr/>
          <p:nvPr/>
        </p:nvSpPr>
        <p:spPr>
          <a:xfrm>
            <a:off x="5453543" y="189868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AF44B114-DBCF-4937-8D11-50529569D5C7}"/>
              </a:ext>
            </a:extLst>
          </p:cNvPr>
          <p:cNvSpPr/>
          <p:nvPr/>
        </p:nvSpPr>
        <p:spPr>
          <a:xfrm>
            <a:off x="5531057" y="2015833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8" name="Oval 247">
            <a:extLst>
              <a:ext uri="{FF2B5EF4-FFF2-40B4-BE49-F238E27FC236}">
                <a16:creationId xmlns:a16="http://schemas.microsoft.com/office/drawing/2014/main" id="{6FF03954-54A2-4465-B50A-FEBD9A2DC188}"/>
              </a:ext>
            </a:extLst>
          </p:cNvPr>
          <p:cNvSpPr/>
          <p:nvPr/>
        </p:nvSpPr>
        <p:spPr>
          <a:xfrm>
            <a:off x="5209099" y="193665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9" name="Oval 248">
            <a:extLst>
              <a:ext uri="{FF2B5EF4-FFF2-40B4-BE49-F238E27FC236}">
                <a16:creationId xmlns:a16="http://schemas.microsoft.com/office/drawing/2014/main" id="{F9367361-C893-40E9-A1B5-A8B3FEB094BB}"/>
              </a:ext>
            </a:extLst>
          </p:cNvPr>
          <p:cNvSpPr/>
          <p:nvPr/>
        </p:nvSpPr>
        <p:spPr>
          <a:xfrm>
            <a:off x="5492451" y="193665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0" name="Oval 249">
            <a:extLst>
              <a:ext uri="{FF2B5EF4-FFF2-40B4-BE49-F238E27FC236}">
                <a16:creationId xmlns:a16="http://schemas.microsoft.com/office/drawing/2014/main" id="{04B4E583-79F7-4F77-A124-F22E5777F261}"/>
              </a:ext>
            </a:extLst>
          </p:cNvPr>
          <p:cNvSpPr/>
          <p:nvPr/>
        </p:nvSpPr>
        <p:spPr>
          <a:xfrm>
            <a:off x="5685803" y="1945499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1" name="Oval 250">
            <a:extLst>
              <a:ext uri="{FF2B5EF4-FFF2-40B4-BE49-F238E27FC236}">
                <a16:creationId xmlns:a16="http://schemas.microsoft.com/office/drawing/2014/main" id="{9DF3A6F6-4D76-4622-B465-03C16B4159D7}"/>
              </a:ext>
            </a:extLst>
          </p:cNvPr>
          <p:cNvSpPr/>
          <p:nvPr/>
        </p:nvSpPr>
        <p:spPr>
          <a:xfrm>
            <a:off x="5049664" y="194134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2" name="Oval 251">
            <a:extLst>
              <a:ext uri="{FF2B5EF4-FFF2-40B4-BE49-F238E27FC236}">
                <a16:creationId xmlns:a16="http://schemas.microsoft.com/office/drawing/2014/main" id="{EC4B29B4-3AD7-4095-9F61-7B4687B910D4}"/>
              </a:ext>
            </a:extLst>
          </p:cNvPr>
          <p:cNvSpPr/>
          <p:nvPr/>
        </p:nvSpPr>
        <p:spPr>
          <a:xfrm>
            <a:off x="5333016" y="194134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3" name="Oval 252">
            <a:extLst>
              <a:ext uri="{FF2B5EF4-FFF2-40B4-BE49-F238E27FC236}">
                <a16:creationId xmlns:a16="http://schemas.microsoft.com/office/drawing/2014/main" id="{D4CE161D-9DDE-439A-8A7B-294739B4F217}"/>
              </a:ext>
            </a:extLst>
          </p:cNvPr>
          <p:cNvSpPr/>
          <p:nvPr/>
        </p:nvSpPr>
        <p:spPr>
          <a:xfrm>
            <a:off x="5526368" y="1950183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8DEE64D5-2A0E-4C67-AE2A-CA2D123A1FC6}"/>
              </a:ext>
            </a:extLst>
          </p:cNvPr>
          <p:cNvSpPr/>
          <p:nvPr/>
        </p:nvSpPr>
        <p:spPr>
          <a:xfrm>
            <a:off x="4986361" y="1990580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5" name="Oval 254">
            <a:extLst>
              <a:ext uri="{FF2B5EF4-FFF2-40B4-BE49-F238E27FC236}">
                <a16:creationId xmlns:a16="http://schemas.microsoft.com/office/drawing/2014/main" id="{A27E68BE-126D-4150-8485-F38BFAB75961}"/>
              </a:ext>
            </a:extLst>
          </p:cNvPr>
          <p:cNvSpPr/>
          <p:nvPr/>
        </p:nvSpPr>
        <p:spPr>
          <a:xfrm>
            <a:off x="5128037" y="1927275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6" name="Oval 255">
            <a:extLst>
              <a:ext uri="{FF2B5EF4-FFF2-40B4-BE49-F238E27FC236}">
                <a16:creationId xmlns:a16="http://schemas.microsoft.com/office/drawing/2014/main" id="{47B83806-63B7-4565-BAFF-F1983485668F}"/>
              </a:ext>
            </a:extLst>
          </p:cNvPr>
          <p:cNvSpPr/>
          <p:nvPr/>
        </p:nvSpPr>
        <p:spPr>
          <a:xfrm>
            <a:off x="5269713" y="1990580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8" name="Oval 257">
            <a:extLst>
              <a:ext uri="{FF2B5EF4-FFF2-40B4-BE49-F238E27FC236}">
                <a16:creationId xmlns:a16="http://schemas.microsoft.com/office/drawing/2014/main" id="{CF0E39CF-B61D-4FE2-AD20-94A25E9FA3C8}"/>
              </a:ext>
            </a:extLst>
          </p:cNvPr>
          <p:cNvSpPr/>
          <p:nvPr/>
        </p:nvSpPr>
        <p:spPr>
          <a:xfrm>
            <a:off x="5463065" y="199942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9" name="Oval 258">
            <a:extLst>
              <a:ext uri="{FF2B5EF4-FFF2-40B4-BE49-F238E27FC236}">
                <a16:creationId xmlns:a16="http://schemas.microsoft.com/office/drawing/2014/main" id="{50210FDA-4AF6-4B92-9991-05BEBB12A754}"/>
              </a:ext>
            </a:extLst>
          </p:cNvPr>
          <p:cNvSpPr/>
          <p:nvPr/>
        </p:nvSpPr>
        <p:spPr>
          <a:xfrm>
            <a:off x="5141107" y="192024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0" name="Oval 259">
            <a:extLst>
              <a:ext uri="{FF2B5EF4-FFF2-40B4-BE49-F238E27FC236}">
                <a16:creationId xmlns:a16="http://schemas.microsoft.com/office/drawing/2014/main" id="{4BA6F53E-6920-4CC1-8C3C-B0015ED3965F}"/>
              </a:ext>
            </a:extLst>
          </p:cNvPr>
          <p:cNvSpPr/>
          <p:nvPr/>
        </p:nvSpPr>
        <p:spPr>
          <a:xfrm>
            <a:off x="5424459" y="192024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1" name="Oval 260">
            <a:extLst>
              <a:ext uri="{FF2B5EF4-FFF2-40B4-BE49-F238E27FC236}">
                <a16:creationId xmlns:a16="http://schemas.microsoft.com/office/drawing/2014/main" id="{88036E01-0C30-4620-9D92-F187F91B74E5}"/>
              </a:ext>
            </a:extLst>
          </p:cNvPr>
          <p:cNvSpPr/>
          <p:nvPr/>
        </p:nvSpPr>
        <p:spPr>
          <a:xfrm>
            <a:off x="5617811" y="1929088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2" name="Oval 261">
            <a:extLst>
              <a:ext uri="{FF2B5EF4-FFF2-40B4-BE49-F238E27FC236}">
                <a16:creationId xmlns:a16="http://schemas.microsoft.com/office/drawing/2014/main" id="{48EB2F0E-00D1-42F9-BE95-704988143F2F}"/>
              </a:ext>
            </a:extLst>
          </p:cNvPr>
          <p:cNvSpPr/>
          <p:nvPr/>
        </p:nvSpPr>
        <p:spPr>
          <a:xfrm>
            <a:off x="5117656" y="195775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3" name="Oval 262">
            <a:extLst>
              <a:ext uri="{FF2B5EF4-FFF2-40B4-BE49-F238E27FC236}">
                <a16:creationId xmlns:a16="http://schemas.microsoft.com/office/drawing/2014/main" id="{83FA88E7-9292-48EF-A81F-5051B7A61B91}"/>
              </a:ext>
            </a:extLst>
          </p:cNvPr>
          <p:cNvSpPr/>
          <p:nvPr/>
        </p:nvSpPr>
        <p:spPr>
          <a:xfrm>
            <a:off x="5259332" y="189444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4" name="Oval 263">
            <a:extLst>
              <a:ext uri="{FF2B5EF4-FFF2-40B4-BE49-F238E27FC236}">
                <a16:creationId xmlns:a16="http://schemas.microsoft.com/office/drawing/2014/main" id="{4D31A7D4-DEFE-41C4-8ED8-901CAD002662}"/>
              </a:ext>
            </a:extLst>
          </p:cNvPr>
          <p:cNvSpPr/>
          <p:nvPr/>
        </p:nvSpPr>
        <p:spPr>
          <a:xfrm>
            <a:off x="5401008" y="195775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5" name="Oval 264">
            <a:extLst>
              <a:ext uri="{FF2B5EF4-FFF2-40B4-BE49-F238E27FC236}">
                <a16:creationId xmlns:a16="http://schemas.microsoft.com/office/drawing/2014/main" id="{FB08316B-97EC-4789-8C20-DC4589D75F54}"/>
              </a:ext>
            </a:extLst>
          </p:cNvPr>
          <p:cNvSpPr/>
          <p:nvPr/>
        </p:nvSpPr>
        <p:spPr>
          <a:xfrm>
            <a:off x="4956818" y="1899588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6" name="Oval 265">
            <a:extLst>
              <a:ext uri="{FF2B5EF4-FFF2-40B4-BE49-F238E27FC236}">
                <a16:creationId xmlns:a16="http://schemas.microsoft.com/office/drawing/2014/main" id="{DE6F8847-EB91-4EEC-9602-5482DBDCD38D}"/>
              </a:ext>
            </a:extLst>
          </p:cNvPr>
          <p:cNvSpPr/>
          <p:nvPr/>
        </p:nvSpPr>
        <p:spPr>
          <a:xfrm>
            <a:off x="5594360" y="1966594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7" name="Oval 266">
            <a:extLst>
              <a:ext uri="{FF2B5EF4-FFF2-40B4-BE49-F238E27FC236}">
                <a16:creationId xmlns:a16="http://schemas.microsoft.com/office/drawing/2014/main" id="{DC34E4EA-9F64-49F6-8071-4B7ACE47E48A}"/>
              </a:ext>
            </a:extLst>
          </p:cNvPr>
          <p:cNvSpPr/>
          <p:nvPr/>
        </p:nvSpPr>
        <p:spPr>
          <a:xfrm>
            <a:off x="5054353" y="200699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8" name="Oval 267">
            <a:extLst>
              <a:ext uri="{FF2B5EF4-FFF2-40B4-BE49-F238E27FC236}">
                <a16:creationId xmlns:a16="http://schemas.microsoft.com/office/drawing/2014/main" id="{063EB7CB-84A1-40B2-978B-56E19A0335A6}"/>
              </a:ext>
            </a:extLst>
          </p:cNvPr>
          <p:cNvSpPr/>
          <p:nvPr/>
        </p:nvSpPr>
        <p:spPr>
          <a:xfrm>
            <a:off x="5196029" y="194368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9" name="Oval 268">
            <a:extLst>
              <a:ext uri="{FF2B5EF4-FFF2-40B4-BE49-F238E27FC236}">
                <a16:creationId xmlns:a16="http://schemas.microsoft.com/office/drawing/2014/main" id="{D86A8F80-A841-405B-A654-741C1B220EBC}"/>
              </a:ext>
            </a:extLst>
          </p:cNvPr>
          <p:cNvSpPr/>
          <p:nvPr/>
        </p:nvSpPr>
        <p:spPr>
          <a:xfrm>
            <a:off x="5337705" y="200699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1" name="Oval 270">
            <a:extLst>
              <a:ext uri="{FF2B5EF4-FFF2-40B4-BE49-F238E27FC236}">
                <a16:creationId xmlns:a16="http://schemas.microsoft.com/office/drawing/2014/main" id="{1E1860AB-7A8F-43E9-B722-2210F4013ABC}"/>
              </a:ext>
            </a:extLst>
          </p:cNvPr>
          <p:cNvSpPr/>
          <p:nvPr/>
        </p:nvSpPr>
        <p:spPr>
          <a:xfrm>
            <a:off x="5453543" y="189868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2" name="Oval 271">
            <a:extLst>
              <a:ext uri="{FF2B5EF4-FFF2-40B4-BE49-F238E27FC236}">
                <a16:creationId xmlns:a16="http://schemas.microsoft.com/office/drawing/2014/main" id="{1B6CBDCF-02CE-4891-9D6C-C71CBFF6211E}"/>
              </a:ext>
            </a:extLst>
          </p:cNvPr>
          <p:cNvSpPr/>
          <p:nvPr/>
        </p:nvSpPr>
        <p:spPr>
          <a:xfrm>
            <a:off x="5531057" y="2015833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3" name="Oval 272">
            <a:extLst>
              <a:ext uri="{FF2B5EF4-FFF2-40B4-BE49-F238E27FC236}">
                <a16:creationId xmlns:a16="http://schemas.microsoft.com/office/drawing/2014/main" id="{CB655C11-27AC-4F91-A534-EE2C2543BCDB}"/>
              </a:ext>
            </a:extLst>
          </p:cNvPr>
          <p:cNvSpPr/>
          <p:nvPr/>
        </p:nvSpPr>
        <p:spPr>
          <a:xfrm>
            <a:off x="5209099" y="193665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4" name="Oval 273">
            <a:extLst>
              <a:ext uri="{FF2B5EF4-FFF2-40B4-BE49-F238E27FC236}">
                <a16:creationId xmlns:a16="http://schemas.microsoft.com/office/drawing/2014/main" id="{472CA4D9-009C-4E92-ACC7-DB2E9653539B}"/>
              </a:ext>
            </a:extLst>
          </p:cNvPr>
          <p:cNvSpPr/>
          <p:nvPr/>
        </p:nvSpPr>
        <p:spPr>
          <a:xfrm>
            <a:off x="5492451" y="193665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5" name="Oval 274">
            <a:extLst>
              <a:ext uri="{FF2B5EF4-FFF2-40B4-BE49-F238E27FC236}">
                <a16:creationId xmlns:a16="http://schemas.microsoft.com/office/drawing/2014/main" id="{F3E2B19C-47EC-4F07-84E5-142D609CE334}"/>
              </a:ext>
            </a:extLst>
          </p:cNvPr>
          <p:cNvSpPr/>
          <p:nvPr/>
        </p:nvSpPr>
        <p:spPr>
          <a:xfrm>
            <a:off x="5685803" y="1945499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" name="Oval 275">
            <a:extLst>
              <a:ext uri="{FF2B5EF4-FFF2-40B4-BE49-F238E27FC236}">
                <a16:creationId xmlns:a16="http://schemas.microsoft.com/office/drawing/2014/main" id="{2FB5F696-EFFE-4BE9-8E13-291B1C6A452D}"/>
              </a:ext>
            </a:extLst>
          </p:cNvPr>
          <p:cNvSpPr/>
          <p:nvPr/>
        </p:nvSpPr>
        <p:spPr>
          <a:xfrm>
            <a:off x="5117656" y="195775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7" name="Oval 276">
            <a:extLst>
              <a:ext uri="{FF2B5EF4-FFF2-40B4-BE49-F238E27FC236}">
                <a16:creationId xmlns:a16="http://schemas.microsoft.com/office/drawing/2014/main" id="{5D748A71-115E-4657-B298-0B2BEF12C73D}"/>
              </a:ext>
            </a:extLst>
          </p:cNvPr>
          <p:cNvSpPr/>
          <p:nvPr/>
        </p:nvSpPr>
        <p:spPr>
          <a:xfrm>
            <a:off x="5259332" y="189444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8" name="Oval 277">
            <a:extLst>
              <a:ext uri="{FF2B5EF4-FFF2-40B4-BE49-F238E27FC236}">
                <a16:creationId xmlns:a16="http://schemas.microsoft.com/office/drawing/2014/main" id="{A7AA07B4-A50E-48E4-8E96-98FB3701F162}"/>
              </a:ext>
            </a:extLst>
          </p:cNvPr>
          <p:cNvSpPr/>
          <p:nvPr/>
        </p:nvSpPr>
        <p:spPr>
          <a:xfrm>
            <a:off x="5401008" y="195775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9" name="Oval 278">
            <a:extLst>
              <a:ext uri="{FF2B5EF4-FFF2-40B4-BE49-F238E27FC236}">
                <a16:creationId xmlns:a16="http://schemas.microsoft.com/office/drawing/2014/main" id="{054B900B-2113-4EC4-81DA-6262ADAB21C2}"/>
              </a:ext>
            </a:extLst>
          </p:cNvPr>
          <p:cNvSpPr/>
          <p:nvPr/>
        </p:nvSpPr>
        <p:spPr>
          <a:xfrm>
            <a:off x="4956818" y="1899588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0" name="Oval 279">
            <a:extLst>
              <a:ext uri="{FF2B5EF4-FFF2-40B4-BE49-F238E27FC236}">
                <a16:creationId xmlns:a16="http://schemas.microsoft.com/office/drawing/2014/main" id="{FD10C708-B8B8-4CA8-9D02-7EB59C5DC223}"/>
              </a:ext>
            </a:extLst>
          </p:cNvPr>
          <p:cNvSpPr/>
          <p:nvPr/>
        </p:nvSpPr>
        <p:spPr>
          <a:xfrm>
            <a:off x="5594360" y="1966594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1" name="Oval 280">
            <a:extLst>
              <a:ext uri="{FF2B5EF4-FFF2-40B4-BE49-F238E27FC236}">
                <a16:creationId xmlns:a16="http://schemas.microsoft.com/office/drawing/2014/main" id="{958A1788-9C65-43CB-8FC9-BDCB2D512C39}"/>
              </a:ext>
            </a:extLst>
          </p:cNvPr>
          <p:cNvSpPr/>
          <p:nvPr/>
        </p:nvSpPr>
        <p:spPr>
          <a:xfrm>
            <a:off x="5270056" y="211015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2" name="Oval 281">
            <a:extLst>
              <a:ext uri="{FF2B5EF4-FFF2-40B4-BE49-F238E27FC236}">
                <a16:creationId xmlns:a16="http://schemas.microsoft.com/office/drawing/2014/main" id="{E16A0ECA-477D-4D74-90E0-FAA6ED0F3645}"/>
              </a:ext>
            </a:extLst>
          </p:cNvPr>
          <p:cNvSpPr/>
          <p:nvPr/>
        </p:nvSpPr>
        <p:spPr>
          <a:xfrm>
            <a:off x="5411732" y="204684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3" name="Oval 282">
            <a:extLst>
              <a:ext uri="{FF2B5EF4-FFF2-40B4-BE49-F238E27FC236}">
                <a16:creationId xmlns:a16="http://schemas.microsoft.com/office/drawing/2014/main" id="{7D633259-ED71-4FFE-BA90-429DE6975BAD}"/>
              </a:ext>
            </a:extLst>
          </p:cNvPr>
          <p:cNvSpPr/>
          <p:nvPr/>
        </p:nvSpPr>
        <p:spPr>
          <a:xfrm>
            <a:off x="5553408" y="211015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4" name="Oval 283">
            <a:extLst>
              <a:ext uri="{FF2B5EF4-FFF2-40B4-BE49-F238E27FC236}">
                <a16:creationId xmlns:a16="http://schemas.microsoft.com/office/drawing/2014/main" id="{214BE29B-D8DB-4C6F-9294-2E5A477AABA9}"/>
              </a:ext>
            </a:extLst>
          </p:cNvPr>
          <p:cNvSpPr/>
          <p:nvPr/>
        </p:nvSpPr>
        <p:spPr>
          <a:xfrm>
            <a:off x="5109218" y="2051988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5" name="Oval 284">
            <a:extLst>
              <a:ext uri="{FF2B5EF4-FFF2-40B4-BE49-F238E27FC236}">
                <a16:creationId xmlns:a16="http://schemas.microsoft.com/office/drawing/2014/main" id="{E1BFC530-A457-4550-A93B-3C4885DCE19A}"/>
              </a:ext>
            </a:extLst>
          </p:cNvPr>
          <p:cNvSpPr/>
          <p:nvPr/>
        </p:nvSpPr>
        <p:spPr>
          <a:xfrm>
            <a:off x="5669246" y="200184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6" name="Oval 285">
            <a:extLst>
              <a:ext uri="{FF2B5EF4-FFF2-40B4-BE49-F238E27FC236}">
                <a16:creationId xmlns:a16="http://schemas.microsoft.com/office/drawing/2014/main" id="{95A476D5-0A11-43E9-AEF7-73D6580AA7A2}"/>
              </a:ext>
            </a:extLst>
          </p:cNvPr>
          <p:cNvSpPr/>
          <p:nvPr/>
        </p:nvSpPr>
        <p:spPr>
          <a:xfrm>
            <a:off x="5746760" y="2118994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7" name="Oval 286">
            <a:extLst>
              <a:ext uri="{FF2B5EF4-FFF2-40B4-BE49-F238E27FC236}">
                <a16:creationId xmlns:a16="http://schemas.microsoft.com/office/drawing/2014/main" id="{F950E607-DFB2-4DC6-9FB1-51122EDA82FE}"/>
              </a:ext>
            </a:extLst>
          </p:cNvPr>
          <p:cNvSpPr/>
          <p:nvPr/>
        </p:nvSpPr>
        <p:spPr>
          <a:xfrm>
            <a:off x="5250894" y="1969255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8" name="Oval 287">
            <a:extLst>
              <a:ext uri="{FF2B5EF4-FFF2-40B4-BE49-F238E27FC236}">
                <a16:creationId xmlns:a16="http://schemas.microsoft.com/office/drawing/2014/main" id="{EF923EFE-7B22-4547-ABA0-729EADDCC30C}"/>
              </a:ext>
            </a:extLst>
          </p:cNvPr>
          <p:cNvSpPr/>
          <p:nvPr/>
        </p:nvSpPr>
        <p:spPr>
          <a:xfrm>
            <a:off x="5206753" y="215939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9" name="Oval 288">
            <a:extLst>
              <a:ext uri="{FF2B5EF4-FFF2-40B4-BE49-F238E27FC236}">
                <a16:creationId xmlns:a16="http://schemas.microsoft.com/office/drawing/2014/main" id="{06265F07-AE36-43AE-9D5F-F80AE9AE474D}"/>
              </a:ext>
            </a:extLst>
          </p:cNvPr>
          <p:cNvSpPr/>
          <p:nvPr/>
        </p:nvSpPr>
        <p:spPr>
          <a:xfrm>
            <a:off x="5348429" y="209608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0" name="Oval 289">
            <a:extLst>
              <a:ext uri="{FF2B5EF4-FFF2-40B4-BE49-F238E27FC236}">
                <a16:creationId xmlns:a16="http://schemas.microsoft.com/office/drawing/2014/main" id="{ED52C3D3-8C19-40DE-BCEC-590E4776D729}"/>
              </a:ext>
            </a:extLst>
          </p:cNvPr>
          <p:cNvSpPr/>
          <p:nvPr/>
        </p:nvSpPr>
        <p:spPr>
          <a:xfrm>
            <a:off x="5490105" y="215939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1" name="Oval 290">
            <a:extLst>
              <a:ext uri="{FF2B5EF4-FFF2-40B4-BE49-F238E27FC236}">
                <a16:creationId xmlns:a16="http://schemas.microsoft.com/office/drawing/2014/main" id="{3A846FEA-F8DF-471E-9DCF-917AE8558306}"/>
              </a:ext>
            </a:extLst>
          </p:cNvPr>
          <p:cNvSpPr/>
          <p:nvPr/>
        </p:nvSpPr>
        <p:spPr>
          <a:xfrm>
            <a:off x="5045915" y="210122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2" name="Oval 291">
            <a:extLst>
              <a:ext uri="{FF2B5EF4-FFF2-40B4-BE49-F238E27FC236}">
                <a16:creationId xmlns:a16="http://schemas.microsoft.com/office/drawing/2014/main" id="{BA362937-724B-4A1E-940F-2453EE33930A}"/>
              </a:ext>
            </a:extLst>
          </p:cNvPr>
          <p:cNvSpPr/>
          <p:nvPr/>
        </p:nvSpPr>
        <p:spPr>
          <a:xfrm>
            <a:off x="5605943" y="205108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3" name="Oval 292">
            <a:extLst>
              <a:ext uri="{FF2B5EF4-FFF2-40B4-BE49-F238E27FC236}">
                <a16:creationId xmlns:a16="http://schemas.microsoft.com/office/drawing/2014/main" id="{587AAD6A-CCF6-491D-96EA-322092B533B6}"/>
              </a:ext>
            </a:extLst>
          </p:cNvPr>
          <p:cNvSpPr/>
          <p:nvPr/>
        </p:nvSpPr>
        <p:spPr>
          <a:xfrm>
            <a:off x="5683457" y="2168233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4" name="Oval 293">
            <a:extLst>
              <a:ext uri="{FF2B5EF4-FFF2-40B4-BE49-F238E27FC236}">
                <a16:creationId xmlns:a16="http://schemas.microsoft.com/office/drawing/2014/main" id="{B282CE9D-B292-4705-B2D7-C8B5194C7E7C}"/>
              </a:ext>
            </a:extLst>
          </p:cNvPr>
          <p:cNvSpPr/>
          <p:nvPr/>
        </p:nvSpPr>
        <p:spPr>
          <a:xfrm>
            <a:off x="5187591" y="2018494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5" name="Oval 294">
            <a:extLst>
              <a:ext uri="{FF2B5EF4-FFF2-40B4-BE49-F238E27FC236}">
                <a16:creationId xmlns:a16="http://schemas.microsoft.com/office/drawing/2014/main" id="{A13E81DD-92C9-44B9-AE3E-5DA7E614B699}"/>
              </a:ext>
            </a:extLst>
          </p:cNvPr>
          <p:cNvSpPr/>
          <p:nvPr/>
        </p:nvSpPr>
        <p:spPr>
          <a:xfrm>
            <a:off x="5361499" y="208905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6" name="Oval 295">
            <a:extLst>
              <a:ext uri="{FF2B5EF4-FFF2-40B4-BE49-F238E27FC236}">
                <a16:creationId xmlns:a16="http://schemas.microsoft.com/office/drawing/2014/main" id="{993F8429-12B2-4F01-9779-D2BD94FB68E1}"/>
              </a:ext>
            </a:extLst>
          </p:cNvPr>
          <p:cNvSpPr/>
          <p:nvPr/>
        </p:nvSpPr>
        <p:spPr>
          <a:xfrm>
            <a:off x="5503175" y="202575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7" name="Oval 296">
            <a:extLst>
              <a:ext uri="{FF2B5EF4-FFF2-40B4-BE49-F238E27FC236}">
                <a16:creationId xmlns:a16="http://schemas.microsoft.com/office/drawing/2014/main" id="{4850096D-7FCD-433A-ABDB-19AE5A0548E2}"/>
              </a:ext>
            </a:extLst>
          </p:cNvPr>
          <p:cNvSpPr/>
          <p:nvPr/>
        </p:nvSpPr>
        <p:spPr>
          <a:xfrm>
            <a:off x="5644851" y="208905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8" name="Oval 297">
            <a:extLst>
              <a:ext uri="{FF2B5EF4-FFF2-40B4-BE49-F238E27FC236}">
                <a16:creationId xmlns:a16="http://schemas.microsoft.com/office/drawing/2014/main" id="{C08B8585-B49F-423A-A029-DE6540D0064C}"/>
              </a:ext>
            </a:extLst>
          </p:cNvPr>
          <p:cNvSpPr/>
          <p:nvPr/>
        </p:nvSpPr>
        <p:spPr>
          <a:xfrm>
            <a:off x="5200661" y="2030893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9" name="Oval 298">
            <a:extLst>
              <a:ext uri="{FF2B5EF4-FFF2-40B4-BE49-F238E27FC236}">
                <a16:creationId xmlns:a16="http://schemas.microsoft.com/office/drawing/2014/main" id="{DD0DF715-78F4-4377-96B7-F426F2D7667A}"/>
              </a:ext>
            </a:extLst>
          </p:cNvPr>
          <p:cNvSpPr/>
          <p:nvPr/>
        </p:nvSpPr>
        <p:spPr>
          <a:xfrm>
            <a:off x="5760689" y="198075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1" name="Oval 300">
            <a:extLst>
              <a:ext uri="{FF2B5EF4-FFF2-40B4-BE49-F238E27FC236}">
                <a16:creationId xmlns:a16="http://schemas.microsoft.com/office/drawing/2014/main" id="{AF2E4568-307F-4B4F-917D-EA506F1668FD}"/>
              </a:ext>
            </a:extLst>
          </p:cNvPr>
          <p:cNvSpPr/>
          <p:nvPr/>
        </p:nvSpPr>
        <p:spPr>
          <a:xfrm>
            <a:off x="5342337" y="1948160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2" name="Oval 301">
            <a:extLst>
              <a:ext uri="{FF2B5EF4-FFF2-40B4-BE49-F238E27FC236}">
                <a16:creationId xmlns:a16="http://schemas.microsoft.com/office/drawing/2014/main" id="{D531D2C8-6EDF-4CCA-856A-C649E74431C6}"/>
              </a:ext>
            </a:extLst>
          </p:cNvPr>
          <p:cNvSpPr/>
          <p:nvPr/>
        </p:nvSpPr>
        <p:spPr>
          <a:xfrm>
            <a:off x="5049664" y="194134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3" name="Oval 302">
            <a:extLst>
              <a:ext uri="{FF2B5EF4-FFF2-40B4-BE49-F238E27FC236}">
                <a16:creationId xmlns:a16="http://schemas.microsoft.com/office/drawing/2014/main" id="{A7CF552B-426F-452C-A3FE-E95B62EE8043}"/>
              </a:ext>
            </a:extLst>
          </p:cNvPr>
          <p:cNvSpPr/>
          <p:nvPr/>
        </p:nvSpPr>
        <p:spPr>
          <a:xfrm>
            <a:off x="5333016" y="194134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4" name="Oval 303">
            <a:extLst>
              <a:ext uri="{FF2B5EF4-FFF2-40B4-BE49-F238E27FC236}">
                <a16:creationId xmlns:a16="http://schemas.microsoft.com/office/drawing/2014/main" id="{F21D11A8-79EF-4DB0-868F-B78A4E700007}"/>
              </a:ext>
            </a:extLst>
          </p:cNvPr>
          <p:cNvSpPr/>
          <p:nvPr/>
        </p:nvSpPr>
        <p:spPr>
          <a:xfrm>
            <a:off x="5526368" y="1950183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5" name="Oval 304">
            <a:extLst>
              <a:ext uri="{FF2B5EF4-FFF2-40B4-BE49-F238E27FC236}">
                <a16:creationId xmlns:a16="http://schemas.microsoft.com/office/drawing/2014/main" id="{826246A3-DA2D-42D4-9140-8B1661E5E2E5}"/>
              </a:ext>
            </a:extLst>
          </p:cNvPr>
          <p:cNvSpPr/>
          <p:nvPr/>
        </p:nvSpPr>
        <p:spPr>
          <a:xfrm>
            <a:off x="4986361" y="1990580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6" name="Oval 305">
            <a:extLst>
              <a:ext uri="{FF2B5EF4-FFF2-40B4-BE49-F238E27FC236}">
                <a16:creationId xmlns:a16="http://schemas.microsoft.com/office/drawing/2014/main" id="{0FCF4A2A-53C0-4280-8D44-DAAEE0253C68}"/>
              </a:ext>
            </a:extLst>
          </p:cNvPr>
          <p:cNvSpPr/>
          <p:nvPr/>
        </p:nvSpPr>
        <p:spPr>
          <a:xfrm>
            <a:off x="5128037" y="1927275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7" name="Oval 306">
            <a:extLst>
              <a:ext uri="{FF2B5EF4-FFF2-40B4-BE49-F238E27FC236}">
                <a16:creationId xmlns:a16="http://schemas.microsoft.com/office/drawing/2014/main" id="{9384FA8F-2C06-48F0-B132-83DACDFE9C5E}"/>
              </a:ext>
            </a:extLst>
          </p:cNvPr>
          <p:cNvSpPr/>
          <p:nvPr/>
        </p:nvSpPr>
        <p:spPr>
          <a:xfrm>
            <a:off x="5269713" y="1990580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9" name="Oval 308">
            <a:extLst>
              <a:ext uri="{FF2B5EF4-FFF2-40B4-BE49-F238E27FC236}">
                <a16:creationId xmlns:a16="http://schemas.microsoft.com/office/drawing/2014/main" id="{9C6400BD-2E07-48ED-AF3D-261ECCDC2D97}"/>
              </a:ext>
            </a:extLst>
          </p:cNvPr>
          <p:cNvSpPr/>
          <p:nvPr/>
        </p:nvSpPr>
        <p:spPr>
          <a:xfrm>
            <a:off x="5463065" y="199942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0" name="Oval 309">
            <a:extLst>
              <a:ext uri="{FF2B5EF4-FFF2-40B4-BE49-F238E27FC236}">
                <a16:creationId xmlns:a16="http://schemas.microsoft.com/office/drawing/2014/main" id="{D2B45346-83BA-4EF3-9373-4D67F78E5309}"/>
              </a:ext>
            </a:extLst>
          </p:cNvPr>
          <p:cNvSpPr/>
          <p:nvPr/>
        </p:nvSpPr>
        <p:spPr>
          <a:xfrm>
            <a:off x="5141107" y="192024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1" name="Oval 310">
            <a:extLst>
              <a:ext uri="{FF2B5EF4-FFF2-40B4-BE49-F238E27FC236}">
                <a16:creationId xmlns:a16="http://schemas.microsoft.com/office/drawing/2014/main" id="{A3EEC735-3BE8-4D10-AA09-AC05C4934EA8}"/>
              </a:ext>
            </a:extLst>
          </p:cNvPr>
          <p:cNvSpPr/>
          <p:nvPr/>
        </p:nvSpPr>
        <p:spPr>
          <a:xfrm>
            <a:off x="5424459" y="192024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2" name="Oval 311">
            <a:extLst>
              <a:ext uri="{FF2B5EF4-FFF2-40B4-BE49-F238E27FC236}">
                <a16:creationId xmlns:a16="http://schemas.microsoft.com/office/drawing/2014/main" id="{97AB9929-1E72-45E6-9507-E9D7774B6908}"/>
              </a:ext>
            </a:extLst>
          </p:cNvPr>
          <p:cNvSpPr/>
          <p:nvPr/>
        </p:nvSpPr>
        <p:spPr>
          <a:xfrm>
            <a:off x="5617811" y="1929088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3" name="Oval 312">
            <a:extLst>
              <a:ext uri="{FF2B5EF4-FFF2-40B4-BE49-F238E27FC236}">
                <a16:creationId xmlns:a16="http://schemas.microsoft.com/office/drawing/2014/main" id="{39DBC5A5-E073-4556-8E30-866A7389B012}"/>
              </a:ext>
            </a:extLst>
          </p:cNvPr>
          <p:cNvSpPr/>
          <p:nvPr/>
        </p:nvSpPr>
        <p:spPr>
          <a:xfrm>
            <a:off x="5049664" y="194134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4" name="Oval 313">
            <a:extLst>
              <a:ext uri="{FF2B5EF4-FFF2-40B4-BE49-F238E27FC236}">
                <a16:creationId xmlns:a16="http://schemas.microsoft.com/office/drawing/2014/main" id="{22796854-1F88-4F5C-A6C2-D5765AD779A8}"/>
              </a:ext>
            </a:extLst>
          </p:cNvPr>
          <p:cNvSpPr/>
          <p:nvPr/>
        </p:nvSpPr>
        <p:spPr>
          <a:xfrm>
            <a:off x="5333016" y="194134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5" name="Oval 314">
            <a:extLst>
              <a:ext uri="{FF2B5EF4-FFF2-40B4-BE49-F238E27FC236}">
                <a16:creationId xmlns:a16="http://schemas.microsoft.com/office/drawing/2014/main" id="{76F95624-3A91-449B-949D-1711F95FC64E}"/>
              </a:ext>
            </a:extLst>
          </p:cNvPr>
          <p:cNvSpPr/>
          <p:nvPr/>
        </p:nvSpPr>
        <p:spPr>
          <a:xfrm>
            <a:off x="5526368" y="1950183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6" name="Oval 315">
            <a:extLst>
              <a:ext uri="{FF2B5EF4-FFF2-40B4-BE49-F238E27FC236}">
                <a16:creationId xmlns:a16="http://schemas.microsoft.com/office/drawing/2014/main" id="{F7D39999-56C0-4574-95C0-3A25B439A2D4}"/>
              </a:ext>
            </a:extLst>
          </p:cNvPr>
          <p:cNvSpPr/>
          <p:nvPr/>
        </p:nvSpPr>
        <p:spPr>
          <a:xfrm>
            <a:off x="5202064" y="209374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7" name="Oval 316">
            <a:extLst>
              <a:ext uri="{FF2B5EF4-FFF2-40B4-BE49-F238E27FC236}">
                <a16:creationId xmlns:a16="http://schemas.microsoft.com/office/drawing/2014/main" id="{EA77D1DC-C74B-4798-AF29-81B7E8B5F4D8}"/>
              </a:ext>
            </a:extLst>
          </p:cNvPr>
          <p:cNvSpPr/>
          <p:nvPr/>
        </p:nvSpPr>
        <p:spPr>
          <a:xfrm>
            <a:off x="5343740" y="203043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8" name="Oval 317">
            <a:extLst>
              <a:ext uri="{FF2B5EF4-FFF2-40B4-BE49-F238E27FC236}">
                <a16:creationId xmlns:a16="http://schemas.microsoft.com/office/drawing/2014/main" id="{96F614FA-053C-446C-9F9B-5CEE6587D4DB}"/>
              </a:ext>
            </a:extLst>
          </p:cNvPr>
          <p:cNvSpPr/>
          <p:nvPr/>
        </p:nvSpPr>
        <p:spPr>
          <a:xfrm>
            <a:off x="5485416" y="209374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9" name="Oval 318">
            <a:extLst>
              <a:ext uri="{FF2B5EF4-FFF2-40B4-BE49-F238E27FC236}">
                <a16:creationId xmlns:a16="http://schemas.microsoft.com/office/drawing/2014/main" id="{5E3C62EB-B885-4045-8D0A-24C9B04F9D81}"/>
              </a:ext>
            </a:extLst>
          </p:cNvPr>
          <p:cNvSpPr/>
          <p:nvPr/>
        </p:nvSpPr>
        <p:spPr>
          <a:xfrm>
            <a:off x="5041226" y="203557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0" name="Oval 319">
            <a:extLst>
              <a:ext uri="{FF2B5EF4-FFF2-40B4-BE49-F238E27FC236}">
                <a16:creationId xmlns:a16="http://schemas.microsoft.com/office/drawing/2014/main" id="{56E74296-B912-4D15-9A58-500FF50F40FF}"/>
              </a:ext>
            </a:extLst>
          </p:cNvPr>
          <p:cNvSpPr/>
          <p:nvPr/>
        </p:nvSpPr>
        <p:spPr>
          <a:xfrm>
            <a:off x="5601254" y="198543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1" name="Oval 320">
            <a:extLst>
              <a:ext uri="{FF2B5EF4-FFF2-40B4-BE49-F238E27FC236}">
                <a16:creationId xmlns:a16="http://schemas.microsoft.com/office/drawing/2014/main" id="{314936E7-70D2-4C57-812C-375419F99CBE}"/>
              </a:ext>
            </a:extLst>
          </p:cNvPr>
          <p:cNvSpPr/>
          <p:nvPr/>
        </p:nvSpPr>
        <p:spPr>
          <a:xfrm>
            <a:off x="5678768" y="2102583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2" name="Oval 321">
            <a:extLst>
              <a:ext uri="{FF2B5EF4-FFF2-40B4-BE49-F238E27FC236}">
                <a16:creationId xmlns:a16="http://schemas.microsoft.com/office/drawing/2014/main" id="{2BB1E25D-66C5-4075-9483-2545A7B1B827}"/>
              </a:ext>
            </a:extLst>
          </p:cNvPr>
          <p:cNvSpPr/>
          <p:nvPr/>
        </p:nvSpPr>
        <p:spPr>
          <a:xfrm>
            <a:off x="5182902" y="1952844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3" name="Oval 322">
            <a:extLst>
              <a:ext uri="{FF2B5EF4-FFF2-40B4-BE49-F238E27FC236}">
                <a16:creationId xmlns:a16="http://schemas.microsoft.com/office/drawing/2014/main" id="{4602D4DC-6ABC-4B05-B235-D31A4E0E26AE}"/>
              </a:ext>
            </a:extLst>
          </p:cNvPr>
          <p:cNvSpPr/>
          <p:nvPr/>
        </p:nvSpPr>
        <p:spPr>
          <a:xfrm>
            <a:off x="5138761" y="2142980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4" name="Oval 323">
            <a:extLst>
              <a:ext uri="{FF2B5EF4-FFF2-40B4-BE49-F238E27FC236}">
                <a16:creationId xmlns:a16="http://schemas.microsoft.com/office/drawing/2014/main" id="{F26E4307-24D0-4AB6-A769-791C39BA96A1}"/>
              </a:ext>
            </a:extLst>
          </p:cNvPr>
          <p:cNvSpPr/>
          <p:nvPr/>
        </p:nvSpPr>
        <p:spPr>
          <a:xfrm>
            <a:off x="5280437" y="2079675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5" name="Oval 324">
            <a:extLst>
              <a:ext uri="{FF2B5EF4-FFF2-40B4-BE49-F238E27FC236}">
                <a16:creationId xmlns:a16="http://schemas.microsoft.com/office/drawing/2014/main" id="{A413B5FD-A6BF-476C-A096-2D508C01ABA4}"/>
              </a:ext>
            </a:extLst>
          </p:cNvPr>
          <p:cNvSpPr/>
          <p:nvPr/>
        </p:nvSpPr>
        <p:spPr>
          <a:xfrm>
            <a:off x="5422113" y="2142980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6" name="Oval 325">
            <a:extLst>
              <a:ext uri="{FF2B5EF4-FFF2-40B4-BE49-F238E27FC236}">
                <a16:creationId xmlns:a16="http://schemas.microsoft.com/office/drawing/2014/main" id="{D225338F-E6AB-4C3F-A657-5C3F1E839A1A}"/>
              </a:ext>
            </a:extLst>
          </p:cNvPr>
          <p:cNvSpPr/>
          <p:nvPr/>
        </p:nvSpPr>
        <p:spPr>
          <a:xfrm>
            <a:off x="4977923" y="208481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7" name="Oval 326">
            <a:extLst>
              <a:ext uri="{FF2B5EF4-FFF2-40B4-BE49-F238E27FC236}">
                <a16:creationId xmlns:a16="http://schemas.microsoft.com/office/drawing/2014/main" id="{C84666F0-7134-482E-9220-B015C8F8B62E}"/>
              </a:ext>
            </a:extLst>
          </p:cNvPr>
          <p:cNvSpPr/>
          <p:nvPr/>
        </p:nvSpPr>
        <p:spPr>
          <a:xfrm>
            <a:off x="5537951" y="2034675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8" name="Oval 327">
            <a:extLst>
              <a:ext uri="{FF2B5EF4-FFF2-40B4-BE49-F238E27FC236}">
                <a16:creationId xmlns:a16="http://schemas.microsoft.com/office/drawing/2014/main" id="{93365025-0891-4B6F-9353-E3879C4AE9D6}"/>
              </a:ext>
            </a:extLst>
          </p:cNvPr>
          <p:cNvSpPr/>
          <p:nvPr/>
        </p:nvSpPr>
        <p:spPr>
          <a:xfrm>
            <a:off x="5615465" y="215182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9" name="Oval 328">
            <a:extLst>
              <a:ext uri="{FF2B5EF4-FFF2-40B4-BE49-F238E27FC236}">
                <a16:creationId xmlns:a16="http://schemas.microsoft.com/office/drawing/2014/main" id="{BE0DD14C-BE16-4A57-BFA3-5805E3244FE6}"/>
              </a:ext>
            </a:extLst>
          </p:cNvPr>
          <p:cNvSpPr/>
          <p:nvPr/>
        </p:nvSpPr>
        <p:spPr>
          <a:xfrm>
            <a:off x="5119599" y="2002083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0" name="Oval 329">
            <a:extLst>
              <a:ext uri="{FF2B5EF4-FFF2-40B4-BE49-F238E27FC236}">
                <a16:creationId xmlns:a16="http://schemas.microsoft.com/office/drawing/2014/main" id="{76E0D3EC-6706-4AA3-B4B6-73D45383DEBD}"/>
              </a:ext>
            </a:extLst>
          </p:cNvPr>
          <p:cNvSpPr/>
          <p:nvPr/>
        </p:nvSpPr>
        <p:spPr>
          <a:xfrm>
            <a:off x="5293507" y="207264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1" name="Oval 330">
            <a:extLst>
              <a:ext uri="{FF2B5EF4-FFF2-40B4-BE49-F238E27FC236}">
                <a16:creationId xmlns:a16="http://schemas.microsoft.com/office/drawing/2014/main" id="{2D7C1DB1-4E37-41A1-BAA7-1B225F0BFF94}"/>
              </a:ext>
            </a:extLst>
          </p:cNvPr>
          <p:cNvSpPr/>
          <p:nvPr/>
        </p:nvSpPr>
        <p:spPr>
          <a:xfrm>
            <a:off x="5435183" y="200934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2" name="Oval 331">
            <a:extLst>
              <a:ext uri="{FF2B5EF4-FFF2-40B4-BE49-F238E27FC236}">
                <a16:creationId xmlns:a16="http://schemas.microsoft.com/office/drawing/2014/main" id="{D00E57CB-652A-433D-BBE9-17B2319F956A}"/>
              </a:ext>
            </a:extLst>
          </p:cNvPr>
          <p:cNvSpPr/>
          <p:nvPr/>
        </p:nvSpPr>
        <p:spPr>
          <a:xfrm>
            <a:off x="5576859" y="207264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3" name="Oval 332">
            <a:extLst>
              <a:ext uri="{FF2B5EF4-FFF2-40B4-BE49-F238E27FC236}">
                <a16:creationId xmlns:a16="http://schemas.microsoft.com/office/drawing/2014/main" id="{EA322821-E4F5-4489-888E-25225848A43A}"/>
              </a:ext>
            </a:extLst>
          </p:cNvPr>
          <p:cNvSpPr/>
          <p:nvPr/>
        </p:nvSpPr>
        <p:spPr>
          <a:xfrm>
            <a:off x="5132669" y="201448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4" name="Oval 333">
            <a:extLst>
              <a:ext uri="{FF2B5EF4-FFF2-40B4-BE49-F238E27FC236}">
                <a16:creationId xmlns:a16="http://schemas.microsoft.com/office/drawing/2014/main" id="{B0E35A04-CA1F-4FE0-B626-179730E56E01}"/>
              </a:ext>
            </a:extLst>
          </p:cNvPr>
          <p:cNvSpPr/>
          <p:nvPr/>
        </p:nvSpPr>
        <p:spPr>
          <a:xfrm>
            <a:off x="5692697" y="196434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5" name="Oval 334">
            <a:extLst>
              <a:ext uri="{FF2B5EF4-FFF2-40B4-BE49-F238E27FC236}">
                <a16:creationId xmlns:a16="http://schemas.microsoft.com/office/drawing/2014/main" id="{A28988EC-C30E-4E9F-A300-12C1CB17EE8F}"/>
              </a:ext>
            </a:extLst>
          </p:cNvPr>
          <p:cNvSpPr/>
          <p:nvPr/>
        </p:nvSpPr>
        <p:spPr>
          <a:xfrm>
            <a:off x="5770211" y="2081488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6" name="Oval 335">
            <a:extLst>
              <a:ext uri="{FF2B5EF4-FFF2-40B4-BE49-F238E27FC236}">
                <a16:creationId xmlns:a16="http://schemas.microsoft.com/office/drawing/2014/main" id="{5FF09CE2-F901-4942-88AD-A26F6A1A5A5D}"/>
              </a:ext>
            </a:extLst>
          </p:cNvPr>
          <p:cNvSpPr/>
          <p:nvPr/>
        </p:nvSpPr>
        <p:spPr>
          <a:xfrm>
            <a:off x="5274345" y="1931749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7" name="Oval 336">
            <a:extLst>
              <a:ext uri="{FF2B5EF4-FFF2-40B4-BE49-F238E27FC236}">
                <a16:creationId xmlns:a16="http://schemas.microsoft.com/office/drawing/2014/main" id="{FD84F567-7659-4121-958A-33ADC665079F}"/>
              </a:ext>
            </a:extLst>
          </p:cNvPr>
          <p:cNvSpPr/>
          <p:nvPr/>
        </p:nvSpPr>
        <p:spPr>
          <a:xfrm>
            <a:off x="7077754" y="1592009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8" name="Oval 337">
            <a:extLst>
              <a:ext uri="{FF2B5EF4-FFF2-40B4-BE49-F238E27FC236}">
                <a16:creationId xmlns:a16="http://schemas.microsoft.com/office/drawing/2014/main" id="{BC230EE6-78EA-4C13-8165-92135069B41D}"/>
              </a:ext>
            </a:extLst>
          </p:cNvPr>
          <p:cNvSpPr/>
          <p:nvPr/>
        </p:nvSpPr>
        <p:spPr>
          <a:xfrm>
            <a:off x="7219430" y="1528704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9" name="Oval 338">
            <a:extLst>
              <a:ext uri="{FF2B5EF4-FFF2-40B4-BE49-F238E27FC236}">
                <a16:creationId xmlns:a16="http://schemas.microsoft.com/office/drawing/2014/main" id="{56B33961-5F5B-4934-AA63-D49D26432120}"/>
              </a:ext>
            </a:extLst>
          </p:cNvPr>
          <p:cNvSpPr/>
          <p:nvPr/>
        </p:nvSpPr>
        <p:spPr>
          <a:xfrm>
            <a:off x="6521845" y="162954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0" name="Oval 339">
            <a:extLst>
              <a:ext uri="{FF2B5EF4-FFF2-40B4-BE49-F238E27FC236}">
                <a16:creationId xmlns:a16="http://schemas.microsoft.com/office/drawing/2014/main" id="{550C7859-CB07-4009-8E1D-997DD5324D91}"/>
              </a:ext>
            </a:extLst>
          </p:cNvPr>
          <p:cNvSpPr/>
          <p:nvPr/>
        </p:nvSpPr>
        <p:spPr>
          <a:xfrm>
            <a:off x="6916916" y="1533845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1" name="Oval 340">
            <a:extLst>
              <a:ext uri="{FF2B5EF4-FFF2-40B4-BE49-F238E27FC236}">
                <a16:creationId xmlns:a16="http://schemas.microsoft.com/office/drawing/2014/main" id="{C7F99CBB-D788-4B93-BD00-4BC19C65355D}"/>
              </a:ext>
            </a:extLst>
          </p:cNvPr>
          <p:cNvSpPr/>
          <p:nvPr/>
        </p:nvSpPr>
        <p:spPr>
          <a:xfrm>
            <a:off x="6637683" y="152123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2" name="Oval 341">
            <a:extLst>
              <a:ext uri="{FF2B5EF4-FFF2-40B4-BE49-F238E27FC236}">
                <a16:creationId xmlns:a16="http://schemas.microsoft.com/office/drawing/2014/main" id="{B0053388-0B73-4C5F-89DA-D3CA7EDA695F}"/>
              </a:ext>
            </a:extLst>
          </p:cNvPr>
          <p:cNvSpPr/>
          <p:nvPr/>
        </p:nvSpPr>
        <p:spPr>
          <a:xfrm>
            <a:off x="6715197" y="1638384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3" name="Oval 342">
            <a:extLst>
              <a:ext uri="{FF2B5EF4-FFF2-40B4-BE49-F238E27FC236}">
                <a16:creationId xmlns:a16="http://schemas.microsoft.com/office/drawing/2014/main" id="{98AA5D81-E75C-410A-8591-BA335EF51C87}"/>
              </a:ext>
            </a:extLst>
          </p:cNvPr>
          <p:cNvSpPr/>
          <p:nvPr/>
        </p:nvSpPr>
        <p:spPr>
          <a:xfrm>
            <a:off x="7230154" y="1744409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4" name="Oval 343">
            <a:extLst>
              <a:ext uri="{FF2B5EF4-FFF2-40B4-BE49-F238E27FC236}">
                <a16:creationId xmlns:a16="http://schemas.microsoft.com/office/drawing/2014/main" id="{DFF6B946-0446-48C0-AEB0-4AD9B91E8CC7}"/>
              </a:ext>
            </a:extLst>
          </p:cNvPr>
          <p:cNvSpPr/>
          <p:nvPr/>
        </p:nvSpPr>
        <p:spPr>
          <a:xfrm>
            <a:off x="6532569" y="171863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5" name="Oval 344">
            <a:extLst>
              <a:ext uri="{FF2B5EF4-FFF2-40B4-BE49-F238E27FC236}">
                <a16:creationId xmlns:a16="http://schemas.microsoft.com/office/drawing/2014/main" id="{F27FAD03-710C-462D-AD41-C021340B197C}"/>
              </a:ext>
            </a:extLst>
          </p:cNvPr>
          <p:cNvSpPr/>
          <p:nvPr/>
        </p:nvSpPr>
        <p:spPr>
          <a:xfrm>
            <a:off x="6674245" y="178194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6" name="Oval 345">
            <a:extLst>
              <a:ext uri="{FF2B5EF4-FFF2-40B4-BE49-F238E27FC236}">
                <a16:creationId xmlns:a16="http://schemas.microsoft.com/office/drawing/2014/main" id="{61F05BB5-9B8A-45CD-A890-5CDCB465545E}"/>
              </a:ext>
            </a:extLst>
          </p:cNvPr>
          <p:cNvSpPr/>
          <p:nvPr/>
        </p:nvSpPr>
        <p:spPr>
          <a:xfrm>
            <a:off x="7069316" y="1686245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7" name="Oval 346">
            <a:extLst>
              <a:ext uri="{FF2B5EF4-FFF2-40B4-BE49-F238E27FC236}">
                <a16:creationId xmlns:a16="http://schemas.microsoft.com/office/drawing/2014/main" id="{0CAADD79-9392-4981-8B53-3428B832B301}"/>
              </a:ext>
            </a:extLst>
          </p:cNvPr>
          <p:cNvSpPr/>
          <p:nvPr/>
        </p:nvSpPr>
        <p:spPr>
          <a:xfrm>
            <a:off x="6790083" y="167363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8" name="Oval 347">
            <a:extLst>
              <a:ext uri="{FF2B5EF4-FFF2-40B4-BE49-F238E27FC236}">
                <a16:creationId xmlns:a16="http://schemas.microsoft.com/office/drawing/2014/main" id="{275B0285-FF4D-4E48-8391-FECBB1DC9ACB}"/>
              </a:ext>
            </a:extLst>
          </p:cNvPr>
          <p:cNvSpPr/>
          <p:nvPr/>
        </p:nvSpPr>
        <p:spPr>
          <a:xfrm>
            <a:off x="6867597" y="1790784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9" name="Oval 348">
            <a:extLst>
              <a:ext uri="{FF2B5EF4-FFF2-40B4-BE49-F238E27FC236}">
                <a16:creationId xmlns:a16="http://schemas.microsoft.com/office/drawing/2014/main" id="{47D7D566-57D0-4A46-B3C2-62C093F811CA}"/>
              </a:ext>
            </a:extLst>
          </p:cNvPr>
          <p:cNvSpPr/>
          <p:nvPr/>
        </p:nvSpPr>
        <p:spPr>
          <a:xfrm>
            <a:off x="7210992" y="160351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0" name="Oval 349">
            <a:extLst>
              <a:ext uri="{FF2B5EF4-FFF2-40B4-BE49-F238E27FC236}">
                <a16:creationId xmlns:a16="http://schemas.microsoft.com/office/drawing/2014/main" id="{4DF45522-72D3-4EFC-8BD7-E28AB4B7C86E}"/>
              </a:ext>
            </a:extLst>
          </p:cNvPr>
          <p:cNvSpPr/>
          <p:nvPr/>
        </p:nvSpPr>
        <p:spPr>
          <a:xfrm>
            <a:off x="7152780" y="183584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1" name="Oval 350">
            <a:extLst>
              <a:ext uri="{FF2B5EF4-FFF2-40B4-BE49-F238E27FC236}">
                <a16:creationId xmlns:a16="http://schemas.microsoft.com/office/drawing/2014/main" id="{B8677B88-FFAB-434F-AAE5-DDE3A3831A91}"/>
              </a:ext>
            </a:extLst>
          </p:cNvPr>
          <p:cNvSpPr/>
          <p:nvPr/>
        </p:nvSpPr>
        <p:spPr>
          <a:xfrm>
            <a:off x="6469266" y="176787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2" name="Oval 351">
            <a:extLst>
              <a:ext uri="{FF2B5EF4-FFF2-40B4-BE49-F238E27FC236}">
                <a16:creationId xmlns:a16="http://schemas.microsoft.com/office/drawing/2014/main" id="{FBC2D960-CDEE-411E-8D56-00E93EC8E5CC}"/>
              </a:ext>
            </a:extLst>
          </p:cNvPr>
          <p:cNvSpPr/>
          <p:nvPr/>
        </p:nvSpPr>
        <p:spPr>
          <a:xfrm>
            <a:off x="6610942" y="183118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3" name="Oval 352">
            <a:extLst>
              <a:ext uri="{FF2B5EF4-FFF2-40B4-BE49-F238E27FC236}">
                <a16:creationId xmlns:a16="http://schemas.microsoft.com/office/drawing/2014/main" id="{04E6DE0B-65D5-45C9-8DAF-13B4CC91F101}"/>
              </a:ext>
            </a:extLst>
          </p:cNvPr>
          <p:cNvSpPr/>
          <p:nvPr/>
        </p:nvSpPr>
        <p:spPr>
          <a:xfrm>
            <a:off x="7006013" y="1735484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4" name="Oval 353">
            <a:extLst>
              <a:ext uri="{FF2B5EF4-FFF2-40B4-BE49-F238E27FC236}">
                <a16:creationId xmlns:a16="http://schemas.microsoft.com/office/drawing/2014/main" id="{8023B3EF-17A8-45F3-86A7-0F5A8039B8CD}"/>
              </a:ext>
            </a:extLst>
          </p:cNvPr>
          <p:cNvSpPr/>
          <p:nvPr/>
        </p:nvSpPr>
        <p:spPr>
          <a:xfrm>
            <a:off x="6726780" y="172287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5" name="Oval 354">
            <a:extLst>
              <a:ext uri="{FF2B5EF4-FFF2-40B4-BE49-F238E27FC236}">
                <a16:creationId xmlns:a16="http://schemas.microsoft.com/office/drawing/2014/main" id="{C5EB60D5-C480-462F-B189-BCE28F3EBB81}"/>
              </a:ext>
            </a:extLst>
          </p:cNvPr>
          <p:cNvSpPr/>
          <p:nvPr/>
        </p:nvSpPr>
        <p:spPr>
          <a:xfrm>
            <a:off x="6804294" y="1840023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6" name="Oval 355">
            <a:extLst>
              <a:ext uri="{FF2B5EF4-FFF2-40B4-BE49-F238E27FC236}">
                <a16:creationId xmlns:a16="http://schemas.microsoft.com/office/drawing/2014/main" id="{56AB02CA-1FDE-4C5D-B7B4-BF71B2A687C8}"/>
              </a:ext>
            </a:extLst>
          </p:cNvPr>
          <p:cNvSpPr/>
          <p:nvPr/>
        </p:nvSpPr>
        <p:spPr>
          <a:xfrm>
            <a:off x="7147689" y="165275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7" name="Oval 356">
            <a:extLst>
              <a:ext uri="{FF2B5EF4-FFF2-40B4-BE49-F238E27FC236}">
                <a16:creationId xmlns:a16="http://schemas.microsoft.com/office/drawing/2014/main" id="{B1E32923-14B2-4884-A706-E722546F445B}"/>
              </a:ext>
            </a:extLst>
          </p:cNvPr>
          <p:cNvSpPr/>
          <p:nvPr/>
        </p:nvSpPr>
        <p:spPr>
          <a:xfrm>
            <a:off x="6482336" y="176084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8" name="Oval 357">
            <a:extLst>
              <a:ext uri="{FF2B5EF4-FFF2-40B4-BE49-F238E27FC236}">
                <a16:creationId xmlns:a16="http://schemas.microsoft.com/office/drawing/2014/main" id="{0AC11CC2-6CA4-4B39-8F58-BC825594DAD4}"/>
              </a:ext>
            </a:extLst>
          </p:cNvPr>
          <p:cNvSpPr/>
          <p:nvPr/>
        </p:nvSpPr>
        <p:spPr>
          <a:xfrm>
            <a:off x="6624012" y="169754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9" name="Oval 358">
            <a:extLst>
              <a:ext uri="{FF2B5EF4-FFF2-40B4-BE49-F238E27FC236}">
                <a16:creationId xmlns:a16="http://schemas.microsoft.com/office/drawing/2014/main" id="{F2CA016E-648F-411F-AE6C-84C6FB39A6CD}"/>
              </a:ext>
            </a:extLst>
          </p:cNvPr>
          <p:cNvSpPr/>
          <p:nvPr/>
        </p:nvSpPr>
        <p:spPr>
          <a:xfrm>
            <a:off x="6765688" y="176084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0" name="Oval 359">
            <a:extLst>
              <a:ext uri="{FF2B5EF4-FFF2-40B4-BE49-F238E27FC236}">
                <a16:creationId xmlns:a16="http://schemas.microsoft.com/office/drawing/2014/main" id="{FD7A4A65-8E72-4AE9-8E5A-56CD97B71915}"/>
              </a:ext>
            </a:extLst>
          </p:cNvPr>
          <p:cNvSpPr/>
          <p:nvPr/>
        </p:nvSpPr>
        <p:spPr>
          <a:xfrm>
            <a:off x="7160759" y="1665150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1" name="Oval 360">
            <a:extLst>
              <a:ext uri="{FF2B5EF4-FFF2-40B4-BE49-F238E27FC236}">
                <a16:creationId xmlns:a16="http://schemas.microsoft.com/office/drawing/2014/main" id="{0AEFABC3-CBCA-4CA1-84D6-FC90BB180AD2}"/>
              </a:ext>
            </a:extLst>
          </p:cNvPr>
          <p:cNvSpPr/>
          <p:nvPr/>
        </p:nvSpPr>
        <p:spPr>
          <a:xfrm>
            <a:off x="6881526" y="165254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2" name="Oval 361">
            <a:extLst>
              <a:ext uri="{FF2B5EF4-FFF2-40B4-BE49-F238E27FC236}">
                <a16:creationId xmlns:a16="http://schemas.microsoft.com/office/drawing/2014/main" id="{4E1DCFF8-EC06-4CC7-88B0-A5BEFED722E0}"/>
              </a:ext>
            </a:extLst>
          </p:cNvPr>
          <p:cNvSpPr/>
          <p:nvPr/>
        </p:nvSpPr>
        <p:spPr>
          <a:xfrm>
            <a:off x="6959040" y="1769689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3" name="Oval 362">
            <a:extLst>
              <a:ext uri="{FF2B5EF4-FFF2-40B4-BE49-F238E27FC236}">
                <a16:creationId xmlns:a16="http://schemas.microsoft.com/office/drawing/2014/main" id="{BCD97E53-2E57-4EED-9BD3-34ACD217BF44}"/>
              </a:ext>
            </a:extLst>
          </p:cNvPr>
          <p:cNvSpPr/>
          <p:nvPr/>
        </p:nvSpPr>
        <p:spPr>
          <a:xfrm>
            <a:off x="6463174" y="1619950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4" name="Oval 363">
            <a:extLst>
              <a:ext uri="{FF2B5EF4-FFF2-40B4-BE49-F238E27FC236}">
                <a16:creationId xmlns:a16="http://schemas.microsoft.com/office/drawing/2014/main" id="{AC9EE72D-199C-4D12-B7BC-3A74D359C01E}"/>
              </a:ext>
            </a:extLst>
          </p:cNvPr>
          <p:cNvSpPr/>
          <p:nvPr/>
        </p:nvSpPr>
        <p:spPr>
          <a:xfrm>
            <a:off x="7230154" y="1744409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5" name="Oval 364">
            <a:extLst>
              <a:ext uri="{FF2B5EF4-FFF2-40B4-BE49-F238E27FC236}">
                <a16:creationId xmlns:a16="http://schemas.microsoft.com/office/drawing/2014/main" id="{1BAF86D6-41BA-4B60-A6BE-F9ADB3A7CA96}"/>
              </a:ext>
            </a:extLst>
          </p:cNvPr>
          <p:cNvSpPr/>
          <p:nvPr/>
        </p:nvSpPr>
        <p:spPr>
          <a:xfrm>
            <a:off x="6532569" y="171863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6" name="Oval 365">
            <a:extLst>
              <a:ext uri="{FF2B5EF4-FFF2-40B4-BE49-F238E27FC236}">
                <a16:creationId xmlns:a16="http://schemas.microsoft.com/office/drawing/2014/main" id="{1FCFD4D6-7BF0-4935-8223-802612004F37}"/>
              </a:ext>
            </a:extLst>
          </p:cNvPr>
          <p:cNvSpPr/>
          <p:nvPr/>
        </p:nvSpPr>
        <p:spPr>
          <a:xfrm>
            <a:off x="6674245" y="178194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7" name="Oval 366">
            <a:extLst>
              <a:ext uri="{FF2B5EF4-FFF2-40B4-BE49-F238E27FC236}">
                <a16:creationId xmlns:a16="http://schemas.microsoft.com/office/drawing/2014/main" id="{7E26CE3F-7FE1-490C-ABBA-E2FDFAB6485A}"/>
              </a:ext>
            </a:extLst>
          </p:cNvPr>
          <p:cNvSpPr/>
          <p:nvPr/>
        </p:nvSpPr>
        <p:spPr>
          <a:xfrm>
            <a:off x="7069316" y="1686245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8" name="Oval 367">
            <a:extLst>
              <a:ext uri="{FF2B5EF4-FFF2-40B4-BE49-F238E27FC236}">
                <a16:creationId xmlns:a16="http://schemas.microsoft.com/office/drawing/2014/main" id="{FEF56EDF-8D0D-4439-9934-90D325439709}"/>
              </a:ext>
            </a:extLst>
          </p:cNvPr>
          <p:cNvSpPr/>
          <p:nvPr/>
        </p:nvSpPr>
        <p:spPr>
          <a:xfrm>
            <a:off x="6790083" y="167363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9" name="Oval 368">
            <a:extLst>
              <a:ext uri="{FF2B5EF4-FFF2-40B4-BE49-F238E27FC236}">
                <a16:creationId xmlns:a16="http://schemas.microsoft.com/office/drawing/2014/main" id="{30C4628D-9CCA-49FF-82DF-3E9B08FAB827}"/>
              </a:ext>
            </a:extLst>
          </p:cNvPr>
          <p:cNvSpPr/>
          <p:nvPr/>
        </p:nvSpPr>
        <p:spPr>
          <a:xfrm>
            <a:off x="6867597" y="1790784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0" name="Oval 369">
            <a:extLst>
              <a:ext uri="{FF2B5EF4-FFF2-40B4-BE49-F238E27FC236}">
                <a16:creationId xmlns:a16="http://schemas.microsoft.com/office/drawing/2014/main" id="{EF8815D3-D72B-4546-A9AB-6418DD16B35E}"/>
              </a:ext>
            </a:extLst>
          </p:cNvPr>
          <p:cNvSpPr/>
          <p:nvPr/>
        </p:nvSpPr>
        <p:spPr>
          <a:xfrm>
            <a:off x="7210992" y="160351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1" name="Oval 370">
            <a:extLst>
              <a:ext uri="{FF2B5EF4-FFF2-40B4-BE49-F238E27FC236}">
                <a16:creationId xmlns:a16="http://schemas.microsoft.com/office/drawing/2014/main" id="{07E609C3-A33B-4728-9A37-D1BCCF75AD95}"/>
              </a:ext>
            </a:extLst>
          </p:cNvPr>
          <p:cNvSpPr/>
          <p:nvPr/>
        </p:nvSpPr>
        <p:spPr>
          <a:xfrm>
            <a:off x="6543293" y="193434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2" name="Oval 371">
            <a:extLst>
              <a:ext uri="{FF2B5EF4-FFF2-40B4-BE49-F238E27FC236}">
                <a16:creationId xmlns:a16="http://schemas.microsoft.com/office/drawing/2014/main" id="{93B09DA8-47A6-46A1-88ED-AD4507DEBC79}"/>
              </a:ext>
            </a:extLst>
          </p:cNvPr>
          <p:cNvSpPr/>
          <p:nvPr/>
        </p:nvSpPr>
        <p:spPr>
          <a:xfrm>
            <a:off x="6684969" y="187103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3" name="Oval 372">
            <a:extLst>
              <a:ext uri="{FF2B5EF4-FFF2-40B4-BE49-F238E27FC236}">
                <a16:creationId xmlns:a16="http://schemas.microsoft.com/office/drawing/2014/main" id="{680C21E3-F2EA-438A-BB68-43FFE73C5792}"/>
              </a:ext>
            </a:extLst>
          </p:cNvPr>
          <p:cNvSpPr/>
          <p:nvPr/>
        </p:nvSpPr>
        <p:spPr>
          <a:xfrm>
            <a:off x="6826645" y="193434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4" name="Oval 373">
            <a:extLst>
              <a:ext uri="{FF2B5EF4-FFF2-40B4-BE49-F238E27FC236}">
                <a16:creationId xmlns:a16="http://schemas.microsoft.com/office/drawing/2014/main" id="{CAAFE368-0FFC-4C85-A941-09C5EADC1187}"/>
              </a:ext>
            </a:extLst>
          </p:cNvPr>
          <p:cNvSpPr/>
          <p:nvPr/>
        </p:nvSpPr>
        <p:spPr>
          <a:xfrm>
            <a:off x="7207645" y="1880843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5" name="Oval 374">
            <a:extLst>
              <a:ext uri="{FF2B5EF4-FFF2-40B4-BE49-F238E27FC236}">
                <a16:creationId xmlns:a16="http://schemas.microsoft.com/office/drawing/2014/main" id="{349F964C-2FE4-4249-B63F-14037DF3401D}"/>
              </a:ext>
            </a:extLst>
          </p:cNvPr>
          <p:cNvSpPr/>
          <p:nvPr/>
        </p:nvSpPr>
        <p:spPr>
          <a:xfrm>
            <a:off x="6942483" y="182603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6" name="Oval 375">
            <a:extLst>
              <a:ext uri="{FF2B5EF4-FFF2-40B4-BE49-F238E27FC236}">
                <a16:creationId xmlns:a16="http://schemas.microsoft.com/office/drawing/2014/main" id="{53507211-8F12-4E96-B5C3-FAA7BC172C13}"/>
              </a:ext>
            </a:extLst>
          </p:cNvPr>
          <p:cNvSpPr/>
          <p:nvPr/>
        </p:nvSpPr>
        <p:spPr>
          <a:xfrm>
            <a:off x="7019997" y="1943184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7" name="Oval 376">
            <a:extLst>
              <a:ext uri="{FF2B5EF4-FFF2-40B4-BE49-F238E27FC236}">
                <a16:creationId xmlns:a16="http://schemas.microsoft.com/office/drawing/2014/main" id="{503CB048-2043-4020-A8B4-D14AF737099B}"/>
              </a:ext>
            </a:extLst>
          </p:cNvPr>
          <p:cNvSpPr/>
          <p:nvPr/>
        </p:nvSpPr>
        <p:spPr>
          <a:xfrm>
            <a:off x="6524131" y="1793445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8" name="Oval 377">
            <a:extLst>
              <a:ext uri="{FF2B5EF4-FFF2-40B4-BE49-F238E27FC236}">
                <a16:creationId xmlns:a16="http://schemas.microsoft.com/office/drawing/2014/main" id="{D7F0F6A3-991F-4507-AF9C-8B9A14957DF9}"/>
              </a:ext>
            </a:extLst>
          </p:cNvPr>
          <p:cNvSpPr/>
          <p:nvPr/>
        </p:nvSpPr>
        <p:spPr>
          <a:xfrm>
            <a:off x="6479990" y="198358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9" name="Oval 378">
            <a:extLst>
              <a:ext uri="{FF2B5EF4-FFF2-40B4-BE49-F238E27FC236}">
                <a16:creationId xmlns:a16="http://schemas.microsoft.com/office/drawing/2014/main" id="{12F2F3A7-63FB-43E3-AFF7-0FBDE185866F}"/>
              </a:ext>
            </a:extLst>
          </p:cNvPr>
          <p:cNvSpPr/>
          <p:nvPr/>
        </p:nvSpPr>
        <p:spPr>
          <a:xfrm>
            <a:off x="6621666" y="192027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0" name="Oval 379">
            <a:extLst>
              <a:ext uri="{FF2B5EF4-FFF2-40B4-BE49-F238E27FC236}">
                <a16:creationId xmlns:a16="http://schemas.microsoft.com/office/drawing/2014/main" id="{EDE7526B-2F38-4E34-AFF9-8C35CDCD7EC3}"/>
              </a:ext>
            </a:extLst>
          </p:cNvPr>
          <p:cNvSpPr/>
          <p:nvPr/>
        </p:nvSpPr>
        <p:spPr>
          <a:xfrm>
            <a:off x="6763342" y="198358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1" name="Oval 380">
            <a:extLst>
              <a:ext uri="{FF2B5EF4-FFF2-40B4-BE49-F238E27FC236}">
                <a16:creationId xmlns:a16="http://schemas.microsoft.com/office/drawing/2014/main" id="{04C21A49-B7DF-4087-80C5-ACB40E876001}"/>
              </a:ext>
            </a:extLst>
          </p:cNvPr>
          <p:cNvSpPr/>
          <p:nvPr/>
        </p:nvSpPr>
        <p:spPr>
          <a:xfrm>
            <a:off x="7144342" y="193008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2" name="Oval 381">
            <a:extLst>
              <a:ext uri="{FF2B5EF4-FFF2-40B4-BE49-F238E27FC236}">
                <a16:creationId xmlns:a16="http://schemas.microsoft.com/office/drawing/2014/main" id="{075B7D68-02E3-4773-B949-B1AE691E6941}"/>
              </a:ext>
            </a:extLst>
          </p:cNvPr>
          <p:cNvSpPr/>
          <p:nvPr/>
        </p:nvSpPr>
        <p:spPr>
          <a:xfrm>
            <a:off x="6879180" y="187527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3" name="Oval 382">
            <a:extLst>
              <a:ext uri="{FF2B5EF4-FFF2-40B4-BE49-F238E27FC236}">
                <a16:creationId xmlns:a16="http://schemas.microsoft.com/office/drawing/2014/main" id="{2F5A85F5-A92E-479B-B658-22AC241023D8}"/>
              </a:ext>
            </a:extLst>
          </p:cNvPr>
          <p:cNvSpPr/>
          <p:nvPr/>
        </p:nvSpPr>
        <p:spPr>
          <a:xfrm>
            <a:off x="6956694" y="1992423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4" name="Oval 383">
            <a:extLst>
              <a:ext uri="{FF2B5EF4-FFF2-40B4-BE49-F238E27FC236}">
                <a16:creationId xmlns:a16="http://schemas.microsoft.com/office/drawing/2014/main" id="{B739B258-53AC-4427-B544-80723CF0F318}"/>
              </a:ext>
            </a:extLst>
          </p:cNvPr>
          <p:cNvSpPr/>
          <p:nvPr/>
        </p:nvSpPr>
        <p:spPr>
          <a:xfrm>
            <a:off x="6460828" y="1842684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5" name="Oval 384">
            <a:extLst>
              <a:ext uri="{FF2B5EF4-FFF2-40B4-BE49-F238E27FC236}">
                <a16:creationId xmlns:a16="http://schemas.microsoft.com/office/drawing/2014/main" id="{5296BC8B-75F0-478A-94E5-519E7A9A0F61}"/>
              </a:ext>
            </a:extLst>
          </p:cNvPr>
          <p:cNvSpPr/>
          <p:nvPr/>
        </p:nvSpPr>
        <p:spPr>
          <a:xfrm>
            <a:off x="6634736" y="191324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6" name="Oval 385">
            <a:extLst>
              <a:ext uri="{FF2B5EF4-FFF2-40B4-BE49-F238E27FC236}">
                <a16:creationId xmlns:a16="http://schemas.microsoft.com/office/drawing/2014/main" id="{558F0F3B-E23A-468F-9AE3-CC956BA51701}"/>
              </a:ext>
            </a:extLst>
          </p:cNvPr>
          <p:cNvSpPr/>
          <p:nvPr/>
        </p:nvSpPr>
        <p:spPr>
          <a:xfrm>
            <a:off x="6776412" y="184994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7" name="Oval 386">
            <a:extLst>
              <a:ext uri="{FF2B5EF4-FFF2-40B4-BE49-F238E27FC236}">
                <a16:creationId xmlns:a16="http://schemas.microsoft.com/office/drawing/2014/main" id="{328D0CA2-6379-4D09-BF51-1E1CEA4AF574}"/>
              </a:ext>
            </a:extLst>
          </p:cNvPr>
          <p:cNvSpPr/>
          <p:nvPr/>
        </p:nvSpPr>
        <p:spPr>
          <a:xfrm>
            <a:off x="6918088" y="191324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8" name="Oval 387">
            <a:extLst>
              <a:ext uri="{FF2B5EF4-FFF2-40B4-BE49-F238E27FC236}">
                <a16:creationId xmlns:a16="http://schemas.microsoft.com/office/drawing/2014/main" id="{1894F44A-6DB7-402E-85AB-8CC4E480FB00}"/>
              </a:ext>
            </a:extLst>
          </p:cNvPr>
          <p:cNvSpPr/>
          <p:nvPr/>
        </p:nvSpPr>
        <p:spPr>
          <a:xfrm>
            <a:off x="6473898" y="1855083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9" name="Oval 388">
            <a:extLst>
              <a:ext uri="{FF2B5EF4-FFF2-40B4-BE49-F238E27FC236}">
                <a16:creationId xmlns:a16="http://schemas.microsoft.com/office/drawing/2014/main" id="{2494014A-EE37-42CF-9D34-B690C8181B80}"/>
              </a:ext>
            </a:extLst>
          </p:cNvPr>
          <p:cNvSpPr/>
          <p:nvPr/>
        </p:nvSpPr>
        <p:spPr>
          <a:xfrm>
            <a:off x="7033926" y="180494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0" name="Oval 389">
            <a:extLst>
              <a:ext uri="{FF2B5EF4-FFF2-40B4-BE49-F238E27FC236}">
                <a16:creationId xmlns:a16="http://schemas.microsoft.com/office/drawing/2014/main" id="{0B126FF3-D5DC-4C3D-9BFE-EFACA255C4D9}"/>
              </a:ext>
            </a:extLst>
          </p:cNvPr>
          <p:cNvSpPr/>
          <p:nvPr/>
        </p:nvSpPr>
        <p:spPr>
          <a:xfrm>
            <a:off x="7111440" y="1922089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1" name="Oval 390">
            <a:extLst>
              <a:ext uri="{FF2B5EF4-FFF2-40B4-BE49-F238E27FC236}">
                <a16:creationId xmlns:a16="http://schemas.microsoft.com/office/drawing/2014/main" id="{9FD4FF42-200D-46FB-B398-66D23943FDF2}"/>
              </a:ext>
            </a:extLst>
          </p:cNvPr>
          <p:cNvSpPr/>
          <p:nvPr/>
        </p:nvSpPr>
        <p:spPr>
          <a:xfrm>
            <a:off x="6615574" y="1772350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2" name="Oval 391">
            <a:extLst>
              <a:ext uri="{FF2B5EF4-FFF2-40B4-BE49-F238E27FC236}">
                <a16:creationId xmlns:a16="http://schemas.microsoft.com/office/drawing/2014/main" id="{C548E0B8-87A4-45EC-94AB-7BB7CB73D6F6}"/>
              </a:ext>
            </a:extLst>
          </p:cNvPr>
          <p:cNvSpPr/>
          <p:nvPr/>
        </p:nvSpPr>
        <p:spPr>
          <a:xfrm>
            <a:off x="7009762" y="1575598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3" name="Oval 392">
            <a:extLst>
              <a:ext uri="{FF2B5EF4-FFF2-40B4-BE49-F238E27FC236}">
                <a16:creationId xmlns:a16="http://schemas.microsoft.com/office/drawing/2014/main" id="{A59B0310-1092-4F53-8647-39B644079210}"/>
              </a:ext>
            </a:extLst>
          </p:cNvPr>
          <p:cNvSpPr/>
          <p:nvPr/>
        </p:nvSpPr>
        <p:spPr>
          <a:xfrm>
            <a:off x="7151438" y="1512293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4" name="Oval 393">
            <a:extLst>
              <a:ext uri="{FF2B5EF4-FFF2-40B4-BE49-F238E27FC236}">
                <a16:creationId xmlns:a16="http://schemas.microsoft.com/office/drawing/2014/main" id="{0CA541A3-163C-4F3D-BA9F-40DA5D37B75A}"/>
              </a:ext>
            </a:extLst>
          </p:cNvPr>
          <p:cNvSpPr/>
          <p:nvPr/>
        </p:nvSpPr>
        <p:spPr>
          <a:xfrm>
            <a:off x="6453853" y="161313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5" name="Oval 394">
            <a:extLst>
              <a:ext uri="{FF2B5EF4-FFF2-40B4-BE49-F238E27FC236}">
                <a16:creationId xmlns:a16="http://schemas.microsoft.com/office/drawing/2014/main" id="{FD91E26B-875A-4EE2-8C4C-7119BEBC331C}"/>
              </a:ext>
            </a:extLst>
          </p:cNvPr>
          <p:cNvSpPr/>
          <p:nvPr/>
        </p:nvSpPr>
        <p:spPr>
          <a:xfrm>
            <a:off x="6848924" y="1517434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6" name="Oval 395">
            <a:extLst>
              <a:ext uri="{FF2B5EF4-FFF2-40B4-BE49-F238E27FC236}">
                <a16:creationId xmlns:a16="http://schemas.microsoft.com/office/drawing/2014/main" id="{53EE0A51-701E-4815-AFDF-7770A108ECA0}"/>
              </a:ext>
            </a:extLst>
          </p:cNvPr>
          <p:cNvSpPr/>
          <p:nvPr/>
        </p:nvSpPr>
        <p:spPr>
          <a:xfrm>
            <a:off x="6569691" y="150482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7" name="Oval 396">
            <a:extLst>
              <a:ext uri="{FF2B5EF4-FFF2-40B4-BE49-F238E27FC236}">
                <a16:creationId xmlns:a16="http://schemas.microsoft.com/office/drawing/2014/main" id="{DCDE1E83-C6F9-43C4-B63B-C8EB50C1B7FE}"/>
              </a:ext>
            </a:extLst>
          </p:cNvPr>
          <p:cNvSpPr/>
          <p:nvPr/>
        </p:nvSpPr>
        <p:spPr>
          <a:xfrm>
            <a:off x="6647205" y="1621973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8" name="Oval 397">
            <a:extLst>
              <a:ext uri="{FF2B5EF4-FFF2-40B4-BE49-F238E27FC236}">
                <a16:creationId xmlns:a16="http://schemas.microsoft.com/office/drawing/2014/main" id="{0BE7AA30-7391-4E4A-8E81-E227637C508F}"/>
              </a:ext>
            </a:extLst>
          </p:cNvPr>
          <p:cNvSpPr/>
          <p:nvPr/>
        </p:nvSpPr>
        <p:spPr>
          <a:xfrm>
            <a:off x="7162162" y="1727998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9" name="Oval 398">
            <a:extLst>
              <a:ext uri="{FF2B5EF4-FFF2-40B4-BE49-F238E27FC236}">
                <a16:creationId xmlns:a16="http://schemas.microsoft.com/office/drawing/2014/main" id="{90E84F4E-9B80-43B4-96CA-0316C20E29D9}"/>
              </a:ext>
            </a:extLst>
          </p:cNvPr>
          <p:cNvSpPr/>
          <p:nvPr/>
        </p:nvSpPr>
        <p:spPr>
          <a:xfrm>
            <a:off x="6464577" y="170222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0" name="Oval 399">
            <a:extLst>
              <a:ext uri="{FF2B5EF4-FFF2-40B4-BE49-F238E27FC236}">
                <a16:creationId xmlns:a16="http://schemas.microsoft.com/office/drawing/2014/main" id="{1F951D1A-D05D-45D4-9B7A-8AB85C973FBF}"/>
              </a:ext>
            </a:extLst>
          </p:cNvPr>
          <p:cNvSpPr/>
          <p:nvPr/>
        </p:nvSpPr>
        <p:spPr>
          <a:xfrm>
            <a:off x="6606253" y="176553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1" name="Oval 400">
            <a:extLst>
              <a:ext uri="{FF2B5EF4-FFF2-40B4-BE49-F238E27FC236}">
                <a16:creationId xmlns:a16="http://schemas.microsoft.com/office/drawing/2014/main" id="{D7C78FFD-570B-495F-BCE9-54B0BD3F8B69}"/>
              </a:ext>
            </a:extLst>
          </p:cNvPr>
          <p:cNvSpPr/>
          <p:nvPr/>
        </p:nvSpPr>
        <p:spPr>
          <a:xfrm>
            <a:off x="7001324" y="1669834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2" name="Oval 401">
            <a:extLst>
              <a:ext uri="{FF2B5EF4-FFF2-40B4-BE49-F238E27FC236}">
                <a16:creationId xmlns:a16="http://schemas.microsoft.com/office/drawing/2014/main" id="{0B0E1FE5-8549-4F1F-B7DE-C750D7D5D8C4}"/>
              </a:ext>
            </a:extLst>
          </p:cNvPr>
          <p:cNvSpPr/>
          <p:nvPr/>
        </p:nvSpPr>
        <p:spPr>
          <a:xfrm>
            <a:off x="6722091" y="165722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3" name="Oval 402">
            <a:extLst>
              <a:ext uri="{FF2B5EF4-FFF2-40B4-BE49-F238E27FC236}">
                <a16:creationId xmlns:a16="http://schemas.microsoft.com/office/drawing/2014/main" id="{9FF0C55C-5FB0-4DA8-8F8E-105615EF2BCC}"/>
              </a:ext>
            </a:extLst>
          </p:cNvPr>
          <p:cNvSpPr/>
          <p:nvPr/>
        </p:nvSpPr>
        <p:spPr>
          <a:xfrm>
            <a:off x="6799605" y="1774373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4" name="Oval 403">
            <a:extLst>
              <a:ext uri="{FF2B5EF4-FFF2-40B4-BE49-F238E27FC236}">
                <a16:creationId xmlns:a16="http://schemas.microsoft.com/office/drawing/2014/main" id="{89A8AF75-1967-4757-B602-89225F09E639}"/>
              </a:ext>
            </a:extLst>
          </p:cNvPr>
          <p:cNvSpPr/>
          <p:nvPr/>
        </p:nvSpPr>
        <p:spPr>
          <a:xfrm>
            <a:off x="7143000" y="158710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5" name="Oval 404">
            <a:extLst>
              <a:ext uri="{FF2B5EF4-FFF2-40B4-BE49-F238E27FC236}">
                <a16:creationId xmlns:a16="http://schemas.microsoft.com/office/drawing/2014/main" id="{4802EA34-5BF6-4631-A125-38662086AEF7}"/>
              </a:ext>
            </a:extLst>
          </p:cNvPr>
          <p:cNvSpPr/>
          <p:nvPr/>
        </p:nvSpPr>
        <p:spPr>
          <a:xfrm>
            <a:off x="7084788" y="1819435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6" name="Oval 405">
            <a:extLst>
              <a:ext uri="{FF2B5EF4-FFF2-40B4-BE49-F238E27FC236}">
                <a16:creationId xmlns:a16="http://schemas.microsoft.com/office/drawing/2014/main" id="{B625F9B2-5BD3-4036-B3A3-DE1EF06ED0D4}"/>
              </a:ext>
            </a:extLst>
          </p:cNvPr>
          <p:cNvSpPr/>
          <p:nvPr/>
        </p:nvSpPr>
        <p:spPr>
          <a:xfrm>
            <a:off x="7240535" y="171393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7" name="Oval 406">
            <a:extLst>
              <a:ext uri="{FF2B5EF4-FFF2-40B4-BE49-F238E27FC236}">
                <a16:creationId xmlns:a16="http://schemas.microsoft.com/office/drawing/2014/main" id="{8FEF657B-8917-4DE9-85D3-6EA7407FB3B3}"/>
              </a:ext>
            </a:extLst>
          </p:cNvPr>
          <p:cNvSpPr/>
          <p:nvPr/>
        </p:nvSpPr>
        <p:spPr>
          <a:xfrm>
            <a:off x="6542950" y="1814770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8" name="Oval 407">
            <a:extLst>
              <a:ext uri="{FF2B5EF4-FFF2-40B4-BE49-F238E27FC236}">
                <a16:creationId xmlns:a16="http://schemas.microsoft.com/office/drawing/2014/main" id="{1167AF90-2C5A-47C2-8566-AE6964261079}"/>
              </a:ext>
            </a:extLst>
          </p:cNvPr>
          <p:cNvSpPr/>
          <p:nvPr/>
        </p:nvSpPr>
        <p:spPr>
          <a:xfrm>
            <a:off x="6938021" y="1719073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9" name="Oval 408">
            <a:extLst>
              <a:ext uri="{FF2B5EF4-FFF2-40B4-BE49-F238E27FC236}">
                <a16:creationId xmlns:a16="http://schemas.microsoft.com/office/drawing/2014/main" id="{7F6601BF-BB17-4F0F-BB30-BAC250B30EA3}"/>
              </a:ext>
            </a:extLst>
          </p:cNvPr>
          <p:cNvSpPr/>
          <p:nvPr/>
        </p:nvSpPr>
        <p:spPr>
          <a:xfrm>
            <a:off x="6658788" y="1706465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0" name="Oval 409">
            <a:extLst>
              <a:ext uri="{FF2B5EF4-FFF2-40B4-BE49-F238E27FC236}">
                <a16:creationId xmlns:a16="http://schemas.microsoft.com/office/drawing/2014/main" id="{A872BFE7-5FD7-4E81-8832-68029952A852}"/>
              </a:ext>
            </a:extLst>
          </p:cNvPr>
          <p:cNvSpPr/>
          <p:nvPr/>
        </p:nvSpPr>
        <p:spPr>
          <a:xfrm>
            <a:off x="6736302" y="182361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1" name="Oval 410">
            <a:extLst>
              <a:ext uri="{FF2B5EF4-FFF2-40B4-BE49-F238E27FC236}">
                <a16:creationId xmlns:a16="http://schemas.microsoft.com/office/drawing/2014/main" id="{E6A1B5E5-F741-4591-9A9A-754EA59BEE5A}"/>
              </a:ext>
            </a:extLst>
          </p:cNvPr>
          <p:cNvSpPr/>
          <p:nvPr/>
        </p:nvSpPr>
        <p:spPr>
          <a:xfrm>
            <a:off x="7079697" y="1636340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2" name="Oval 411">
            <a:extLst>
              <a:ext uri="{FF2B5EF4-FFF2-40B4-BE49-F238E27FC236}">
                <a16:creationId xmlns:a16="http://schemas.microsoft.com/office/drawing/2014/main" id="{CCAD21C2-F68F-44F7-B25D-BB71387B00B7}"/>
              </a:ext>
            </a:extLst>
          </p:cNvPr>
          <p:cNvSpPr/>
          <p:nvPr/>
        </p:nvSpPr>
        <p:spPr>
          <a:xfrm>
            <a:off x="7253605" y="1706903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3" name="Oval 412">
            <a:extLst>
              <a:ext uri="{FF2B5EF4-FFF2-40B4-BE49-F238E27FC236}">
                <a16:creationId xmlns:a16="http://schemas.microsoft.com/office/drawing/2014/main" id="{84AA8A61-F0AB-4011-B761-5F0B5BC42D49}"/>
              </a:ext>
            </a:extLst>
          </p:cNvPr>
          <p:cNvSpPr/>
          <p:nvPr/>
        </p:nvSpPr>
        <p:spPr>
          <a:xfrm>
            <a:off x="6556020" y="168113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4" name="Oval 413">
            <a:extLst>
              <a:ext uri="{FF2B5EF4-FFF2-40B4-BE49-F238E27FC236}">
                <a16:creationId xmlns:a16="http://schemas.microsoft.com/office/drawing/2014/main" id="{97F6DDA1-5864-4078-8720-D44DC22F66BD}"/>
              </a:ext>
            </a:extLst>
          </p:cNvPr>
          <p:cNvSpPr/>
          <p:nvPr/>
        </p:nvSpPr>
        <p:spPr>
          <a:xfrm>
            <a:off x="6697696" y="174443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5" name="Oval 414">
            <a:extLst>
              <a:ext uri="{FF2B5EF4-FFF2-40B4-BE49-F238E27FC236}">
                <a16:creationId xmlns:a16="http://schemas.microsoft.com/office/drawing/2014/main" id="{933360FD-C275-4279-848A-371FF6EDACDE}"/>
              </a:ext>
            </a:extLst>
          </p:cNvPr>
          <p:cNvSpPr/>
          <p:nvPr/>
        </p:nvSpPr>
        <p:spPr>
          <a:xfrm>
            <a:off x="7092767" y="1648739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6" name="Oval 415">
            <a:extLst>
              <a:ext uri="{FF2B5EF4-FFF2-40B4-BE49-F238E27FC236}">
                <a16:creationId xmlns:a16="http://schemas.microsoft.com/office/drawing/2014/main" id="{B520DF8A-1170-40DA-9660-D6CBD127F07D}"/>
              </a:ext>
            </a:extLst>
          </p:cNvPr>
          <p:cNvSpPr/>
          <p:nvPr/>
        </p:nvSpPr>
        <p:spPr>
          <a:xfrm>
            <a:off x="6813534" y="163613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7" name="Oval 416">
            <a:extLst>
              <a:ext uri="{FF2B5EF4-FFF2-40B4-BE49-F238E27FC236}">
                <a16:creationId xmlns:a16="http://schemas.microsoft.com/office/drawing/2014/main" id="{066099B0-EECB-402F-809F-06F796588236}"/>
              </a:ext>
            </a:extLst>
          </p:cNvPr>
          <p:cNvSpPr/>
          <p:nvPr/>
        </p:nvSpPr>
        <p:spPr>
          <a:xfrm>
            <a:off x="6891048" y="1753278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8" name="Oval 417">
            <a:extLst>
              <a:ext uri="{FF2B5EF4-FFF2-40B4-BE49-F238E27FC236}">
                <a16:creationId xmlns:a16="http://schemas.microsoft.com/office/drawing/2014/main" id="{EA23DC2D-8B23-4C02-8254-C1337CFD5913}"/>
              </a:ext>
            </a:extLst>
          </p:cNvPr>
          <p:cNvSpPr/>
          <p:nvPr/>
        </p:nvSpPr>
        <p:spPr>
          <a:xfrm>
            <a:off x="7234443" y="156600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9" name="Oval 418">
            <a:extLst>
              <a:ext uri="{FF2B5EF4-FFF2-40B4-BE49-F238E27FC236}">
                <a16:creationId xmlns:a16="http://schemas.microsoft.com/office/drawing/2014/main" id="{0805BDED-6F8F-4F04-949B-89F73D0713D2}"/>
              </a:ext>
            </a:extLst>
          </p:cNvPr>
          <p:cNvSpPr/>
          <p:nvPr/>
        </p:nvSpPr>
        <p:spPr>
          <a:xfrm>
            <a:off x="7162162" y="1727998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0" name="Oval 419">
            <a:extLst>
              <a:ext uri="{FF2B5EF4-FFF2-40B4-BE49-F238E27FC236}">
                <a16:creationId xmlns:a16="http://schemas.microsoft.com/office/drawing/2014/main" id="{7DC77340-ACC9-4959-9C7F-36536965DB31}"/>
              </a:ext>
            </a:extLst>
          </p:cNvPr>
          <p:cNvSpPr/>
          <p:nvPr/>
        </p:nvSpPr>
        <p:spPr>
          <a:xfrm>
            <a:off x="6464577" y="170222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1" name="Oval 420">
            <a:extLst>
              <a:ext uri="{FF2B5EF4-FFF2-40B4-BE49-F238E27FC236}">
                <a16:creationId xmlns:a16="http://schemas.microsoft.com/office/drawing/2014/main" id="{5216B535-6252-450F-96EA-6BB69CD87996}"/>
              </a:ext>
            </a:extLst>
          </p:cNvPr>
          <p:cNvSpPr/>
          <p:nvPr/>
        </p:nvSpPr>
        <p:spPr>
          <a:xfrm>
            <a:off x="6606253" y="176553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2" name="Oval 421">
            <a:extLst>
              <a:ext uri="{FF2B5EF4-FFF2-40B4-BE49-F238E27FC236}">
                <a16:creationId xmlns:a16="http://schemas.microsoft.com/office/drawing/2014/main" id="{CCDBEB5E-E323-4072-B3EB-DD5B387A1901}"/>
              </a:ext>
            </a:extLst>
          </p:cNvPr>
          <p:cNvSpPr/>
          <p:nvPr/>
        </p:nvSpPr>
        <p:spPr>
          <a:xfrm>
            <a:off x="7001324" y="1669834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3" name="Oval 422">
            <a:extLst>
              <a:ext uri="{FF2B5EF4-FFF2-40B4-BE49-F238E27FC236}">
                <a16:creationId xmlns:a16="http://schemas.microsoft.com/office/drawing/2014/main" id="{22255A72-6D04-41A0-A23F-037C48AA1AB5}"/>
              </a:ext>
            </a:extLst>
          </p:cNvPr>
          <p:cNvSpPr/>
          <p:nvPr/>
        </p:nvSpPr>
        <p:spPr>
          <a:xfrm>
            <a:off x="6722091" y="165722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4" name="Oval 423">
            <a:extLst>
              <a:ext uri="{FF2B5EF4-FFF2-40B4-BE49-F238E27FC236}">
                <a16:creationId xmlns:a16="http://schemas.microsoft.com/office/drawing/2014/main" id="{7B20F274-BA58-4BC2-B3D3-C94ABAC12801}"/>
              </a:ext>
            </a:extLst>
          </p:cNvPr>
          <p:cNvSpPr/>
          <p:nvPr/>
        </p:nvSpPr>
        <p:spPr>
          <a:xfrm>
            <a:off x="6799605" y="1774373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5" name="Oval 424">
            <a:extLst>
              <a:ext uri="{FF2B5EF4-FFF2-40B4-BE49-F238E27FC236}">
                <a16:creationId xmlns:a16="http://schemas.microsoft.com/office/drawing/2014/main" id="{880E5A93-DB9F-42A8-A2E8-C45A29C8722C}"/>
              </a:ext>
            </a:extLst>
          </p:cNvPr>
          <p:cNvSpPr/>
          <p:nvPr/>
        </p:nvSpPr>
        <p:spPr>
          <a:xfrm>
            <a:off x="7143000" y="158710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6" name="Oval 425">
            <a:extLst>
              <a:ext uri="{FF2B5EF4-FFF2-40B4-BE49-F238E27FC236}">
                <a16:creationId xmlns:a16="http://schemas.microsoft.com/office/drawing/2014/main" id="{4F10E54B-3ED5-4637-8942-D78D8C03AAB8}"/>
              </a:ext>
            </a:extLst>
          </p:cNvPr>
          <p:cNvSpPr/>
          <p:nvPr/>
        </p:nvSpPr>
        <p:spPr>
          <a:xfrm>
            <a:off x="6475301" y="191793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7" name="Oval 426">
            <a:extLst>
              <a:ext uri="{FF2B5EF4-FFF2-40B4-BE49-F238E27FC236}">
                <a16:creationId xmlns:a16="http://schemas.microsoft.com/office/drawing/2014/main" id="{36C9E74B-EB6B-4FAB-BC8C-5B202F15EAFA}"/>
              </a:ext>
            </a:extLst>
          </p:cNvPr>
          <p:cNvSpPr/>
          <p:nvPr/>
        </p:nvSpPr>
        <p:spPr>
          <a:xfrm>
            <a:off x="6616977" y="185462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8" name="Oval 427">
            <a:extLst>
              <a:ext uri="{FF2B5EF4-FFF2-40B4-BE49-F238E27FC236}">
                <a16:creationId xmlns:a16="http://schemas.microsoft.com/office/drawing/2014/main" id="{31010A17-8C87-4D50-96C3-1DF402B927DB}"/>
              </a:ext>
            </a:extLst>
          </p:cNvPr>
          <p:cNvSpPr/>
          <p:nvPr/>
        </p:nvSpPr>
        <p:spPr>
          <a:xfrm>
            <a:off x="6758653" y="191793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9" name="Oval 428">
            <a:extLst>
              <a:ext uri="{FF2B5EF4-FFF2-40B4-BE49-F238E27FC236}">
                <a16:creationId xmlns:a16="http://schemas.microsoft.com/office/drawing/2014/main" id="{D6B1A981-550A-48FB-AE13-DD487FAC08B1}"/>
              </a:ext>
            </a:extLst>
          </p:cNvPr>
          <p:cNvSpPr/>
          <p:nvPr/>
        </p:nvSpPr>
        <p:spPr>
          <a:xfrm>
            <a:off x="7139653" y="186443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0" name="Oval 429">
            <a:extLst>
              <a:ext uri="{FF2B5EF4-FFF2-40B4-BE49-F238E27FC236}">
                <a16:creationId xmlns:a16="http://schemas.microsoft.com/office/drawing/2014/main" id="{2570B62A-6CDB-49D4-89E2-00AA1BB3E7DF}"/>
              </a:ext>
            </a:extLst>
          </p:cNvPr>
          <p:cNvSpPr/>
          <p:nvPr/>
        </p:nvSpPr>
        <p:spPr>
          <a:xfrm>
            <a:off x="6874491" y="180962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1" name="Oval 430">
            <a:extLst>
              <a:ext uri="{FF2B5EF4-FFF2-40B4-BE49-F238E27FC236}">
                <a16:creationId xmlns:a16="http://schemas.microsoft.com/office/drawing/2014/main" id="{84755381-5BAF-4F10-BC6E-9B3D8D398523}"/>
              </a:ext>
            </a:extLst>
          </p:cNvPr>
          <p:cNvSpPr/>
          <p:nvPr/>
        </p:nvSpPr>
        <p:spPr>
          <a:xfrm>
            <a:off x="6952005" y="1926773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2" name="Oval 431">
            <a:extLst>
              <a:ext uri="{FF2B5EF4-FFF2-40B4-BE49-F238E27FC236}">
                <a16:creationId xmlns:a16="http://schemas.microsoft.com/office/drawing/2014/main" id="{E8BAF92B-B80F-452F-9B07-EE1C3CD7C618}"/>
              </a:ext>
            </a:extLst>
          </p:cNvPr>
          <p:cNvSpPr/>
          <p:nvPr/>
        </p:nvSpPr>
        <p:spPr>
          <a:xfrm>
            <a:off x="6456139" y="1777034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3" name="Oval 432">
            <a:extLst>
              <a:ext uri="{FF2B5EF4-FFF2-40B4-BE49-F238E27FC236}">
                <a16:creationId xmlns:a16="http://schemas.microsoft.com/office/drawing/2014/main" id="{B2D274BD-D0DA-4367-BE82-86814E515432}"/>
              </a:ext>
            </a:extLst>
          </p:cNvPr>
          <p:cNvSpPr/>
          <p:nvPr/>
        </p:nvSpPr>
        <p:spPr>
          <a:xfrm>
            <a:off x="7237188" y="1971835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4" name="Oval 433">
            <a:extLst>
              <a:ext uri="{FF2B5EF4-FFF2-40B4-BE49-F238E27FC236}">
                <a16:creationId xmlns:a16="http://schemas.microsoft.com/office/drawing/2014/main" id="{A5B2C2C4-F67E-4A9E-BFD8-39C5A1A24DE5}"/>
              </a:ext>
            </a:extLst>
          </p:cNvPr>
          <p:cNvSpPr/>
          <p:nvPr/>
        </p:nvSpPr>
        <p:spPr>
          <a:xfrm>
            <a:off x="6553674" y="1903865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5" name="Oval 434">
            <a:extLst>
              <a:ext uri="{FF2B5EF4-FFF2-40B4-BE49-F238E27FC236}">
                <a16:creationId xmlns:a16="http://schemas.microsoft.com/office/drawing/2014/main" id="{C9660E1E-5D4A-4C76-86BF-053456C607E4}"/>
              </a:ext>
            </a:extLst>
          </p:cNvPr>
          <p:cNvSpPr/>
          <p:nvPr/>
        </p:nvSpPr>
        <p:spPr>
          <a:xfrm>
            <a:off x="6695350" y="1967170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6" name="Oval 435">
            <a:extLst>
              <a:ext uri="{FF2B5EF4-FFF2-40B4-BE49-F238E27FC236}">
                <a16:creationId xmlns:a16="http://schemas.microsoft.com/office/drawing/2014/main" id="{75A867AB-30F7-4C9D-A46B-D0782279B175}"/>
              </a:ext>
            </a:extLst>
          </p:cNvPr>
          <p:cNvSpPr/>
          <p:nvPr/>
        </p:nvSpPr>
        <p:spPr>
          <a:xfrm>
            <a:off x="7076350" y="191367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7" name="Oval 436">
            <a:extLst>
              <a:ext uri="{FF2B5EF4-FFF2-40B4-BE49-F238E27FC236}">
                <a16:creationId xmlns:a16="http://schemas.microsoft.com/office/drawing/2014/main" id="{76F72F01-1E94-4041-A296-A8F4293D1E36}"/>
              </a:ext>
            </a:extLst>
          </p:cNvPr>
          <p:cNvSpPr/>
          <p:nvPr/>
        </p:nvSpPr>
        <p:spPr>
          <a:xfrm>
            <a:off x="6811188" y="1858865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8" name="Oval 437">
            <a:extLst>
              <a:ext uri="{FF2B5EF4-FFF2-40B4-BE49-F238E27FC236}">
                <a16:creationId xmlns:a16="http://schemas.microsoft.com/office/drawing/2014/main" id="{E12524D0-AD0B-4C07-BA09-E49169C1EF64}"/>
              </a:ext>
            </a:extLst>
          </p:cNvPr>
          <p:cNvSpPr/>
          <p:nvPr/>
        </p:nvSpPr>
        <p:spPr>
          <a:xfrm>
            <a:off x="6888702" y="197601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9" name="Oval 438">
            <a:extLst>
              <a:ext uri="{FF2B5EF4-FFF2-40B4-BE49-F238E27FC236}">
                <a16:creationId xmlns:a16="http://schemas.microsoft.com/office/drawing/2014/main" id="{3BBF92A8-FCE8-47EF-99FF-44426340796B}"/>
              </a:ext>
            </a:extLst>
          </p:cNvPr>
          <p:cNvSpPr/>
          <p:nvPr/>
        </p:nvSpPr>
        <p:spPr>
          <a:xfrm>
            <a:off x="7218026" y="1830938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0" name="Oval 439">
            <a:extLst>
              <a:ext uri="{FF2B5EF4-FFF2-40B4-BE49-F238E27FC236}">
                <a16:creationId xmlns:a16="http://schemas.microsoft.com/office/drawing/2014/main" id="{D28579E0-9AF0-442C-9490-0541C4B2AD96}"/>
              </a:ext>
            </a:extLst>
          </p:cNvPr>
          <p:cNvSpPr/>
          <p:nvPr/>
        </p:nvSpPr>
        <p:spPr>
          <a:xfrm>
            <a:off x="6566744" y="189683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1" name="Oval 440">
            <a:extLst>
              <a:ext uri="{FF2B5EF4-FFF2-40B4-BE49-F238E27FC236}">
                <a16:creationId xmlns:a16="http://schemas.microsoft.com/office/drawing/2014/main" id="{8AA0FB17-A204-409E-B68B-29C819A48CDE}"/>
              </a:ext>
            </a:extLst>
          </p:cNvPr>
          <p:cNvSpPr/>
          <p:nvPr/>
        </p:nvSpPr>
        <p:spPr>
          <a:xfrm>
            <a:off x="6708420" y="183353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2" name="Oval 441">
            <a:extLst>
              <a:ext uri="{FF2B5EF4-FFF2-40B4-BE49-F238E27FC236}">
                <a16:creationId xmlns:a16="http://schemas.microsoft.com/office/drawing/2014/main" id="{61352229-6B18-459B-8BF0-A5A52FEE8C85}"/>
              </a:ext>
            </a:extLst>
          </p:cNvPr>
          <p:cNvSpPr/>
          <p:nvPr/>
        </p:nvSpPr>
        <p:spPr>
          <a:xfrm>
            <a:off x="6850096" y="189683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3" name="Oval 442">
            <a:extLst>
              <a:ext uri="{FF2B5EF4-FFF2-40B4-BE49-F238E27FC236}">
                <a16:creationId xmlns:a16="http://schemas.microsoft.com/office/drawing/2014/main" id="{E2E253F9-C30D-49BA-820B-01DD2ADD842B}"/>
              </a:ext>
            </a:extLst>
          </p:cNvPr>
          <p:cNvSpPr/>
          <p:nvPr/>
        </p:nvSpPr>
        <p:spPr>
          <a:xfrm>
            <a:off x="7231096" y="184333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4" name="Oval 443">
            <a:extLst>
              <a:ext uri="{FF2B5EF4-FFF2-40B4-BE49-F238E27FC236}">
                <a16:creationId xmlns:a16="http://schemas.microsoft.com/office/drawing/2014/main" id="{C2B53CEA-552D-4331-A94A-06BDB7E72CDE}"/>
              </a:ext>
            </a:extLst>
          </p:cNvPr>
          <p:cNvSpPr/>
          <p:nvPr/>
        </p:nvSpPr>
        <p:spPr>
          <a:xfrm>
            <a:off x="6965934" y="178853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5" name="Oval 444">
            <a:extLst>
              <a:ext uri="{FF2B5EF4-FFF2-40B4-BE49-F238E27FC236}">
                <a16:creationId xmlns:a16="http://schemas.microsoft.com/office/drawing/2014/main" id="{803FF5DB-D728-45EB-97E1-3242699F2590}"/>
              </a:ext>
            </a:extLst>
          </p:cNvPr>
          <p:cNvSpPr/>
          <p:nvPr/>
        </p:nvSpPr>
        <p:spPr>
          <a:xfrm>
            <a:off x="7043448" y="1905678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6" name="Oval 445">
            <a:extLst>
              <a:ext uri="{FF2B5EF4-FFF2-40B4-BE49-F238E27FC236}">
                <a16:creationId xmlns:a16="http://schemas.microsoft.com/office/drawing/2014/main" id="{09A28BB0-20C8-4412-A143-84F58C4959F8}"/>
              </a:ext>
            </a:extLst>
          </p:cNvPr>
          <p:cNvSpPr/>
          <p:nvPr/>
        </p:nvSpPr>
        <p:spPr>
          <a:xfrm>
            <a:off x="6547582" y="1755939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7" name="Oval 446">
            <a:extLst>
              <a:ext uri="{FF2B5EF4-FFF2-40B4-BE49-F238E27FC236}">
                <a16:creationId xmlns:a16="http://schemas.microsoft.com/office/drawing/2014/main" id="{99FD2458-F23C-488F-ABC8-65B2DB61A123}"/>
              </a:ext>
            </a:extLst>
          </p:cNvPr>
          <p:cNvSpPr/>
          <p:nvPr/>
        </p:nvSpPr>
        <p:spPr>
          <a:xfrm>
            <a:off x="7230154" y="1744409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8" name="Oval 447">
            <a:extLst>
              <a:ext uri="{FF2B5EF4-FFF2-40B4-BE49-F238E27FC236}">
                <a16:creationId xmlns:a16="http://schemas.microsoft.com/office/drawing/2014/main" id="{D14CFC0E-2A96-4834-B8E9-BB2E8894C907}"/>
              </a:ext>
            </a:extLst>
          </p:cNvPr>
          <p:cNvSpPr/>
          <p:nvPr/>
        </p:nvSpPr>
        <p:spPr>
          <a:xfrm>
            <a:off x="6532569" y="171863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9" name="Oval 448">
            <a:extLst>
              <a:ext uri="{FF2B5EF4-FFF2-40B4-BE49-F238E27FC236}">
                <a16:creationId xmlns:a16="http://schemas.microsoft.com/office/drawing/2014/main" id="{6B360B61-EAD1-4025-A39D-1D88616570E5}"/>
              </a:ext>
            </a:extLst>
          </p:cNvPr>
          <p:cNvSpPr/>
          <p:nvPr/>
        </p:nvSpPr>
        <p:spPr>
          <a:xfrm>
            <a:off x="6674245" y="178194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0" name="Oval 449">
            <a:extLst>
              <a:ext uri="{FF2B5EF4-FFF2-40B4-BE49-F238E27FC236}">
                <a16:creationId xmlns:a16="http://schemas.microsoft.com/office/drawing/2014/main" id="{45A688F9-771B-47AB-A207-FB52C78F5939}"/>
              </a:ext>
            </a:extLst>
          </p:cNvPr>
          <p:cNvSpPr/>
          <p:nvPr/>
        </p:nvSpPr>
        <p:spPr>
          <a:xfrm>
            <a:off x="7069316" y="1686245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1" name="Oval 450">
            <a:extLst>
              <a:ext uri="{FF2B5EF4-FFF2-40B4-BE49-F238E27FC236}">
                <a16:creationId xmlns:a16="http://schemas.microsoft.com/office/drawing/2014/main" id="{997E67AC-19B5-4120-A661-B0E488E6B50F}"/>
              </a:ext>
            </a:extLst>
          </p:cNvPr>
          <p:cNvSpPr/>
          <p:nvPr/>
        </p:nvSpPr>
        <p:spPr>
          <a:xfrm>
            <a:off x="6790083" y="167363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2" name="Oval 451">
            <a:extLst>
              <a:ext uri="{FF2B5EF4-FFF2-40B4-BE49-F238E27FC236}">
                <a16:creationId xmlns:a16="http://schemas.microsoft.com/office/drawing/2014/main" id="{FB3D7976-DE57-4C90-866A-7E916A1CE5D5}"/>
              </a:ext>
            </a:extLst>
          </p:cNvPr>
          <p:cNvSpPr/>
          <p:nvPr/>
        </p:nvSpPr>
        <p:spPr>
          <a:xfrm>
            <a:off x="6867597" y="1790784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3" name="Oval 452">
            <a:extLst>
              <a:ext uri="{FF2B5EF4-FFF2-40B4-BE49-F238E27FC236}">
                <a16:creationId xmlns:a16="http://schemas.microsoft.com/office/drawing/2014/main" id="{57A1D84A-B81E-45F3-86C7-46D4680E9EAD}"/>
              </a:ext>
            </a:extLst>
          </p:cNvPr>
          <p:cNvSpPr/>
          <p:nvPr/>
        </p:nvSpPr>
        <p:spPr>
          <a:xfrm>
            <a:off x="7210992" y="160351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4" name="Oval 453">
            <a:extLst>
              <a:ext uri="{FF2B5EF4-FFF2-40B4-BE49-F238E27FC236}">
                <a16:creationId xmlns:a16="http://schemas.microsoft.com/office/drawing/2014/main" id="{EF158120-6FD4-49F2-9B7A-8A9AA8CE43C6}"/>
              </a:ext>
            </a:extLst>
          </p:cNvPr>
          <p:cNvSpPr/>
          <p:nvPr/>
        </p:nvSpPr>
        <p:spPr>
          <a:xfrm>
            <a:off x="6543293" y="193434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5" name="Oval 454">
            <a:extLst>
              <a:ext uri="{FF2B5EF4-FFF2-40B4-BE49-F238E27FC236}">
                <a16:creationId xmlns:a16="http://schemas.microsoft.com/office/drawing/2014/main" id="{AF824571-7605-43B7-8AE5-3743AF6439EC}"/>
              </a:ext>
            </a:extLst>
          </p:cNvPr>
          <p:cNvSpPr/>
          <p:nvPr/>
        </p:nvSpPr>
        <p:spPr>
          <a:xfrm>
            <a:off x="6684969" y="187103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6" name="Oval 455">
            <a:extLst>
              <a:ext uri="{FF2B5EF4-FFF2-40B4-BE49-F238E27FC236}">
                <a16:creationId xmlns:a16="http://schemas.microsoft.com/office/drawing/2014/main" id="{C2CAF8D7-D337-49BB-A416-FBB37BD7119A}"/>
              </a:ext>
            </a:extLst>
          </p:cNvPr>
          <p:cNvSpPr/>
          <p:nvPr/>
        </p:nvSpPr>
        <p:spPr>
          <a:xfrm>
            <a:off x="6826645" y="193434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7" name="Oval 456">
            <a:extLst>
              <a:ext uri="{FF2B5EF4-FFF2-40B4-BE49-F238E27FC236}">
                <a16:creationId xmlns:a16="http://schemas.microsoft.com/office/drawing/2014/main" id="{E21D92EA-2468-4C42-BF11-6093D35EE97B}"/>
              </a:ext>
            </a:extLst>
          </p:cNvPr>
          <p:cNvSpPr/>
          <p:nvPr/>
        </p:nvSpPr>
        <p:spPr>
          <a:xfrm>
            <a:off x="7207645" y="1880843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8" name="Oval 457">
            <a:extLst>
              <a:ext uri="{FF2B5EF4-FFF2-40B4-BE49-F238E27FC236}">
                <a16:creationId xmlns:a16="http://schemas.microsoft.com/office/drawing/2014/main" id="{3BA69BE2-F684-4BB7-907D-E279EF57EF41}"/>
              </a:ext>
            </a:extLst>
          </p:cNvPr>
          <p:cNvSpPr/>
          <p:nvPr/>
        </p:nvSpPr>
        <p:spPr>
          <a:xfrm>
            <a:off x="6942483" y="182603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9" name="Oval 458">
            <a:extLst>
              <a:ext uri="{FF2B5EF4-FFF2-40B4-BE49-F238E27FC236}">
                <a16:creationId xmlns:a16="http://schemas.microsoft.com/office/drawing/2014/main" id="{C5427718-37C7-4062-9BDE-58FFAE201A62}"/>
              </a:ext>
            </a:extLst>
          </p:cNvPr>
          <p:cNvSpPr/>
          <p:nvPr/>
        </p:nvSpPr>
        <p:spPr>
          <a:xfrm>
            <a:off x="7019997" y="1943184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0" name="Oval 459">
            <a:extLst>
              <a:ext uri="{FF2B5EF4-FFF2-40B4-BE49-F238E27FC236}">
                <a16:creationId xmlns:a16="http://schemas.microsoft.com/office/drawing/2014/main" id="{4471DA62-F240-4645-BAE8-355DF526DDBA}"/>
              </a:ext>
            </a:extLst>
          </p:cNvPr>
          <p:cNvSpPr/>
          <p:nvPr/>
        </p:nvSpPr>
        <p:spPr>
          <a:xfrm>
            <a:off x="6524131" y="1793445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1" name="Oval 460">
            <a:extLst>
              <a:ext uri="{FF2B5EF4-FFF2-40B4-BE49-F238E27FC236}">
                <a16:creationId xmlns:a16="http://schemas.microsoft.com/office/drawing/2014/main" id="{1AA401C2-FFAC-408D-9DBA-E0A120FB3ED6}"/>
              </a:ext>
            </a:extLst>
          </p:cNvPr>
          <p:cNvSpPr/>
          <p:nvPr/>
        </p:nvSpPr>
        <p:spPr>
          <a:xfrm>
            <a:off x="6479990" y="198358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2" name="Oval 461">
            <a:extLst>
              <a:ext uri="{FF2B5EF4-FFF2-40B4-BE49-F238E27FC236}">
                <a16:creationId xmlns:a16="http://schemas.microsoft.com/office/drawing/2014/main" id="{0042FD7C-624A-46EA-A880-23174B41AAAF}"/>
              </a:ext>
            </a:extLst>
          </p:cNvPr>
          <p:cNvSpPr/>
          <p:nvPr/>
        </p:nvSpPr>
        <p:spPr>
          <a:xfrm>
            <a:off x="6621666" y="192027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3" name="Oval 462">
            <a:extLst>
              <a:ext uri="{FF2B5EF4-FFF2-40B4-BE49-F238E27FC236}">
                <a16:creationId xmlns:a16="http://schemas.microsoft.com/office/drawing/2014/main" id="{FD4B7875-C4C3-4866-A91B-5AD6D09E8851}"/>
              </a:ext>
            </a:extLst>
          </p:cNvPr>
          <p:cNvSpPr/>
          <p:nvPr/>
        </p:nvSpPr>
        <p:spPr>
          <a:xfrm>
            <a:off x="6763342" y="198358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4" name="Oval 463">
            <a:extLst>
              <a:ext uri="{FF2B5EF4-FFF2-40B4-BE49-F238E27FC236}">
                <a16:creationId xmlns:a16="http://schemas.microsoft.com/office/drawing/2014/main" id="{732F0F97-311C-4EB6-876A-F43E8F488832}"/>
              </a:ext>
            </a:extLst>
          </p:cNvPr>
          <p:cNvSpPr/>
          <p:nvPr/>
        </p:nvSpPr>
        <p:spPr>
          <a:xfrm>
            <a:off x="7144342" y="193008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5" name="Oval 464">
            <a:extLst>
              <a:ext uri="{FF2B5EF4-FFF2-40B4-BE49-F238E27FC236}">
                <a16:creationId xmlns:a16="http://schemas.microsoft.com/office/drawing/2014/main" id="{81F268F7-AE97-4F91-B055-2D32408346A0}"/>
              </a:ext>
            </a:extLst>
          </p:cNvPr>
          <p:cNvSpPr/>
          <p:nvPr/>
        </p:nvSpPr>
        <p:spPr>
          <a:xfrm>
            <a:off x="6879180" y="187527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6" name="Oval 465">
            <a:extLst>
              <a:ext uri="{FF2B5EF4-FFF2-40B4-BE49-F238E27FC236}">
                <a16:creationId xmlns:a16="http://schemas.microsoft.com/office/drawing/2014/main" id="{D1EFAB8E-0957-44F2-8AD0-9245FD617C23}"/>
              </a:ext>
            </a:extLst>
          </p:cNvPr>
          <p:cNvSpPr/>
          <p:nvPr/>
        </p:nvSpPr>
        <p:spPr>
          <a:xfrm>
            <a:off x="6956694" y="1992423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7" name="Oval 466">
            <a:extLst>
              <a:ext uri="{FF2B5EF4-FFF2-40B4-BE49-F238E27FC236}">
                <a16:creationId xmlns:a16="http://schemas.microsoft.com/office/drawing/2014/main" id="{561BF6AD-10BB-415E-95AC-4C3E2D8873AB}"/>
              </a:ext>
            </a:extLst>
          </p:cNvPr>
          <p:cNvSpPr/>
          <p:nvPr/>
        </p:nvSpPr>
        <p:spPr>
          <a:xfrm>
            <a:off x="6460828" y="1842684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8" name="Oval 467">
            <a:extLst>
              <a:ext uri="{FF2B5EF4-FFF2-40B4-BE49-F238E27FC236}">
                <a16:creationId xmlns:a16="http://schemas.microsoft.com/office/drawing/2014/main" id="{B83EB051-A2FA-4AC6-8B3A-2F53BEC7BEB1}"/>
              </a:ext>
            </a:extLst>
          </p:cNvPr>
          <p:cNvSpPr/>
          <p:nvPr/>
        </p:nvSpPr>
        <p:spPr>
          <a:xfrm>
            <a:off x="6634736" y="191324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9" name="Oval 468">
            <a:extLst>
              <a:ext uri="{FF2B5EF4-FFF2-40B4-BE49-F238E27FC236}">
                <a16:creationId xmlns:a16="http://schemas.microsoft.com/office/drawing/2014/main" id="{6930D60D-93B3-4002-B2B6-57B272BA9598}"/>
              </a:ext>
            </a:extLst>
          </p:cNvPr>
          <p:cNvSpPr/>
          <p:nvPr/>
        </p:nvSpPr>
        <p:spPr>
          <a:xfrm>
            <a:off x="6776412" y="184994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0" name="Oval 469">
            <a:extLst>
              <a:ext uri="{FF2B5EF4-FFF2-40B4-BE49-F238E27FC236}">
                <a16:creationId xmlns:a16="http://schemas.microsoft.com/office/drawing/2014/main" id="{7BE3AB41-BA97-4842-8606-E258A13F0821}"/>
              </a:ext>
            </a:extLst>
          </p:cNvPr>
          <p:cNvSpPr/>
          <p:nvPr/>
        </p:nvSpPr>
        <p:spPr>
          <a:xfrm>
            <a:off x="6918088" y="191324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1" name="Oval 470">
            <a:extLst>
              <a:ext uri="{FF2B5EF4-FFF2-40B4-BE49-F238E27FC236}">
                <a16:creationId xmlns:a16="http://schemas.microsoft.com/office/drawing/2014/main" id="{5D370DC2-FC36-46A2-9244-6B5E29B8CA4A}"/>
              </a:ext>
            </a:extLst>
          </p:cNvPr>
          <p:cNvSpPr/>
          <p:nvPr/>
        </p:nvSpPr>
        <p:spPr>
          <a:xfrm>
            <a:off x="6473898" y="1855083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2" name="Oval 471">
            <a:extLst>
              <a:ext uri="{FF2B5EF4-FFF2-40B4-BE49-F238E27FC236}">
                <a16:creationId xmlns:a16="http://schemas.microsoft.com/office/drawing/2014/main" id="{CAC1BCC2-4ECF-4517-8976-1655F744717F}"/>
              </a:ext>
            </a:extLst>
          </p:cNvPr>
          <p:cNvSpPr/>
          <p:nvPr/>
        </p:nvSpPr>
        <p:spPr>
          <a:xfrm>
            <a:off x="7033926" y="180494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3" name="Oval 472">
            <a:extLst>
              <a:ext uri="{FF2B5EF4-FFF2-40B4-BE49-F238E27FC236}">
                <a16:creationId xmlns:a16="http://schemas.microsoft.com/office/drawing/2014/main" id="{74FE92DD-1E4A-4767-99D0-CE837E43CF5E}"/>
              </a:ext>
            </a:extLst>
          </p:cNvPr>
          <p:cNvSpPr/>
          <p:nvPr/>
        </p:nvSpPr>
        <p:spPr>
          <a:xfrm>
            <a:off x="7111440" y="1922089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4" name="Oval 473">
            <a:extLst>
              <a:ext uri="{FF2B5EF4-FFF2-40B4-BE49-F238E27FC236}">
                <a16:creationId xmlns:a16="http://schemas.microsoft.com/office/drawing/2014/main" id="{BDFB132B-6ED9-4424-87BB-7B984CF2F5C2}"/>
              </a:ext>
            </a:extLst>
          </p:cNvPr>
          <p:cNvSpPr/>
          <p:nvPr/>
        </p:nvSpPr>
        <p:spPr>
          <a:xfrm>
            <a:off x="6615574" y="1772350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5" name="Oval 474">
            <a:extLst>
              <a:ext uri="{FF2B5EF4-FFF2-40B4-BE49-F238E27FC236}">
                <a16:creationId xmlns:a16="http://schemas.microsoft.com/office/drawing/2014/main" id="{E581CE68-9C4D-4625-A86D-72435F938BCD}"/>
              </a:ext>
            </a:extLst>
          </p:cNvPr>
          <p:cNvSpPr/>
          <p:nvPr/>
        </p:nvSpPr>
        <p:spPr>
          <a:xfrm>
            <a:off x="6543293" y="193434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6" name="Oval 475">
            <a:extLst>
              <a:ext uri="{FF2B5EF4-FFF2-40B4-BE49-F238E27FC236}">
                <a16:creationId xmlns:a16="http://schemas.microsoft.com/office/drawing/2014/main" id="{9A2731B7-6D9B-4D98-B895-A68B5F30829D}"/>
              </a:ext>
            </a:extLst>
          </p:cNvPr>
          <p:cNvSpPr/>
          <p:nvPr/>
        </p:nvSpPr>
        <p:spPr>
          <a:xfrm>
            <a:off x="6684969" y="187103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7" name="Oval 476">
            <a:extLst>
              <a:ext uri="{FF2B5EF4-FFF2-40B4-BE49-F238E27FC236}">
                <a16:creationId xmlns:a16="http://schemas.microsoft.com/office/drawing/2014/main" id="{47E4C7CE-B198-4BEB-B975-D0C4F4C1E021}"/>
              </a:ext>
            </a:extLst>
          </p:cNvPr>
          <p:cNvSpPr/>
          <p:nvPr/>
        </p:nvSpPr>
        <p:spPr>
          <a:xfrm>
            <a:off x="6826645" y="193434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8" name="Oval 477">
            <a:extLst>
              <a:ext uri="{FF2B5EF4-FFF2-40B4-BE49-F238E27FC236}">
                <a16:creationId xmlns:a16="http://schemas.microsoft.com/office/drawing/2014/main" id="{95389994-7F78-4D62-BD5B-2D1577F48FC0}"/>
              </a:ext>
            </a:extLst>
          </p:cNvPr>
          <p:cNvSpPr/>
          <p:nvPr/>
        </p:nvSpPr>
        <p:spPr>
          <a:xfrm>
            <a:off x="7207645" y="1880843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9" name="Oval 478">
            <a:extLst>
              <a:ext uri="{FF2B5EF4-FFF2-40B4-BE49-F238E27FC236}">
                <a16:creationId xmlns:a16="http://schemas.microsoft.com/office/drawing/2014/main" id="{C90EE8B8-025F-4DE0-BFD0-AECF67BC535A}"/>
              </a:ext>
            </a:extLst>
          </p:cNvPr>
          <p:cNvSpPr/>
          <p:nvPr/>
        </p:nvSpPr>
        <p:spPr>
          <a:xfrm>
            <a:off x="6942483" y="182603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0" name="Oval 479">
            <a:extLst>
              <a:ext uri="{FF2B5EF4-FFF2-40B4-BE49-F238E27FC236}">
                <a16:creationId xmlns:a16="http://schemas.microsoft.com/office/drawing/2014/main" id="{9A015CCF-76CB-4B05-9721-6685D9EFD4CA}"/>
              </a:ext>
            </a:extLst>
          </p:cNvPr>
          <p:cNvSpPr/>
          <p:nvPr/>
        </p:nvSpPr>
        <p:spPr>
          <a:xfrm>
            <a:off x="7019997" y="1943184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1" name="Oval 480">
            <a:extLst>
              <a:ext uri="{FF2B5EF4-FFF2-40B4-BE49-F238E27FC236}">
                <a16:creationId xmlns:a16="http://schemas.microsoft.com/office/drawing/2014/main" id="{12B6C724-588B-4589-A072-8367FC019CBF}"/>
              </a:ext>
            </a:extLst>
          </p:cNvPr>
          <p:cNvSpPr/>
          <p:nvPr/>
        </p:nvSpPr>
        <p:spPr>
          <a:xfrm>
            <a:off x="6524131" y="1793445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2" name="Oval 481">
            <a:extLst>
              <a:ext uri="{FF2B5EF4-FFF2-40B4-BE49-F238E27FC236}">
                <a16:creationId xmlns:a16="http://schemas.microsoft.com/office/drawing/2014/main" id="{953E0E84-C953-428C-90E6-5071C1975AA1}"/>
              </a:ext>
            </a:extLst>
          </p:cNvPr>
          <p:cNvSpPr/>
          <p:nvPr/>
        </p:nvSpPr>
        <p:spPr>
          <a:xfrm>
            <a:off x="6695693" y="208674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3" name="Oval 482">
            <a:extLst>
              <a:ext uri="{FF2B5EF4-FFF2-40B4-BE49-F238E27FC236}">
                <a16:creationId xmlns:a16="http://schemas.microsoft.com/office/drawing/2014/main" id="{C17A8E85-4195-4847-B122-6D2D766C550B}"/>
              </a:ext>
            </a:extLst>
          </p:cNvPr>
          <p:cNvSpPr/>
          <p:nvPr/>
        </p:nvSpPr>
        <p:spPr>
          <a:xfrm>
            <a:off x="6837369" y="202343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4" name="Oval 483">
            <a:extLst>
              <a:ext uri="{FF2B5EF4-FFF2-40B4-BE49-F238E27FC236}">
                <a16:creationId xmlns:a16="http://schemas.microsoft.com/office/drawing/2014/main" id="{F6D3B6B5-B5D2-4332-94AE-6C46EEA02901}"/>
              </a:ext>
            </a:extLst>
          </p:cNvPr>
          <p:cNvSpPr/>
          <p:nvPr/>
        </p:nvSpPr>
        <p:spPr>
          <a:xfrm>
            <a:off x="6979045" y="208674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5" name="Oval 484">
            <a:extLst>
              <a:ext uri="{FF2B5EF4-FFF2-40B4-BE49-F238E27FC236}">
                <a16:creationId xmlns:a16="http://schemas.microsoft.com/office/drawing/2014/main" id="{97E9D118-7A92-43E4-827B-7B4E81A32537}"/>
              </a:ext>
            </a:extLst>
          </p:cNvPr>
          <p:cNvSpPr/>
          <p:nvPr/>
        </p:nvSpPr>
        <p:spPr>
          <a:xfrm>
            <a:off x="6534855" y="2028578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6" name="Oval 485">
            <a:extLst>
              <a:ext uri="{FF2B5EF4-FFF2-40B4-BE49-F238E27FC236}">
                <a16:creationId xmlns:a16="http://schemas.microsoft.com/office/drawing/2014/main" id="{90EC75C1-EE17-4331-A07F-AA78159A531E}"/>
              </a:ext>
            </a:extLst>
          </p:cNvPr>
          <p:cNvSpPr/>
          <p:nvPr/>
        </p:nvSpPr>
        <p:spPr>
          <a:xfrm>
            <a:off x="7094883" y="197843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7" name="Oval 486">
            <a:extLst>
              <a:ext uri="{FF2B5EF4-FFF2-40B4-BE49-F238E27FC236}">
                <a16:creationId xmlns:a16="http://schemas.microsoft.com/office/drawing/2014/main" id="{A79AE850-8BFD-4803-98DC-18C394A6A72A}"/>
              </a:ext>
            </a:extLst>
          </p:cNvPr>
          <p:cNvSpPr/>
          <p:nvPr/>
        </p:nvSpPr>
        <p:spPr>
          <a:xfrm>
            <a:off x="7172397" y="2095584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8" name="Oval 487">
            <a:extLst>
              <a:ext uri="{FF2B5EF4-FFF2-40B4-BE49-F238E27FC236}">
                <a16:creationId xmlns:a16="http://schemas.microsoft.com/office/drawing/2014/main" id="{B40D13B3-847C-48BC-82FE-4CF9DA4B39AA}"/>
              </a:ext>
            </a:extLst>
          </p:cNvPr>
          <p:cNvSpPr/>
          <p:nvPr/>
        </p:nvSpPr>
        <p:spPr>
          <a:xfrm>
            <a:off x="6676531" y="1945845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9" name="Oval 488">
            <a:extLst>
              <a:ext uri="{FF2B5EF4-FFF2-40B4-BE49-F238E27FC236}">
                <a16:creationId xmlns:a16="http://schemas.microsoft.com/office/drawing/2014/main" id="{E6765126-C232-4595-A53E-AB298C8F7D87}"/>
              </a:ext>
            </a:extLst>
          </p:cNvPr>
          <p:cNvSpPr/>
          <p:nvPr/>
        </p:nvSpPr>
        <p:spPr>
          <a:xfrm>
            <a:off x="6632390" y="213598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0" name="Oval 489">
            <a:extLst>
              <a:ext uri="{FF2B5EF4-FFF2-40B4-BE49-F238E27FC236}">
                <a16:creationId xmlns:a16="http://schemas.microsoft.com/office/drawing/2014/main" id="{05918D50-D231-4DDF-A881-A84D2F40D473}"/>
              </a:ext>
            </a:extLst>
          </p:cNvPr>
          <p:cNvSpPr/>
          <p:nvPr/>
        </p:nvSpPr>
        <p:spPr>
          <a:xfrm>
            <a:off x="6774066" y="207267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1" name="Oval 490">
            <a:extLst>
              <a:ext uri="{FF2B5EF4-FFF2-40B4-BE49-F238E27FC236}">
                <a16:creationId xmlns:a16="http://schemas.microsoft.com/office/drawing/2014/main" id="{A2829FF8-4CCE-4AA4-A8D7-6EA40CC4C14B}"/>
              </a:ext>
            </a:extLst>
          </p:cNvPr>
          <p:cNvSpPr/>
          <p:nvPr/>
        </p:nvSpPr>
        <p:spPr>
          <a:xfrm>
            <a:off x="6915742" y="213598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2" name="Oval 491">
            <a:extLst>
              <a:ext uri="{FF2B5EF4-FFF2-40B4-BE49-F238E27FC236}">
                <a16:creationId xmlns:a16="http://schemas.microsoft.com/office/drawing/2014/main" id="{5D32595C-7734-4DB0-9434-F123E0310C7D}"/>
              </a:ext>
            </a:extLst>
          </p:cNvPr>
          <p:cNvSpPr/>
          <p:nvPr/>
        </p:nvSpPr>
        <p:spPr>
          <a:xfrm>
            <a:off x="6471552" y="207781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3" name="Oval 492">
            <a:extLst>
              <a:ext uri="{FF2B5EF4-FFF2-40B4-BE49-F238E27FC236}">
                <a16:creationId xmlns:a16="http://schemas.microsoft.com/office/drawing/2014/main" id="{FA6CFD77-79DE-4CC0-B4EB-4198023BB825}"/>
              </a:ext>
            </a:extLst>
          </p:cNvPr>
          <p:cNvSpPr/>
          <p:nvPr/>
        </p:nvSpPr>
        <p:spPr>
          <a:xfrm>
            <a:off x="7031580" y="202767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4" name="Oval 493">
            <a:extLst>
              <a:ext uri="{FF2B5EF4-FFF2-40B4-BE49-F238E27FC236}">
                <a16:creationId xmlns:a16="http://schemas.microsoft.com/office/drawing/2014/main" id="{143575F6-878B-4D02-8B6C-549647F2005F}"/>
              </a:ext>
            </a:extLst>
          </p:cNvPr>
          <p:cNvSpPr/>
          <p:nvPr/>
        </p:nvSpPr>
        <p:spPr>
          <a:xfrm>
            <a:off x="7109094" y="2144823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5" name="Oval 494">
            <a:extLst>
              <a:ext uri="{FF2B5EF4-FFF2-40B4-BE49-F238E27FC236}">
                <a16:creationId xmlns:a16="http://schemas.microsoft.com/office/drawing/2014/main" id="{D8E97CEF-A307-4C91-B3AB-9555601CA7BC}"/>
              </a:ext>
            </a:extLst>
          </p:cNvPr>
          <p:cNvSpPr/>
          <p:nvPr/>
        </p:nvSpPr>
        <p:spPr>
          <a:xfrm>
            <a:off x="6613228" y="1995084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6" name="Oval 495">
            <a:extLst>
              <a:ext uri="{FF2B5EF4-FFF2-40B4-BE49-F238E27FC236}">
                <a16:creationId xmlns:a16="http://schemas.microsoft.com/office/drawing/2014/main" id="{5728E32F-19BC-415F-8C11-4C51F6F60385}"/>
              </a:ext>
            </a:extLst>
          </p:cNvPr>
          <p:cNvSpPr/>
          <p:nvPr/>
        </p:nvSpPr>
        <p:spPr>
          <a:xfrm>
            <a:off x="6787136" y="206564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7" name="Oval 496">
            <a:extLst>
              <a:ext uri="{FF2B5EF4-FFF2-40B4-BE49-F238E27FC236}">
                <a16:creationId xmlns:a16="http://schemas.microsoft.com/office/drawing/2014/main" id="{965CBF01-4792-4EFE-B0C2-8523E78063B7}"/>
              </a:ext>
            </a:extLst>
          </p:cNvPr>
          <p:cNvSpPr/>
          <p:nvPr/>
        </p:nvSpPr>
        <p:spPr>
          <a:xfrm>
            <a:off x="6928812" y="200234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8" name="Oval 497">
            <a:extLst>
              <a:ext uri="{FF2B5EF4-FFF2-40B4-BE49-F238E27FC236}">
                <a16:creationId xmlns:a16="http://schemas.microsoft.com/office/drawing/2014/main" id="{E9B4B077-CC6F-4E1E-BB41-AEEFA63C5DFD}"/>
              </a:ext>
            </a:extLst>
          </p:cNvPr>
          <p:cNvSpPr/>
          <p:nvPr/>
        </p:nvSpPr>
        <p:spPr>
          <a:xfrm>
            <a:off x="7070488" y="206564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9" name="Oval 498">
            <a:extLst>
              <a:ext uri="{FF2B5EF4-FFF2-40B4-BE49-F238E27FC236}">
                <a16:creationId xmlns:a16="http://schemas.microsoft.com/office/drawing/2014/main" id="{26228CE0-7760-430E-9B67-0CAF42B689FD}"/>
              </a:ext>
            </a:extLst>
          </p:cNvPr>
          <p:cNvSpPr/>
          <p:nvPr/>
        </p:nvSpPr>
        <p:spPr>
          <a:xfrm>
            <a:off x="6626298" y="2007483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0" name="Oval 499">
            <a:extLst>
              <a:ext uri="{FF2B5EF4-FFF2-40B4-BE49-F238E27FC236}">
                <a16:creationId xmlns:a16="http://schemas.microsoft.com/office/drawing/2014/main" id="{AB66BFBC-7930-4EE4-A622-CA73F399A9B9}"/>
              </a:ext>
            </a:extLst>
          </p:cNvPr>
          <p:cNvSpPr/>
          <p:nvPr/>
        </p:nvSpPr>
        <p:spPr>
          <a:xfrm>
            <a:off x="7186326" y="195734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1" name="Oval 500">
            <a:extLst>
              <a:ext uri="{FF2B5EF4-FFF2-40B4-BE49-F238E27FC236}">
                <a16:creationId xmlns:a16="http://schemas.microsoft.com/office/drawing/2014/main" id="{554254EB-3429-4A0F-AE34-1B10158E9969}"/>
              </a:ext>
            </a:extLst>
          </p:cNvPr>
          <p:cNvSpPr/>
          <p:nvPr/>
        </p:nvSpPr>
        <p:spPr>
          <a:xfrm>
            <a:off x="7263840" y="2074489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2" name="Oval 501">
            <a:extLst>
              <a:ext uri="{FF2B5EF4-FFF2-40B4-BE49-F238E27FC236}">
                <a16:creationId xmlns:a16="http://schemas.microsoft.com/office/drawing/2014/main" id="{B7C3B769-FB18-4374-988C-BF01F782AA58}"/>
              </a:ext>
            </a:extLst>
          </p:cNvPr>
          <p:cNvSpPr/>
          <p:nvPr/>
        </p:nvSpPr>
        <p:spPr>
          <a:xfrm>
            <a:off x="6767974" y="1924750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3" name="Oval 502">
            <a:extLst>
              <a:ext uri="{FF2B5EF4-FFF2-40B4-BE49-F238E27FC236}">
                <a16:creationId xmlns:a16="http://schemas.microsoft.com/office/drawing/2014/main" id="{F7634DF3-5A86-4BA9-A034-B23275528C45}"/>
              </a:ext>
            </a:extLst>
          </p:cNvPr>
          <p:cNvSpPr/>
          <p:nvPr/>
        </p:nvSpPr>
        <p:spPr>
          <a:xfrm>
            <a:off x="7162162" y="1727998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4" name="Oval 503">
            <a:extLst>
              <a:ext uri="{FF2B5EF4-FFF2-40B4-BE49-F238E27FC236}">
                <a16:creationId xmlns:a16="http://schemas.microsoft.com/office/drawing/2014/main" id="{025827AA-C896-479E-B895-EEDB8C363CC2}"/>
              </a:ext>
            </a:extLst>
          </p:cNvPr>
          <p:cNvSpPr/>
          <p:nvPr/>
        </p:nvSpPr>
        <p:spPr>
          <a:xfrm>
            <a:off x="6464577" y="170222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5" name="Oval 504">
            <a:extLst>
              <a:ext uri="{FF2B5EF4-FFF2-40B4-BE49-F238E27FC236}">
                <a16:creationId xmlns:a16="http://schemas.microsoft.com/office/drawing/2014/main" id="{D3BC2CBE-ED76-435F-BEA0-95D7EAFBECEC}"/>
              </a:ext>
            </a:extLst>
          </p:cNvPr>
          <p:cNvSpPr/>
          <p:nvPr/>
        </p:nvSpPr>
        <p:spPr>
          <a:xfrm>
            <a:off x="6606253" y="176553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6" name="Oval 505">
            <a:extLst>
              <a:ext uri="{FF2B5EF4-FFF2-40B4-BE49-F238E27FC236}">
                <a16:creationId xmlns:a16="http://schemas.microsoft.com/office/drawing/2014/main" id="{5ED8203F-3639-40C8-B79C-0AC282E2603C}"/>
              </a:ext>
            </a:extLst>
          </p:cNvPr>
          <p:cNvSpPr/>
          <p:nvPr/>
        </p:nvSpPr>
        <p:spPr>
          <a:xfrm>
            <a:off x="7001324" y="1669834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7" name="Oval 506">
            <a:extLst>
              <a:ext uri="{FF2B5EF4-FFF2-40B4-BE49-F238E27FC236}">
                <a16:creationId xmlns:a16="http://schemas.microsoft.com/office/drawing/2014/main" id="{1094FD6A-9E53-4CD0-8053-1948DB95D6C5}"/>
              </a:ext>
            </a:extLst>
          </p:cNvPr>
          <p:cNvSpPr/>
          <p:nvPr/>
        </p:nvSpPr>
        <p:spPr>
          <a:xfrm>
            <a:off x="6722091" y="165722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8" name="Oval 507">
            <a:extLst>
              <a:ext uri="{FF2B5EF4-FFF2-40B4-BE49-F238E27FC236}">
                <a16:creationId xmlns:a16="http://schemas.microsoft.com/office/drawing/2014/main" id="{E2BEE15E-1F9D-41A3-B4A0-458A7876EE86}"/>
              </a:ext>
            </a:extLst>
          </p:cNvPr>
          <p:cNvSpPr/>
          <p:nvPr/>
        </p:nvSpPr>
        <p:spPr>
          <a:xfrm>
            <a:off x="6799605" y="1774373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9" name="Oval 508">
            <a:extLst>
              <a:ext uri="{FF2B5EF4-FFF2-40B4-BE49-F238E27FC236}">
                <a16:creationId xmlns:a16="http://schemas.microsoft.com/office/drawing/2014/main" id="{51435E7B-20C4-40C7-A3ED-D6F0F454BCF0}"/>
              </a:ext>
            </a:extLst>
          </p:cNvPr>
          <p:cNvSpPr/>
          <p:nvPr/>
        </p:nvSpPr>
        <p:spPr>
          <a:xfrm>
            <a:off x="7143000" y="158710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0" name="Oval 509">
            <a:extLst>
              <a:ext uri="{FF2B5EF4-FFF2-40B4-BE49-F238E27FC236}">
                <a16:creationId xmlns:a16="http://schemas.microsoft.com/office/drawing/2014/main" id="{2C3088EC-8E00-4A55-80B8-2176CE3E6C8D}"/>
              </a:ext>
            </a:extLst>
          </p:cNvPr>
          <p:cNvSpPr/>
          <p:nvPr/>
        </p:nvSpPr>
        <p:spPr>
          <a:xfrm>
            <a:off x="6475301" y="191793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1" name="Oval 510">
            <a:extLst>
              <a:ext uri="{FF2B5EF4-FFF2-40B4-BE49-F238E27FC236}">
                <a16:creationId xmlns:a16="http://schemas.microsoft.com/office/drawing/2014/main" id="{5338D3D1-E8F5-4C7A-A2CD-C80EEACD522E}"/>
              </a:ext>
            </a:extLst>
          </p:cNvPr>
          <p:cNvSpPr/>
          <p:nvPr/>
        </p:nvSpPr>
        <p:spPr>
          <a:xfrm>
            <a:off x="6616977" y="185462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2" name="Oval 511">
            <a:extLst>
              <a:ext uri="{FF2B5EF4-FFF2-40B4-BE49-F238E27FC236}">
                <a16:creationId xmlns:a16="http://schemas.microsoft.com/office/drawing/2014/main" id="{CD022C3E-E7BD-40DD-8C40-1580C0FFEA92}"/>
              </a:ext>
            </a:extLst>
          </p:cNvPr>
          <p:cNvSpPr/>
          <p:nvPr/>
        </p:nvSpPr>
        <p:spPr>
          <a:xfrm>
            <a:off x="6758653" y="191793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3" name="Oval 512">
            <a:extLst>
              <a:ext uri="{FF2B5EF4-FFF2-40B4-BE49-F238E27FC236}">
                <a16:creationId xmlns:a16="http://schemas.microsoft.com/office/drawing/2014/main" id="{BE1740E3-4A6D-441F-8B80-751C73F639A2}"/>
              </a:ext>
            </a:extLst>
          </p:cNvPr>
          <p:cNvSpPr/>
          <p:nvPr/>
        </p:nvSpPr>
        <p:spPr>
          <a:xfrm>
            <a:off x="7139653" y="186443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4" name="Oval 513">
            <a:extLst>
              <a:ext uri="{FF2B5EF4-FFF2-40B4-BE49-F238E27FC236}">
                <a16:creationId xmlns:a16="http://schemas.microsoft.com/office/drawing/2014/main" id="{CAC1B647-8C9C-42CB-A4A5-33E4BC92B015}"/>
              </a:ext>
            </a:extLst>
          </p:cNvPr>
          <p:cNvSpPr/>
          <p:nvPr/>
        </p:nvSpPr>
        <p:spPr>
          <a:xfrm>
            <a:off x="6874491" y="180962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5" name="Oval 514">
            <a:extLst>
              <a:ext uri="{FF2B5EF4-FFF2-40B4-BE49-F238E27FC236}">
                <a16:creationId xmlns:a16="http://schemas.microsoft.com/office/drawing/2014/main" id="{60F69351-D18B-47D4-BBAE-5D5D67E3348A}"/>
              </a:ext>
            </a:extLst>
          </p:cNvPr>
          <p:cNvSpPr/>
          <p:nvPr/>
        </p:nvSpPr>
        <p:spPr>
          <a:xfrm>
            <a:off x="6952005" y="1926773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6" name="Oval 515">
            <a:extLst>
              <a:ext uri="{FF2B5EF4-FFF2-40B4-BE49-F238E27FC236}">
                <a16:creationId xmlns:a16="http://schemas.microsoft.com/office/drawing/2014/main" id="{737B5B73-FC14-4FC7-9AE7-BA0BBB7E5274}"/>
              </a:ext>
            </a:extLst>
          </p:cNvPr>
          <p:cNvSpPr/>
          <p:nvPr/>
        </p:nvSpPr>
        <p:spPr>
          <a:xfrm>
            <a:off x="6456139" y="1777034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7" name="Oval 516">
            <a:extLst>
              <a:ext uri="{FF2B5EF4-FFF2-40B4-BE49-F238E27FC236}">
                <a16:creationId xmlns:a16="http://schemas.microsoft.com/office/drawing/2014/main" id="{2A58F952-102D-4775-B4BD-A731D5CFA0FC}"/>
              </a:ext>
            </a:extLst>
          </p:cNvPr>
          <p:cNvSpPr/>
          <p:nvPr/>
        </p:nvSpPr>
        <p:spPr>
          <a:xfrm>
            <a:off x="7237188" y="1971835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8" name="Oval 517">
            <a:extLst>
              <a:ext uri="{FF2B5EF4-FFF2-40B4-BE49-F238E27FC236}">
                <a16:creationId xmlns:a16="http://schemas.microsoft.com/office/drawing/2014/main" id="{8817FA56-FA02-4436-A3E2-DAD94D2687F8}"/>
              </a:ext>
            </a:extLst>
          </p:cNvPr>
          <p:cNvSpPr/>
          <p:nvPr/>
        </p:nvSpPr>
        <p:spPr>
          <a:xfrm>
            <a:off x="6553674" y="1903865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9" name="Oval 518">
            <a:extLst>
              <a:ext uri="{FF2B5EF4-FFF2-40B4-BE49-F238E27FC236}">
                <a16:creationId xmlns:a16="http://schemas.microsoft.com/office/drawing/2014/main" id="{D0439D1A-A22A-4E7F-AE86-2B460D848C7E}"/>
              </a:ext>
            </a:extLst>
          </p:cNvPr>
          <p:cNvSpPr/>
          <p:nvPr/>
        </p:nvSpPr>
        <p:spPr>
          <a:xfrm>
            <a:off x="6695350" y="1967170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0" name="Oval 519">
            <a:extLst>
              <a:ext uri="{FF2B5EF4-FFF2-40B4-BE49-F238E27FC236}">
                <a16:creationId xmlns:a16="http://schemas.microsoft.com/office/drawing/2014/main" id="{D1FC5937-2E32-4C64-BFD7-9EC485FAA448}"/>
              </a:ext>
            </a:extLst>
          </p:cNvPr>
          <p:cNvSpPr/>
          <p:nvPr/>
        </p:nvSpPr>
        <p:spPr>
          <a:xfrm>
            <a:off x="7076350" y="191367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1" name="Oval 520">
            <a:extLst>
              <a:ext uri="{FF2B5EF4-FFF2-40B4-BE49-F238E27FC236}">
                <a16:creationId xmlns:a16="http://schemas.microsoft.com/office/drawing/2014/main" id="{63229542-8C01-4327-AC5E-EBA540075D4E}"/>
              </a:ext>
            </a:extLst>
          </p:cNvPr>
          <p:cNvSpPr/>
          <p:nvPr/>
        </p:nvSpPr>
        <p:spPr>
          <a:xfrm>
            <a:off x="6811188" y="1858865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2" name="Oval 521">
            <a:extLst>
              <a:ext uri="{FF2B5EF4-FFF2-40B4-BE49-F238E27FC236}">
                <a16:creationId xmlns:a16="http://schemas.microsoft.com/office/drawing/2014/main" id="{06B5628E-ED11-4553-8985-ADD51D79ED15}"/>
              </a:ext>
            </a:extLst>
          </p:cNvPr>
          <p:cNvSpPr/>
          <p:nvPr/>
        </p:nvSpPr>
        <p:spPr>
          <a:xfrm>
            <a:off x="6888702" y="197601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3" name="Oval 522">
            <a:extLst>
              <a:ext uri="{FF2B5EF4-FFF2-40B4-BE49-F238E27FC236}">
                <a16:creationId xmlns:a16="http://schemas.microsoft.com/office/drawing/2014/main" id="{F4723A35-C75E-45EC-8102-849D187A4769}"/>
              </a:ext>
            </a:extLst>
          </p:cNvPr>
          <p:cNvSpPr/>
          <p:nvPr/>
        </p:nvSpPr>
        <p:spPr>
          <a:xfrm>
            <a:off x="7218026" y="1830938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4" name="Oval 523">
            <a:extLst>
              <a:ext uri="{FF2B5EF4-FFF2-40B4-BE49-F238E27FC236}">
                <a16:creationId xmlns:a16="http://schemas.microsoft.com/office/drawing/2014/main" id="{672DA68C-76DD-48AB-BCF6-4EE72050B3B5}"/>
              </a:ext>
            </a:extLst>
          </p:cNvPr>
          <p:cNvSpPr/>
          <p:nvPr/>
        </p:nvSpPr>
        <p:spPr>
          <a:xfrm>
            <a:off x="6566744" y="189683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5" name="Oval 524">
            <a:extLst>
              <a:ext uri="{FF2B5EF4-FFF2-40B4-BE49-F238E27FC236}">
                <a16:creationId xmlns:a16="http://schemas.microsoft.com/office/drawing/2014/main" id="{7234ED69-754D-4D73-8613-18F4EE74434B}"/>
              </a:ext>
            </a:extLst>
          </p:cNvPr>
          <p:cNvSpPr/>
          <p:nvPr/>
        </p:nvSpPr>
        <p:spPr>
          <a:xfrm>
            <a:off x="6708420" y="183353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6" name="Oval 525">
            <a:extLst>
              <a:ext uri="{FF2B5EF4-FFF2-40B4-BE49-F238E27FC236}">
                <a16:creationId xmlns:a16="http://schemas.microsoft.com/office/drawing/2014/main" id="{019A21A7-7EB6-4C95-96B7-C2B52233AFC2}"/>
              </a:ext>
            </a:extLst>
          </p:cNvPr>
          <p:cNvSpPr/>
          <p:nvPr/>
        </p:nvSpPr>
        <p:spPr>
          <a:xfrm>
            <a:off x="6850096" y="189683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7" name="Oval 526">
            <a:extLst>
              <a:ext uri="{FF2B5EF4-FFF2-40B4-BE49-F238E27FC236}">
                <a16:creationId xmlns:a16="http://schemas.microsoft.com/office/drawing/2014/main" id="{30781E37-21C5-4BF9-84D5-7027DCFB98B2}"/>
              </a:ext>
            </a:extLst>
          </p:cNvPr>
          <p:cNvSpPr/>
          <p:nvPr/>
        </p:nvSpPr>
        <p:spPr>
          <a:xfrm>
            <a:off x="7231096" y="184333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8" name="Oval 527">
            <a:extLst>
              <a:ext uri="{FF2B5EF4-FFF2-40B4-BE49-F238E27FC236}">
                <a16:creationId xmlns:a16="http://schemas.microsoft.com/office/drawing/2014/main" id="{1AE4661E-DFD4-4B33-A276-0478FFA84F43}"/>
              </a:ext>
            </a:extLst>
          </p:cNvPr>
          <p:cNvSpPr/>
          <p:nvPr/>
        </p:nvSpPr>
        <p:spPr>
          <a:xfrm>
            <a:off x="6965934" y="178853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9" name="Oval 528">
            <a:extLst>
              <a:ext uri="{FF2B5EF4-FFF2-40B4-BE49-F238E27FC236}">
                <a16:creationId xmlns:a16="http://schemas.microsoft.com/office/drawing/2014/main" id="{DAF7CD81-19FA-4C91-A4E4-F9FF2B33EDCF}"/>
              </a:ext>
            </a:extLst>
          </p:cNvPr>
          <p:cNvSpPr/>
          <p:nvPr/>
        </p:nvSpPr>
        <p:spPr>
          <a:xfrm>
            <a:off x="7043448" y="1905678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0" name="Oval 529">
            <a:extLst>
              <a:ext uri="{FF2B5EF4-FFF2-40B4-BE49-F238E27FC236}">
                <a16:creationId xmlns:a16="http://schemas.microsoft.com/office/drawing/2014/main" id="{716AAFB5-87DA-433D-AAA1-1796B438E549}"/>
              </a:ext>
            </a:extLst>
          </p:cNvPr>
          <p:cNvSpPr/>
          <p:nvPr/>
        </p:nvSpPr>
        <p:spPr>
          <a:xfrm>
            <a:off x="6547582" y="1755939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1" name="Oval 530">
            <a:extLst>
              <a:ext uri="{FF2B5EF4-FFF2-40B4-BE49-F238E27FC236}">
                <a16:creationId xmlns:a16="http://schemas.microsoft.com/office/drawing/2014/main" id="{278680DD-57D3-46A4-BE1A-DECE6F13E3A8}"/>
              </a:ext>
            </a:extLst>
          </p:cNvPr>
          <p:cNvSpPr/>
          <p:nvPr/>
        </p:nvSpPr>
        <p:spPr>
          <a:xfrm>
            <a:off x="6475301" y="191793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2" name="Oval 531">
            <a:extLst>
              <a:ext uri="{FF2B5EF4-FFF2-40B4-BE49-F238E27FC236}">
                <a16:creationId xmlns:a16="http://schemas.microsoft.com/office/drawing/2014/main" id="{5B3A144F-B2B6-4887-AC52-6DF5BDC767A3}"/>
              </a:ext>
            </a:extLst>
          </p:cNvPr>
          <p:cNvSpPr/>
          <p:nvPr/>
        </p:nvSpPr>
        <p:spPr>
          <a:xfrm>
            <a:off x="6616977" y="185462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3" name="Oval 532">
            <a:extLst>
              <a:ext uri="{FF2B5EF4-FFF2-40B4-BE49-F238E27FC236}">
                <a16:creationId xmlns:a16="http://schemas.microsoft.com/office/drawing/2014/main" id="{2A80D89A-A8AD-4D8D-B10C-A6FB57016D21}"/>
              </a:ext>
            </a:extLst>
          </p:cNvPr>
          <p:cNvSpPr/>
          <p:nvPr/>
        </p:nvSpPr>
        <p:spPr>
          <a:xfrm>
            <a:off x="6758653" y="191793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4" name="Oval 533">
            <a:extLst>
              <a:ext uri="{FF2B5EF4-FFF2-40B4-BE49-F238E27FC236}">
                <a16:creationId xmlns:a16="http://schemas.microsoft.com/office/drawing/2014/main" id="{76959205-E5BE-4CE3-822D-A65034FFA0F1}"/>
              </a:ext>
            </a:extLst>
          </p:cNvPr>
          <p:cNvSpPr/>
          <p:nvPr/>
        </p:nvSpPr>
        <p:spPr>
          <a:xfrm>
            <a:off x="7139653" y="186443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5" name="Oval 534">
            <a:extLst>
              <a:ext uri="{FF2B5EF4-FFF2-40B4-BE49-F238E27FC236}">
                <a16:creationId xmlns:a16="http://schemas.microsoft.com/office/drawing/2014/main" id="{EDE962BF-E09F-4A29-BBD7-20B2389AA0DA}"/>
              </a:ext>
            </a:extLst>
          </p:cNvPr>
          <p:cNvSpPr/>
          <p:nvPr/>
        </p:nvSpPr>
        <p:spPr>
          <a:xfrm>
            <a:off x="6874491" y="180962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6" name="Oval 535">
            <a:extLst>
              <a:ext uri="{FF2B5EF4-FFF2-40B4-BE49-F238E27FC236}">
                <a16:creationId xmlns:a16="http://schemas.microsoft.com/office/drawing/2014/main" id="{90FE5C2B-CDD1-4376-B4FF-9FEFC49B31D3}"/>
              </a:ext>
            </a:extLst>
          </p:cNvPr>
          <p:cNvSpPr/>
          <p:nvPr/>
        </p:nvSpPr>
        <p:spPr>
          <a:xfrm>
            <a:off x="6952005" y="1926773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37" name="Oval 536">
            <a:extLst>
              <a:ext uri="{FF2B5EF4-FFF2-40B4-BE49-F238E27FC236}">
                <a16:creationId xmlns:a16="http://schemas.microsoft.com/office/drawing/2014/main" id="{7A8AEAF0-0E87-493D-82DF-107ED2E3260E}"/>
              </a:ext>
            </a:extLst>
          </p:cNvPr>
          <p:cNvSpPr/>
          <p:nvPr/>
        </p:nvSpPr>
        <p:spPr>
          <a:xfrm>
            <a:off x="6456139" y="1777034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8" name="Oval 537">
            <a:extLst>
              <a:ext uri="{FF2B5EF4-FFF2-40B4-BE49-F238E27FC236}">
                <a16:creationId xmlns:a16="http://schemas.microsoft.com/office/drawing/2014/main" id="{623171AC-CACF-4C21-B103-5D6BC9D4DB1D}"/>
              </a:ext>
            </a:extLst>
          </p:cNvPr>
          <p:cNvSpPr/>
          <p:nvPr/>
        </p:nvSpPr>
        <p:spPr>
          <a:xfrm>
            <a:off x="6627701" y="207033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9" name="Oval 538">
            <a:extLst>
              <a:ext uri="{FF2B5EF4-FFF2-40B4-BE49-F238E27FC236}">
                <a16:creationId xmlns:a16="http://schemas.microsoft.com/office/drawing/2014/main" id="{80BEA125-6D5D-4F01-9FA5-99EDEF48E1DE}"/>
              </a:ext>
            </a:extLst>
          </p:cNvPr>
          <p:cNvSpPr/>
          <p:nvPr/>
        </p:nvSpPr>
        <p:spPr>
          <a:xfrm>
            <a:off x="6769377" y="200702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0" name="Oval 539">
            <a:extLst>
              <a:ext uri="{FF2B5EF4-FFF2-40B4-BE49-F238E27FC236}">
                <a16:creationId xmlns:a16="http://schemas.microsoft.com/office/drawing/2014/main" id="{6D2E906E-2513-4219-B23D-01F6B1B24A4C}"/>
              </a:ext>
            </a:extLst>
          </p:cNvPr>
          <p:cNvSpPr/>
          <p:nvPr/>
        </p:nvSpPr>
        <p:spPr>
          <a:xfrm>
            <a:off x="6911053" y="207033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1" name="Oval 540">
            <a:extLst>
              <a:ext uri="{FF2B5EF4-FFF2-40B4-BE49-F238E27FC236}">
                <a16:creationId xmlns:a16="http://schemas.microsoft.com/office/drawing/2014/main" id="{4201B2E9-F1D6-4946-A717-97581218FF81}"/>
              </a:ext>
            </a:extLst>
          </p:cNvPr>
          <p:cNvSpPr/>
          <p:nvPr/>
        </p:nvSpPr>
        <p:spPr>
          <a:xfrm>
            <a:off x="6466863" y="2012167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2" name="Oval 541">
            <a:extLst>
              <a:ext uri="{FF2B5EF4-FFF2-40B4-BE49-F238E27FC236}">
                <a16:creationId xmlns:a16="http://schemas.microsoft.com/office/drawing/2014/main" id="{12517F1B-A36F-44C5-9C82-FF6B5ECB1529}"/>
              </a:ext>
            </a:extLst>
          </p:cNvPr>
          <p:cNvSpPr/>
          <p:nvPr/>
        </p:nvSpPr>
        <p:spPr>
          <a:xfrm>
            <a:off x="7026891" y="196202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3" name="Oval 542">
            <a:extLst>
              <a:ext uri="{FF2B5EF4-FFF2-40B4-BE49-F238E27FC236}">
                <a16:creationId xmlns:a16="http://schemas.microsoft.com/office/drawing/2014/main" id="{15D03347-5E07-4036-9EB7-BE81ACE23777}"/>
              </a:ext>
            </a:extLst>
          </p:cNvPr>
          <p:cNvSpPr/>
          <p:nvPr/>
        </p:nvSpPr>
        <p:spPr>
          <a:xfrm>
            <a:off x="7104405" y="2079173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4" name="Oval 543">
            <a:extLst>
              <a:ext uri="{FF2B5EF4-FFF2-40B4-BE49-F238E27FC236}">
                <a16:creationId xmlns:a16="http://schemas.microsoft.com/office/drawing/2014/main" id="{48A1D784-D37C-4DB4-8775-546F6FEDA7D3}"/>
              </a:ext>
            </a:extLst>
          </p:cNvPr>
          <p:cNvSpPr/>
          <p:nvPr/>
        </p:nvSpPr>
        <p:spPr>
          <a:xfrm>
            <a:off x="6608539" y="1929434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5" name="Oval 544">
            <a:extLst>
              <a:ext uri="{FF2B5EF4-FFF2-40B4-BE49-F238E27FC236}">
                <a16:creationId xmlns:a16="http://schemas.microsoft.com/office/drawing/2014/main" id="{37942187-36F0-49D3-B2ED-925DAB0007C5}"/>
              </a:ext>
            </a:extLst>
          </p:cNvPr>
          <p:cNvSpPr/>
          <p:nvPr/>
        </p:nvSpPr>
        <p:spPr>
          <a:xfrm>
            <a:off x="6564398" y="2119570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6" name="Oval 545">
            <a:extLst>
              <a:ext uri="{FF2B5EF4-FFF2-40B4-BE49-F238E27FC236}">
                <a16:creationId xmlns:a16="http://schemas.microsoft.com/office/drawing/2014/main" id="{6C9EC6D5-202A-46CE-9385-3D8020AFEC54}"/>
              </a:ext>
            </a:extLst>
          </p:cNvPr>
          <p:cNvSpPr/>
          <p:nvPr/>
        </p:nvSpPr>
        <p:spPr>
          <a:xfrm>
            <a:off x="6706074" y="2056265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7" name="Oval 546">
            <a:extLst>
              <a:ext uri="{FF2B5EF4-FFF2-40B4-BE49-F238E27FC236}">
                <a16:creationId xmlns:a16="http://schemas.microsoft.com/office/drawing/2014/main" id="{E88D90EF-240B-48F3-94B8-B7B6116F26DB}"/>
              </a:ext>
            </a:extLst>
          </p:cNvPr>
          <p:cNvSpPr/>
          <p:nvPr/>
        </p:nvSpPr>
        <p:spPr>
          <a:xfrm>
            <a:off x="6847750" y="2119570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8" name="Oval 547">
            <a:extLst>
              <a:ext uri="{FF2B5EF4-FFF2-40B4-BE49-F238E27FC236}">
                <a16:creationId xmlns:a16="http://schemas.microsoft.com/office/drawing/2014/main" id="{7189FC46-14D3-422C-AFB4-A86ABCDFFDE8}"/>
              </a:ext>
            </a:extLst>
          </p:cNvPr>
          <p:cNvSpPr/>
          <p:nvPr/>
        </p:nvSpPr>
        <p:spPr>
          <a:xfrm>
            <a:off x="7228750" y="206607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9" name="Oval 548">
            <a:extLst>
              <a:ext uri="{FF2B5EF4-FFF2-40B4-BE49-F238E27FC236}">
                <a16:creationId xmlns:a16="http://schemas.microsoft.com/office/drawing/2014/main" id="{B074CB15-2F1B-43EA-AC5F-ED5BE1877457}"/>
              </a:ext>
            </a:extLst>
          </p:cNvPr>
          <p:cNvSpPr/>
          <p:nvPr/>
        </p:nvSpPr>
        <p:spPr>
          <a:xfrm>
            <a:off x="6963588" y="2011265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0" name="Oval 549">
            <a:extLst>
              <a:ext uri="{FF2B5EF4-FFF2-40B4-BE49-F238E27FC236}">
                <a16:creationId xmlns:a16="http://schemas.microsoft.com/office/drawing/2014/main" id="{7B455224-D35A-4A4A-870B-7B5385A8D45B}"/>
              </a:ext>
            </a:extLst>
          </p:cNvPr>
          <p:cNvSpPr/>
          <p:nvPr/>
        </p:nvSpPr>
        <p:spPr>
          <a:xfrm>
            <a:off x="7041102" y="212841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1" name="Oval 550">
            <a:extLst>
              <a:ext uri="{FF2B5EF4-FFF2-40B4-BE49-F238E27FC236}">
                <a16:creationId xmlns:a16="http://schemas.microsoft.com/office/drawing/2014/main" id="{4DD7476A-F19B-4A43-A99C-5BAC0E36A3DA}"/>
              </a:ext>
            </a:extLst>
          </p:cNvPr>
          <p:cNvSpPr/>
          <p:nvPr/>
        </p:nvSpPr>
        <p:spPr>
          <a:xfrm>
            <a:off x="6545236" y="1978673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2" name="Oval 551">
            <a:extLst>
              <a:ext uri="{FF2B5EF4-FFF2-40B4-BE49-F238E27FC236}">
                <a16:creationId xmlns:a16="http://schemas.microsoft.com/office/drawing/2014/main" id="{060A1045-C606-4D36-B73C-21BA9B2EA7FF}"/>
              </a:ext>
            </a:extLst>
          </p:cNvPr>
          <p:cNvSpPr/>
          <p:nvPr/>
        </p:nvSpPr>
        <p:spPr>
          <a:xfrm>
            <a:off x="6719144" y="204923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3" name="Oval 552">
            <a:extLst>
              <a:ext uri="{FF2B5EF4-FFF2-40B4-BE49-F238E27FC236}">
                <a16:creationId xmlns:a16="http://schemas.microsoft.com/office/drawing/2014/main" id="{DC678688-C2E3-4307-BB61-1E6E2435BF6C}"/>
              </a:ext>
            </a:extLst>
          </p:cNvPr>
          <p:cNvSpPr/>
          <p:nvPr/>
        </p:nvSpPr>
        <p:spPr>
          <a:xfrm>
            <a:off x="6860820" y="198593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4" name="Oval 553">
            <a:extLst>
              <a:ext uri="{FF2B5EF4-FFF2-40B4-BE49-F238E27FC236}">
                <a16:creationId xmlns:a16="http://schemas.microsoft.com/office/drawing/2014/main" id="{2DEC69FF-E14E-49A6-9573-D9B823EA3B07}"/>
              </a:ext>
            </a:extLst>
          </p:cNvPr>
          <p:cNvSpPr/>
          <p:nvPr/>
        </p:nvSpPr>
        <p:spPr>
          <a:xfrm>
            <a:off x="7002496" y="2049236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5" name="Oval 554">
            <a:extLst>
              <a:ext uri="{FF2B5EF4-FFF2-40B4-BE49-F238E27FC236}">
                <a16:creationId xmlns:a16="http://schemas.microsoft.com/office/drawing/2014/main" id="{375FFDD5-99F8-4AAA-9480-C622003DC718}"/>
              </a:ext>
            </a:extLst>
          </p:cNvPr>
          <p:cNvSpPr/>
          <p:nvPr/>
        </p:nvSpPr>
        <p:spPr>
          <a:xfrm>
            <a:off x="6558306" y="1991072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6" name="Oval 555">
            <a:extLst>
              <a:ext uri="{FF2B5EF4-FFF2-40B4-BE49-F238E27FC236}">
                <a16:creationId xmlns:a16="http://schemas.microsoft.com/office/drawing/2014/main" id="{793311AC-4611-4F58-A9EB-91F680898A58}"/>
              </a:ext>
            </a:extLst>
          </p:cNvPr>
          <p:cNvSpPr/>
          <p:nvPr/>
        </p:nvSpPr>
        <p:spPr>
          <a:xfrm>
            <a:off x="7118334" y="1940931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7" name="Oval 556">
            <a:extLst>
              <a:ext uri="{FF2B5EF4-FFF2-40B4-BE49-F238E27FC236}">
                <a16:creationId xmlns:a16="http://schemas.microsoft.com/office/drawing/2014/main" id="{593B25A6-6326-449D-B45A-46023D8E34AE}"/>
              </a:ext>
            </a:extLst>
          </p:cNvPr>
          <p:cNvSpPr/>
          <p:nvPr/>
        </p:nvSpPr>
        <p:spPr>
          <a:xfrm>
            <a:off x="7195848" y="2058078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8" name="Oval 557">
            <a:extLst>
              <a:ext uri="{FF2B5EF4-FFF2-40B4-BE49-F238E27FC236}">
                <a16:creationId xmlns:a16="http://schemas.microsoft.com/office/drawing/2014/main" id="{E45756CA-92B5-4CA0-A087-AA98FB5D246A}"/>
              </a:ext>
            </a:extLst>
          </p:cNvPr>
          <p:cNvSpPr/>
          <p:nvPr/>
        </p:nvSpPr>
        <p:spPr>
          <a:xfrm>
            <a:off x="6699982" y="1908339"/>
            <a:ext cx="36000" cy="36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9" name="Rectangle 558">
            <a:extLst>
              <a:ext uri="{FF2B5EF4-FFF2-40B4-BE49-F238E27FC236}">
                <a16:creationId xmlns:a16="http://schemas.microsoft.com/office/drawing/2014/main" id="{837DED87-FAE6-413B-8F64-F4E9EAC61081}"/>
              </a:ext>
            </a:extLst>
          </p:cNvPr>
          <p:cNvSpPr/>
          <p:nvPr/>
        </p:nvSpPr>
        <p:spPr>
          <a:xfrm>
            <a:off x="8296022" y="-120553"/>
            <a:ext cx="33418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02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0" name="TextBox 559">
            <a:extLst>
              <a:ext uri="{FF2B5EF4-FFF2-40B4-BE49-F238E27FC236}">
                <a16:creationId xmlns:a16="http://schemas.microsoft.com/office/drawing/2014/main" id="{B9029C4E-9B19-4F5C-A802-8F61BC64E148}"/>
              </a:ext>
            </a:extLst>
          </p:cNvPr>
          <p:cNvSpPr txBox="1"/>
          <p:nvPr/>
        </p:nvSpPr>
        <p:spPr>
          <a:xfrm>
            <a:off x="5316437" y="4437282"/>
            <a:ext cx="10972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0070C0"/>
                </a:solidFill>
              </a:rPr>
              <a:t>Danny</a:t>
            </a:r>
          </a:p>
        </p:txBody>
      </p:sp>
      <p:sp>
        <p:nvSpPr>
          <p:cNvPr id="562" name="TextBox 561">
            <a:extLst>
              <a:ext uri="{FF2B5EF4-FFF2-40B4-BE49-F238E27FC236}">
                <a16:creationId xmlns:a16="http://schemas.microsoft.com/office/drawing/2014/main" id="{C5D702B0-6AD7-4F76-A771-36ED6139F59D}"/>
              </a:ext>
            </a:extLst>
          </p:cNvPr>
          <p:cNvSpPr txBox="1"/>
          <p:nvPr/>
        </p:nvSpPr>
        <p:spPr>
          <a:xfrm>
            <a:off x="4393809" y="4698761"/>
            <a:ext cx="3207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</a:rPr>
              <a:t>Diffusion is taking the smell into</a:t>
            </a:r>
          </a:p>
        </p:txBody>
      </p:sp>
      <p:sp>
        <p:nvSpPr>
          <p:cNvPr id="563" name="TextBox 562">
            <a:extLst>
              <a:ext uri="{FF2B5EF4-FFF2-40B4-BE49-F238E27FC236}">
                <a16:creationId xmlns:a16="http://schemas.microsoft.com/office/drawing/2014/main" id="{4A327C1C-A8E5-46A8-A558-A1EFFCB2A15A}"/>
              </a:ext>
            </a:extLst>
          </p:cNvPr>
          <p:cNvSpPr txBox="1"/>
          <p:nvPr/>
        </p:nvSpPr>
        <p:spPr>
          <a:xfrm>
            <a:off x="3121949" y="4946041"/>
            <a:ext cx="4601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</a:rPr>
              <a:t>the lab, but it reaches Danny first (as he is closest)</a:t>
            </a:r>
          </a:p>
        </p:txBody>
      </p:sp>
      <p:pic>
        <p:nvPicPr>
          <p:cNvPr id="565" name="Picture 564" descr="A picture containing umbrella, clipart&#10;&#10;Description generated with high confidence">
            <a:extLst>
              <a:ext uri="{FF2B5EF4-FFF2-40B4-BE49-F238E27FC236}">
                <a16:creationId xmlns:a16="http://schemas.microsoft.com/office/drawing/2014/main" id="{92BF5442-64D7-44F1-9904-7EC45E57B35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756" y="6060973"/>
            <a:ext cx="254792" cy="25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560" grpId="0"/>
      <p:bldP spid="562" grpId="0"/>
      <p:bldP spid="5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B4F1CE-6976-43D2-8495-7D281A756F7B}"/>
              </a:ext>
            </a:extLst>
          </p:cNvPr>
          <p:cNvSpPr/>
          <p:nvPr/>
        </p:nvSpPr>
        <p:spPr>
          <a:xfrm>
            <a:off x="2205673" y="71706"/>
            <a:ext cx="772611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Diffusion in Real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88127E-3276-4AE0-B1CE-632BC94DEA45}"/>
              </a:ext>
            </a:extLst>
          </p:cNvPr>
          <p:cNvSpPr txBox="1"/>
          <p:nvPr/>
        </p:nvSpPr>
        <p:spPr>
          <a:xfrm>
            <a:off x="1664677" y="1322363"/>
            <a:ext cx="6189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Can </a:t>
            </a:r>
            <a:r>
              <a:rPr lang="en-GB" dirty="0"/>
              <a:t>you give me an example of diffusion that you do every day, and you probably don’t even think about it 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6637A5-9D8B-41C3-843E-3D2B7E4D9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366" y="2296021"/>
            <a:ext cx="6082538" cy="36008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EEAA8C-2D78-4BE6-85AA-BB8A48643CFA}"/>
              </a:ext>
            </a:extLst>
          </p:cNvPr>
          <p:cNvSpPr/>
          <p:nvPr/>
        </p:nvSpPr>
        <p:spPr>
          <a:xfrm>
            <a:off x="8276492" y="1147886"/>
            <a:ext cx="360428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Breathing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975FED-2A05-4AD3-91C3-B0A9F2BE1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569" y="4767709"/>
            <a:ext cx="6431837" cy="15241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66EC76-0CC8-49B3-94E3-CDDAC154A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017" y="4678887"/>
            <a:ext cx="6561389" cy="19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D3D13B-76C7-45C0-AE56-6C8C42F2E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034" y="1506757"/>
            <a:ext cx="10543586" cy="4351338"/>
          </a:xfrm>
        </p:spPr>
        <p:txBody>
          <a:bodyPr>
            <a:normAutofit fontScale="92500" lnSpcReduction="10000"/>
          </a:bodyPr>
          <a:lstStyle/>
          <a:p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Describe the process of diffusion </a:t>
            </a:r>
            <a:r>
              <a:rPr lang="en-GB" sz="36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and see it in action using beakers of warm and cold water </a:t>
            </a:r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(F3)</a:t>
            </a:r>
          </a:p>
          <a:p>
            <a:endParaRPr lang="en-GB" sz="3600" b="1" dirty="0">
              <a:ln>
                <a:solidFill>
                  <a:sysClr val="windowText" lastClr="000000"/>
                </a:solidFill>
              </a:ln>
            </a:endParaRPr>
          </a:p>
          <a:p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Apply diffusion to a real life example (1)</a:t>
            </a:r>
          </a:p>
          <a:p>
            <a:endParaRPr lang="en-GB" sz="3600" b="1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</a:endParaRPr>
          </a:p>
          <a:p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Draw before and after particle diagrams to explain diffusion (2)</a:t>
            </a:r>
          </a:p>
          <a:p>
            <a:pPr marL="0" indent="0">
              <a:buNone/>
            </a:pPr>
            <a:endParaRPr lang="en-GB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460B87-5B72-45EB-AEE7-FA90C00C7AF1}"/>
              </a:ext>
            </a:extLst>
          </p:cNvPr>
          <p:cNvSpPr/>
          <p:nvPr/>
        </p:nvSpPr>
        <p:spPr>
          <a:xfrm>
            <a:off x="1704732" y="118599"/>
            <a:ext cx="24749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W.I.L.F.</a:t>
            </a:r>
          </a:p>
        </p:txBody>
      </p:sp>
    </p:spTree>
    <p:extLst>
      <p:ext uri="{BB962C8B-B14F-4D97-AF65-F5344CB8AC3E}">
        <p14:creationId xmlns:p14="http://schemas.microsoft.com/office/powerpoint/2010/main" val="451475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2F1E7B-81BB-4D90-B692-CE7C5266EC2C}"/>
              </a:ext>
            </a:extLst>
          </p:cNvPr>
          <p:cNvSpPr txBox="1"/>
          <p:nvPr/>
        </p:nvSpPr>
        <p:spPr>
          <a:xfrm>
            <a:off x="1738610" y="2101277"/>
            <a:ext cx="91690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“Diffusion is the spreading out of particles from an area of </a:t>
            </a:r>
            <a:br>
              <a:rPr lang="en-GB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</a:t>
            </a:r>
            <a:br>
              <a:rPr lang="en-GB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concentration to an area of </a:t>
            </a:r>
            <a:br>
              <a:rPr lang="en-GB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</a:t>
            </a:r>
            <a:r>
              <a:rPr lang="en-GB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GB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concentration”</a:t>
            </a:r>
          </a:p>
        </p:txBody>
      </p:sp>
    </p:spTree>
    <p:extLst>
      <p:ext uri="{BB962C8B-B14F-4D97-AF65-F5344CB8AC3E}">
        <p14:creationId xmlns:p14="http://schemas.microsoft.com/office/powerpoint/2010/main" val="1460243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A25117-F319-4CEE-8C39-3119B975D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85" y="1129125"/>
            <a:ext cx="9876890" cy="55067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6C3F2F-786B-43B7-ADEF-35AF759905FE}"/>
              </a:ext>
            </a:extLst>
          </p:cNvPr>
          <p:cNvSpPr/>
          <p:nvPr/>
        </p:nvSpPr>
        <p:spPr>
          <a:xfrm>
            <a:off x="1625019" y="71706"/>
            <a:ext cx="982849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Diffusion – not always pleasant!</a:t>
            </a:r>
          </a:p>
        </p:txBody>
      </p:sp>
    </p:spTree>
    <p:extLst>
      <p:ext uri="{BB962C8B-B14F-4D97-AF65-F5344CB8AC3E}">
        <p14:creationId xmlns:p14="http://schemas.microsoft.com/office/powerpoint/2010/main" val="2743982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D8B69AC-5B60-4DE8-B9B3-AAB9C69A4A4F}"/>
              </a:ext>
            </a:extLst>
          </p:cNvPr>
          <p:cNvSpPr/>
          <p:nvPr/>
        </p:nvSpPr>
        <p:spPr>
          <a:xfrm>
            <a:off x="2205673" y="71706"/>
            <a:ext cx="95588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PRACTICAL SESSION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59871F-95F9-4722-8B57-67E4C5424944}"/>
              </a:ext>
            </a:extLst>
          </p:cNvPr>
          <p:cNvSpPr txBox="1"/>
          <p:nvPr/>
        </p:nvSpPr>
        <p:spPr>
          <a:xfrm>
            <a:off x="1541417" y="1118181"/>
            <a:ext cx="3756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will now see DIFFUSION in action.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B71D8C-B0EE-4C07-9432-476FE28F165B}"/>
              </a:ext>
            </a:extLst>
          </p:cNvPr>
          <p:cNvSpPr txBox="1"/>
          <p:nvPr/>
        </p:nvSpPr>
        <p:spPr>
          <a:xfrm>
            <a:off x="1541417" y="1487513"/>
            <a:ext cx="10267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1. Working in groups of 2 or 3 NO LARGER collect TWO glass beakers and pairs of safety glasses from the bench.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F07852-B926-4FF2-A6A8-290147113670}"/>
              </a:ext>
            </a:extLst>
          </p:cNvPr>
          <p:cNvSpPr txBox="1"/>
          <p:nvPr/>
        </p:nvSpPr>
        <p:spPr>
          <a:xfrm>
            <a:off x="1541417" y="2068375"/>
            <a:ext cx="10267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2. YOU WILL STAND UP DURING THIS PRACTICAL AND SAFETY GLASSES WILL BE KEPT ON AT ALL TIMES UNLESS YOU ARE GIVEN TEACHERS PERMISSION TO TAKE THEM OFF FOR A GOOD REASON.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E60829-2151-4B4C-AE6F-AB0E72BE6C42}"/>
              </a:ext>
            </a:extLst>
          </p:cNvPr>
          <p:cNvSpPr txBox="1"/>
          <p:nvPr/>
        </p:nvSpPr>
        <p:spPr>
          <a:xfrm>
            <a:off x="1541417" y="2714706"/>
            <a:ext cx="10267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3. Put COLD water from the tap into ONE of the beakers, until it is about three quarters full.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26034A-27DD-4A18-ACA2-8CE2DB09C16E}"/>
              </a:ext>
            </a:extLst>
          </p:cNvPr>
          <p:cNvSpPr txBox="1"/>
          <p:nvPr/>
        </p:nvSpPr>
        <p:spPr>
          <a:xfrm>
            <a:off x="1541417" y="3110902"/>
            <a:ext cx="5967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4. The teacher will put some hot water in the other beaker.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E2535C-C7A5-4649-83AF-20C56B7BB10B}"/>
              </a:ext>
            </a:extLst>
          </p:cNvPr>
          <p:cNvSpPr txBox="1"/>
          <p:nvPr/>
        </p:nvSpPr>
        <p:spPr>
          <a:xfrm>
            <a:off x="1541417" y="3507098"/>
            <a:ext cx="10042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5. WHEN everyone is at this point AND NOT BEFORE, the teacher will come round and drop a crystal or two of POTASSIUM PERMANGANATE into EACH beaker, at the SAME time.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0EFD2B-5698-4C4B-9115-29221DF52EAB}"/>
              </a:ext>
            </a:extLst>
          </p:cNvPr>
          <p:cNvSpPr/>
          <p:nvPr/>
        </p:nvSpPr>
        <p:spPr>
          <a:xfrm>
            <a:off x="1128630" y="4247466"/>
            <a:ext cx="1098847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WATCH BOTH BEAKERS</a:t>
            </a:r>
          </a:p>
          <a:p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WATER – WHAT IS HAPPENING?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13C580-8FAA-4385-BF55-75CE53C18F36}"/>
              </a:ext>
            </a:extLst>
          </p:cNvPr>
          <p:cNvSpPr txBox="1"/>
          <p:nvPr/>
        </p:nvSpPr>
        <p:spPr>
          <a:xfrm>
            <a:off x="2493264" y="6095829"/>
            <a:ext cx="8160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will watch our beakers for 10 to 15 minutes, THEN WE WILL TIDY UP.</a:t>
            </a:r>
          </a:p>
        </p:txBody>
      </p:sp>
    </p:spTree>
    <p:extLst>
      <p:ext uri="{BB962C8B-B14F-4D97-AF65-F5344CB8AC3E}">
        <p14:creationId xmlns:p14="http://schemas.microsoft.com/office/powerpoint/2010/main" val="1012412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302543-D7C3-4A76-A94F-B8305221052D}"/>
              </a:ext>
            </a:extLst>
          </p:cNvPr>
          <p:cNvSpPr/>
          <p:nvPr/>
        </p:nvSpPr>
        <p:spPr>
          <a:xfrm>
            <a:off x="2205673" y="71706"/>
            <a:ext cx="95588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PRACTICAL SESSION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Diffusion of Potassium Permanganate in Hot and Cold Water">
            <a:hlinkClick r:id="" action="ppaction://media"/>
            <a:extLst>
              <a:ext uri="{FF2B5EF4-FFF2-40B4-BE49-F238E27FC236}">
                <a16:creationId xmlns:a16="http://schemas.microsoft.com/office/drawing/2014/main" id="{EC2A529D-6E61-4F73-A5B9-788AF2B474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2163" y="1115287"/>
            <a:ext cx="8767127" cy="493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5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54B710A-2731-4DF8-8884-7F313F74A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873" y="-253024"/>
            <a:ext cx="6984127" cy="46349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82BA360-6D15-4853-94BD-9EE62D90E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054" y="-268427"/>
            <a:ext cx="6984127" cy="463492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C302423-4EDB-4F51-BA7A-44E48B8A1682}"/>
              </a:ext>
            </a:extLst>
          </p:cNvPr>
          <p:cNvSpPr/>
          <p:nvPr/>
        </p:nvSpPr>
        <p:spPr>
          <a:xfrm>
            <a:off x="9791115" y="1237956"/>
            <a:ext cx="720000" cy="720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C60A2E8-14D7-4BDD-B0C0-A6C76866714C}"/>
              </a:ext>
            </a:extLst>
          </p:cNvPr>
          <p:cNvSpPr/>
          <p:nvPr/>
        </p:nvSpPr>
        <p:spPr>
          <a:xfrm>
            <a:off x="7894321" y="877956"/>
            <a:ext cx="1440000" cy="1440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64E4968-01A0-4C41-AD93-2C2E02DBCD0D}"/>
              </a:ext>
            </a:extLst>
          </p:cNvPr>
          <p:cNvSpPr/>
          <p:nvPr/>
        </p:nvSpPr>
        <p:spPr>
          <a:xfrm>
            <a:off x="5207873" y="517956"/>
            <a:ext cx="2160000" cy="2160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6AB5429-C824-4FB9-AED0-4CCC5A9731E9}"/>
              </a:ext>
            </a:extLst>
          </p:cNvPr>
          <p:cNvSpPr/>
          <p:nvPr/>
        </p:nvSpPr>
        <p:spPr>
          <a:xfrm>
            <a:off x="1801425" y="157956"/>
            <a:ext cx="2880000" cy="2880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85068D7-35E1-4D80-8969-C9CDDFD98451}"/>
              </a:ext>
            </a:extLst>
          </p:cNvPr>
          <p:cNvSpPr/>
          <p:nvPr/>
        </p:nvSpPr>
        <p:spPr>
          <a:xfrm>
            <a:off x="9791115" y="4115974"/>
            <a:ext cx="720000" cy="720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B3BD380-CA85-4F9F-91B0-7A1856553538}"/>
              </a:ext>
            </a:extLst>
          </p:cNvPr>
          <p:cNvSpPr/>
          <p:nvPr/>
        </p:nvSpPr>
        <p:spPr>
          <a:xfrm>
            <a:off x="5207873" y="3396332"/>
            <a:ext cx="2160000" cy="2160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80F7F6C4-C629-4807-B61D-F859BE73F0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341" y="4183704"/>
            <a:ext cx="151836" cy="152354"/>
          </a:xfrm>
          <a:prstGeom prst="rect">
            <a:avLst/>
          </a:prstGeom>
        </p:spPr>
      </p:pic>
      <p:pic>
        <p:nvPicPr>
          <p:cNvPr id="13" name="Picture 12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D3940524-C210-4478-8AB3-9AC84F9324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645" y="4339388"/>
            <a:ext cx="151836" cy="152354"/>
          </a:xfrm>
          <a:prstGeom prst="rect">
            <a:avLst/>
          </a:prstGeom>
        </p:spPr>
      </p:pic>
      <p:pic>
        <p:nvPicPr>
          <p:cNvPr id="14" name="Picture 13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009642BD-F8C2-43B1-A754-D5614934C85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423" y="4553531"/>
            <a:ext cx="151836" cy="152354"/>
          </a:xfrm>
          <a:prstGeom prst="rect">
            <a:avLst/>
          </a:prstGeom>
        </p:spPr>
      </p:pic>
      <p:pic>
        <p:nvPicPr>
          <p:cNvPr id="18" name="Picture 17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3F6BF8F0-3306-42B6-B09F-CC4F5F515F5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310" y="4183704"/>
            <a:ext cx="151836" cy="152354"/>
          </a:xfrm>
          <a:prstGeom prst="rect">
            <a:avLst/>
          </a:prstGeom>
        </p:spPr>
      </p:pic>
      <p:pic>
        <p:nvPicPr>
          <p:cNvPr id="19" name="Picture 18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04162941-71CE-4F5D-BF17-66562DDA1E6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136" y="4453103"/>
            <a:ext cx="151836" cy="152354"/>
          </a:xfrm>
          <a:prstGeom prst="rect">
            <a:avLst/>
          </a:prstGeom>
        </p:spPr>
      </p:pic>
      <p:pic>
        <p:nvPicPr>
          <p:cNvPr id="20" name="Picture 19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3D1EF596-4D97-4C73-A441-160304011B5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257" y="4629860"/>
            <a:ext cx="151836" cy="152354"/>
          </a:xfrm>
          <a:prstGeom prst="rect">
            <a:avLst/>
          </a:prstGeom>
        </p:spPr>
      </p:pic>
      <p:pic>
        <p:nvPicPr>
          <p:cNvPr id="21" name="Picture 20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87223A74-D392-418B-97FB-244970EAA7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853" y="4327611"/>
            <a:ext cx="151836" cy="152354"/>
          </a:xfrm>
          <a:prstGeom prst="rect">
            <a:avLst/>
          </a:prstGeom>
        </p:spPr>
      </p:pic>
      <p:pic>
        <p:nvPicPr>
          <p:cNvPr id="22" name="Picture 21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51686117-05F3-487E-9D59-F57329DCA1C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686" y="4453103"/>
            <a:ext cx="151836" cy="152354"/>
          </a:xfrm>
          <a:prstGeom prst="rect">
            <a:avLst/>
          </a:prstGeom>
        </p:spPr>
      </p:pic>
      <p:pic>
        <p:nvPicPr>
          <p:cNvPr id="24" name="Picture 23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C4583288-6977-43B9-AADE-5CF437F8B2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093" y="4597010"/>
            <a:ext cx="151836" cy="152354"/>
          </a:xfrm>
          <a:prstGeom prst="rect">
            <a:avLst/>
          </a:prstGeom>
        </p:spPr>
      </p:pic>
      <p:pic>
        <p:nvPicPr>
          <p:cNvPr id="25" name="Picture 24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67C11C1A-6040-41F9-AC22-A74F19A8BA8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746" y="4292440"/>
            <a:ext cx="151836" cy="152354"/>
          </a:xfrm>
          <a:prstGeom prst="rect">
            <a:avLst/>
          </a:prstGeom>
        </p:spPr>
      </p:pic>
      <p:pic>
        <p:nvPicPr>
          <p:cNvPr id="26" name="Picture 25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E214DB8C-BC58-4C5F-A039-3BBCE776B27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695" y="4490614"/>
            <a:ext cx="151836" cy="152354"/>
          </a:xfrm>
          <a:prstGeom prst="rect">
            <a:avLst/>
          </a:prstGeom>
        </p:spPr>
      </p:pic>
      <p:pic>
        <p:nvPicPr>
          <p:cNvPr id="28" name="Picture 27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73BC9E97-BFC5-4093-B288-19B9BC6B43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973" y="3657829"/>
            <a:ext cx="151836" cy="152354"/>
          </a:xfrm>
          <a:prstGeom prst="rect">
            <a:avLst/>
          </a:prstGeom>
        </p:spPr>
      </p:pic>
      <p:pic>
        <p:nvPicPr>
          <p:cNvPr id="29" name="Picture 28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87A14DCF-7627-4DC8-8264-514B611E03D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90" y="4377284"/>
            <a:ext cx="151836" cy="152354"/>
          </a:xfrm>
          <a:prstGeom prst="rect">
            <a:avLst/>
          </a:prstGeom>
        </p:spPr>
      </p:pic>
      <p:pic>
        <p:nvPicPr>
          <p:cNvPr id="30" name="Picture 29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58A43F6F-0475-46CC-91B0-A2448FA098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750" y="4760155"/>
            <a:ext cx="151836" cy="152354"/>
          </a:xfrm>
          <a:prstGeom prst="rect">
            <a:avLst/>
          </a:prstGeom>
        </p:spPr>
      </p:pic>
      <p:pic>
        <p:nvPicPr>
          <p:cNvPr id="31" name="Picture 30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BC7F7840-81AF-43CC-9B61-DE16C29B51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619" y="3810183"/>
            <a:ext cx="151836" cy="152354"/>
          </a:xfrm>
          <a:prstGeom prst="rect">
            <a:avLst/>
          </a:prstGeom>
        </p:spPr>
      </p:pic>
      <p:pic>
        <p:nvPicPr>
          <p:cNvPr id="32" name="Picture 31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700C1DB8-4F97-45B3-911E-B89E69D89DF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24" y="4157530"/>
            <a:ext cx="151836" cy="152354"/>
          </a:xfrm>
          <a:prstGeom prst="rect">
            <a:avLst/>
          </a:prstGeom>
        </p:spPr>
      </p:pic>
      <p:pic>
        <p:nvPicPr>
          <p:cNvPr id="33" name="Picture 32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3B922122-174B-4AC1-AE70-F971903FC57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161" y="4576229"/>
            <a:ext cx="151836" cy="152354"/>
          </a:xfrm>
          <a:prstGeom prst="rect">
            <a:avLst/>
          </a:prstGeom>
        </p:spPr>
      </p:pic>
      <p:pic>
        <p:nvPicPr>
          <p:cNvPr id="34" name="Picture 33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75198939-13E8-425F-996F-3E21817B7F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146" y="3734006"/>
            <a:ext cx="151836" cy="152354"/>
          </a:xfrm>
          <a:prstGeom prst="rect">
            <a:avLst/>
          </a:prstGeom>
        </p:spPr>
      </p:pic>
      <p:pic>
        <p:nvPicPr>
          <p:cNvPr id="35" name="Picture 34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B2A7BC41-F7F7-4E3C-B327-11AD104BD43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167" y="4613996"/>
            <a:ext cx="151836" cy="152354"/>
          </a:xfrm>
          <a:prstGeom prst="rect">
            <a:avLst/>
          </a:prstGeom>
        </p:spPr>
      </p:pic>
      <p:pic>
        <p:nvPicPr>
          <p:cNvPr id="36" name="Picture 35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60E0EB80-7CBC-4A07-A5F8-381F9F136DF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777" y="5036458"/>
            <a:ext cx="151836" cy="152354"/>
          </a:xfrm>
          <a:prstGeom prst="rect">
            <a:avLst/>
          </a:prstGeom>
        </p:spPr>
      </p:pic>
      <p:pic>
        <p:nvPicPr>
          <p:cNvPr id="37" name="Picture 36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0CBCC0EE-0760-4FA0-BE0E-F42F212CA02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492" y="4140444"/>
            <a:ext cx="151836" cy="152354"/>
          </a:xfrm>
          <a:prstGeom prst="rect">
            <a:avLst/>
          </a:prstGeom>
        </p:spPr>
      </p:pic>
      <p:pic>
        <p:nvPicPr>
          <p:cNvPr id="38" name="Picture 37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01D8152B-424D-44F0-A22C-ED54C3FEFC1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492" y="5230493"/>
            <a:ext cx="151836" cy="152354"/>
          </a:xfrm>
          <a:prstGeom prst="rect">
            <a:avLst/>
          </a:prstGeom>
        </p:spPr>
      </p:pic>
      <p:pic>
        <p:nvPicPr>
          <p:cNvPr id="40" name="Picture 39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B2EA69F1-E103-49AB-810A-10E6C4B076B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580" y="3931219"/>
            <a:ext cx="151836" cy="152354"/>
          </a:xfrm>
          <a:prstGeom prst="rect">
            <a:avLst/>
          </a:prstGeom>
        </p:spPr>
      </p:pic>
      <p:pic>
        <p:nvPicPr>
          <p:cNvPr id="41" name="Picture 40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2EA340CF-9A39-4E1B-978D-3A16289F725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97" y="4650674"/>
            <a:ext cx="151836" cy="152354"/>
          </a:xfrm>
          <a:prstGeom prst="rect">
            <a:avLst/>
          </a:prstGeom>
        </p:spPr>
      </p:pic>
      <p:pic>
        <p:nvPicPr>
          <p:cNvPr id="42" name="Picture 41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984AA99A-12CE-48D9-BCA6-883D29ED125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357" y="5033545"/>
            <a:ext cx="151836" cy="152354"/>
          </a:xfrm>
          <a:prstGeom prst="rect">
            <a:avLst/>
          </a:prstGeom>
        </p:spPr>
      </p:pic>
      <p:pic>
        <p:nvPicPr>
          <p:cNvPr id="43" name="Picture 42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DC7B94E1-741D-4865-A803-E93E5A7AADF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226" y="4083573"/>
            <a:ext cx="151836" cy="152354"/>
          </a:xfrm>
          <a:prstGeom prst="rect">
            <a:avLst/>
          </a:prstGeom>
        </p:spPr>
      </p:pic>
      <p:pic>
        <p:nvPicPr>
          <p:cNvPr id="44" name="Picture 43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AF70F5EA-0845-4C77-9622-1FD51950450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631" y="4430920"/>
            <a:ext cx="151836" cy="152354"/>
          </a:xfrm>
          <a:prstGeom prst="rect">
            <a:avLst/>
          </a:prstGeom>
        </p:spPr>
      </p:pic>
      <p:pic>
        <p:nvPicPr>
          <p:cNvPr id="45" name="Picture 44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59CD0D5F-6D40-4572-95B7-9E28BF1E085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768" y="4849619"/>
            <a:ext cx="151836" cy="152354"/>
          </a:xfrm>
          <a:prstGeom prst="rect">
            <a:avLst/>
          </a:prstGeom>
        </p:spPr>
      </p:pic>
      <p:pic>
        <p:nvPicPr>
          <p:cNvPr id="46" name="Picture 45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103AC198-AEE8-4601-9702-EA38EA1ADA8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53" y="4007396"/>
            <a:ext cx="151836" cy="152354"/>
          </a:xfrm>
          <a:prstGeom prst="rect">
            <a:avLst/>
          </a:prstGeom>
        </p:spPr>
      </p:pic>
      <p:pic>
        <p:nvPicPr>
          <p:cNvPr id="47" name="Picture 46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E9902BCF-C897-4DBF-9635-158BB281485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774" y="4887386"/>
            <a:ext cx="151836" cy="152354"/>
          </a:xfrm>
          <a:prstGeom prst="rect">
            <a:avLst/>
          </a:prstGeom>
        </p:spPr>
      </p:pic>
      <p:pic>
        <p:nvPicPr>
          <p:cNvPr id="48" name="Picture 47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C88EC4B1-4506-4AEA-805B-9DC69D594DB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84" y="5309848"/>
            <a:ext cx="151836" cy="152354"/>
          </a:xfrm>
          <a:prstGeom prst="rect">
            <a:avLst/>
          </a:prstGeom>
        </p:spPr>
      </p:pic>
      <p:pic>
        <p:nvPicPr>
          <p:cNvPr id="49" name="Picture 48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C039759C-5E3A-449D-8218-3F8224F3B90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099" y="4413834"/>
            <a:ext cx="151836" cy="152354"/>
          </a:xfrm>
          <a:prstGeom prst="rect">
            <a:avLst/>
          </a:prstGeom>
        </p:spPr>
      </p:pic>
      <p:pic>
        <p:nvPicPr>
          <p:cNvPr id="52" name="Picture 51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36FF088D-0EF1-4060-86E2-B5AF5DEA71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741" y="4336104"/>
            <a:ext cx="151836" cy="152354"/>
          </a:xfrm>
          <a:prstGeom prst="rect">
            <a:avLst/>
          </a:prstGeom>
        </p:spPr>
      </p:pic>
      <p:pic>
        <p:nvPicPr>
          <p:cNvPr id="53" name="Picture 52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E9217F89-05A1-462B-A59F-A9D00D1680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45" y="4491788"/>
            <a:ext cx="151836" cy="152354"/>
          </a:xfrm>
          <a:prstGeom prst="rect">
            <a:avLst/>
          </a:prstGeom>
        </p:spPr>
      </p:pic>
      <p:pic>
        <p:nvPicPr>
          <p:cNvPr id="54" name="Picture 53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960DC273-7412-4372-B274-5CC88274060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011" y="4654217"/>
            <a:ext cx="151836" cy="152354"/>
          </a:xfrm>
          <a:prstGeom prst="rect">
            <a:avLst/>
          </a:prstGeom>
        </p:spPr>
      </p:pic>
      <p:pic>
        <p:nvPicPr>
          <p:cNvPr id="55" name="Picture 54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A74DF82C-2570-4ED7-A34D-D6110CB4C0E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710" y="4336104"/>
            <a:ext cx="151836" cy="152354"/>
          </a:xfrm>
          <a:prstGeom prst="rect">
            <a:avLst/>
          </a:prstGeom>
        </p:spPr>
      </p:pic>
      <p:pic>
        <p:nvPicPr>
          <p:cNvPr id="56" name="Picture 55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91042B19-3B0D-44FD-ABEE-6253F7B3DA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536" y="4605503"/>
            <a:ext cx="151836" cy="152354"/>
          </a:xfrm>
          <a:prstGeom prst="rect">
            <a:avLst/>
          </a:prstGeom>
        </p:spPr>
      </p:pic>
      <p:pic>
        <p:nvPicPr>
          <p:cNvPr id="57" name="Picture 56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CD938344-8DE8-4EC1-8D0A-EDD727C8C29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498" y="4345375"/>
            <a:ext cx="151836" cy="152354"/>
          </a:xfrm>
          <a:prstGeom prst="rect">
            <a:avLst/>
          </a:prstGeom>
        </p:spPr>
      </p:pic>
      <p:pic>
        <p:nvPicPr>
          <p:cNvPr id="58" name="Picture 57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F162780C-FD19-4EA2-A7A9-52A644E08C3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912" y="4217928"/>
            <a:ext cx="151836" cy="152354"/>
          </a:xfrm>
          <a:prstGeom prst="rect">
            <a:avLst/>
          </a:prstGeom>
        </p:spPr>
      </p:pic>
      <p:pic>
        <p:nvPicPr>
          <p:cNvPr id="59" name="Picture 58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1D50C6AA-DA57-468C-9BC5-0BFA2D25E98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37" y="4411564"/>
            <a:ext cx="151836" cy="152354"/>
          </a:xfrm>
          <a:prstGeom prst="rect">
            <a:avLst/>
          </a:prstGeom>
        </p:spPr>
      </p:pic>
      <p:pic>
        <p:nvPicPr>
          <p:cNvPr id="60" name="Picture 59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55EBD391-396F-477F-95C3-E251D5FAF26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587" y="4233872"/>
            <a:ext cx="151836" cy="152354"/>
          </a:xfrm>
          <a:prstGeom prst="rect">
            <a:avLst/>
          </a:prstGeom>
        </p:spPr>
      </p:pic>
      <p:pic>
        <p:nvPicPr>
          <p:cNvPr id="61" name="Picture 60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17FB883D-FA50-46BA-9DD5-A1B3E9FF85B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146" y="4444840"/>
            <a:ext cx="151836" cy="152354"/>
          </a:xfrm>
          <a:prstGeom prst="rect">
            <a:avLst/>
          </a:prstGeom>
        </p:spPr>
      </p:pic>
      <p:pic>
        <p:nvPicPr>
          <p:cNvPr id="62" name="Picture 61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1212CE62-9E1A-4103-B991-E8F7E033E2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477" y="4476332"/>
            <a:ext cx="151836" cy="152354"/>
          </a:xfrm>
          <a:prstGeom prst="rect">
            <a:avLst/>
          </a:prstGeom>
        </p:spPr>
      </p:pic>
      <p:sp>
        <p:nvSpPr>
          <p:cNvPr id="85" name="Oval 84">
            <a:extLst>
              <a:ext uri="{FF2B5EF4-FFF2-40B4-BE49-F238E27FC236}">
                <a16:creationId xmlns:a16="http://schemas.microsoft.com/office/drawing/2014/main" id="{1121C8AB-A791-4E4C-A189-4E4615FBFFF5}"/>
              </a:ext>
            </a:extLst>
          </p:cNvPr>
          <p:cNvSpPr/>
          <p:nvPr/>
        </p:nvSpPr>
        <p:spPr>
          <a:xfrm>
            <a:off x="1815606" y="3089638"/>
            <a:ext cx="2880000" cy="2880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6" name="Picture 85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49CAA9EC-43E4-4862-93ED-BCA4F1C52FA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688" y="3301076"/>
            <a:ext cx="151836" cy="152354"/>
          </a:xfrm>
          <a:prstGeom prst="rect">
            <a:avLst/>
          </a:prstGeom>
        </p:spPr>
      </p:pic>
      <p:pic>
        <p:nvPicPr>
          <p:cNvPr id="87" name="Picture 86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0B48F907-86E5-4295-9C4A-87903DE742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191" y="3634958"/>
            <a:ext cx="151836" cy="152354"/>
          </a:xfrm>
          <a:prstGeom prst="rect">
            <a:avLst/>
          </a:prstGeom>
        </p:spPr>
      </p:pic>
      <p:pic>
        <p:nvPicPr>
          <p:cNvPr id="88" name="Picture 87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65019B85-E2B8-496B-AF6B-C5FFB1F2206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836" y="4606173"/>
            <a:ext cx="151836" cy="152354"/>
          </a:xfrm>
          <a:prstGeom prst="rect">
            <a:avLst/>
          </a:prstGeom>
        </p:spPr>
      </p:pic>
      <p:pic>
        <p:nvPicPr>
          <p:cNvPr id="89" name="Picture 88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7E8E0CF2-8F7C-4341-BC91-623DD04D543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48" y="5289476"/>
            <a:ext cx="151836" cy="152354"/>
          </a:xfrm>
          <a:prstGeom prst="rect">
            <a:avLst/>
          </a:prstGeom>
        </p:spPr>
      </p:pic>
      <p:pic>
        <p:nvPicPr>
          <p:cNvPr id="90" name="Picture 89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D7A8DD96-777F-4982-ADD8-508C614E51D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540" y="4205991"/>
            <a:ext cx="151836" cy="152354"/>
          </a:xfrm>
          <a:prstGeom prst="rect">
            <a:avLst/>
          </a:prstGeom>
        </p:spPr>
      </p:pic>
      <p:pic>
        <p:nvPicPr>
          <p:cNvPr id="91" name="Picture 90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D80D7883-AEEA-4295-98D4-B705D12D0FF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859" y="4619210"/>
            <a:ext cx="151836" cy="152354"/>
          </a:xfrm>
          <a:prstGeom prst="rect">
            <a:avLst/>
          </a:prstGeom>
        </p:spPr>
      </p:pic>
      <p:pic>
        <p:nvPicPr>
          <p:cNvPr id="92" name="Picture 91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E3933949-7EF0-4757-80B0-1CB8066F2E4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077" y="3390122"/>
            <a:ext cx="151836" cy="152354"/>
          </a:xfrm>
          <a:prstGeom prst="rect">
            <a:avLst/>
          </a:prstGeom>
        </p:spPr>
      </p:pic>
      <p:pic>
        <p:nvPicPr>
          <p:cNvPr id="93" name="Picture 92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8907B832-262A-454E-82EF-5BF00FEC01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861" y="4591681"/>
            <a:ext cx="151836" cy="152354"/>
          </a:xfrm>
          <a:prstGeom prst="rect">
            <a:avLst/>
          </a:prstGeom>
        </p:spPr>
      </p:pic>
      <p:pic>
        <p:nvPicPr>
          <p:cNvPr id="94" name="Picture 93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E141CCD9-F5BF-4667-918F-44102F4116E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475" y="5079439"/>
            <a:ext cx="151836" cy="152354"/>
          </a:xfrm>
          <a:prstGeom prst="rect">
            <a:avLst/>
          </a:prstGeom>
        </p:spPr>
      </p:pic>
      <p:pic>
        <p:nvPicPr>
          <p:cNvPr id="95" name="Picture 94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6A44FACC-9516-40D6-9252-C35ED8305D4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190" y="4183425"/>
            <a:ext cx="151836" cy="152354"/>
          </a:xfrm>
          <a:prstGeom prst="rect">
            <a:avLst/>
          </a:prstGeom>
        </p:spPr>
      </p:pic>
      <p:pic>
        <p:nvPicPr>
          <p:cNvPr id="96" name="Picture 95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9C77C917-3AF6-41C7-96D3-AC78444EF4B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07" y="5659704"/>
            <a:ext cx="151836" cy="152354"/>
          </a:xfrm>
          <a:prstGeom prst="rect">
            <a:avLst/>
          </a:prstGeom>
        </p:spPr>
      </p:pic>
      <p:pic>
        <p:nvPicPr>
          <p:cNvPr id="97" name="Picture 96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9F8B53CA-0975-4D76-9F8D-9EDF2B70B9C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694" y="3713997"/>
            <a:ext cx="151836" cy="152354"/>
          </a:xfrm>
          <a:prstGeom prst="rect">
            <a:avLst/>
          </a:prstGeom>
        </p:spPr>
      </p:pic>
      <p:pic>
        <p:nvPicPr>
          <p:cNvPr id="98" name="Picture 97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66B58911-345A-4BFF-91DC-71D853BDCA2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200" y="4093461"/>
            <a:ext cx="151836" cy="152354"/>
          </a:xfrm>
          <a:prstGeom prst="rect">
            <a:avLst/>
          </a:prstGeom>
        </p:spPr>
      </p:pic>
      <p:pic>
        <p:nvPicPr>
          <p:cNvPr id="99" name="Picture 98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FC3D6D7F-804F-4C62-BA94-7A8D08F8728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815" y="5283799"/>
            <a:ext cx="151836" cy="152354"/>
          </a:xfrm>
          <a:prstGeom prst="rect">
            <a:avLst/>
          </a:prstGeom>
        </p:spPr>
      </p:pic>
      <p:pic>
        <p:nvPicPr>
          <p:cNvPr id="100" name="Picture 99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CC1E87F7-0287-4624-80B9-A05A351A0AC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924" y="4126554"/>
            <a:ext cx="151836" cy="152354"/>
          </a:xfrm>
          <a:prstGeom prst="rect">
            <a:avLst/>
          </a:prstGeom>
        </p:spPr>
      </p:pic>
      <p:pic>
        <p:nvPicPr>
          <p:cNvPr id="101" name="Picture 100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AF55E020-BAD7-4373-ACED-8FBAEA079F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841" y="4758358"/>
            <a:ext cx="151836" cy="152354"/>
          </a:xfrm>
          <a:prstGeom prst="rect">
            <a:avLst/>
          </a:prstGeom>
        </p:spPr>
      </p:pic>
      <p:pic>
        <p:nvPicPr>
          <p:cNvPr id="102" name="Picture 101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CE54EE87-1982-496A-8C7B-7A703B6325C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405" y="4886862"/>
            <a:ext cx="151836" cy="152354"/>
          </a:xfrm>
          <a:prstGeom prst="rect">
            <a:avLst/>
          </a:prstGeom>
        </p:spPr>
      </p:pic>
      <p:pic>
        <p:nvPicPr>
          <p:cNvPr id="103" name="Picture 102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E7CA99A3-6C26-4918-9112-9C996935A0B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446" y="3766960"/>
            <a:ext cx="151836" cy="152354"/>
          </a:xfrm>
          <a:prstGeom prst="rect">
            <a:avLst/>
          </a:prstGeom>
        </p:spPr>
      </p:pic>
      <p:pic>
        <p:nvPicPr>
          <p:cNvPr id="104" name="Picture 103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F1A3BFA2-9080-4810-88A2-92F789D895A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426" y="5289476"/>
            <a:ext cx="151836" cy="152354"/>
          </a:xfrm>
          <a:prstGeom prst="rect">
            <a:avLst/>
          </a:prstGeom>
        </p:spPr>
      </p:pic>
      <p:pic>
        <p:nvPicPr>
          <p:cNvPr id="105" name="Picture 104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2D547CD8-C46F-42F6-BE0B-BAE831A42C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082" y="5352829"/>
            <a:ext cx="151836" cy="152354"/>
          </a:xfrm>
          <a:prstGeom prst="rect">
            <a:avLst/>
          </a:prstGeom>
        </p:spPr>
      </p:pic>
      <p:pic>
        <p:nvPicPr>
          <p:cNvPr id="106" name="Picture 105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22759111-5745-4B43-8275-770F05CC7E8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064" y="4309983"/>
            <a:ext cx="151836" cy="152354"/>
          </a:xfrm>
          <a:prstGeom prst="rect">
            <a:avLst/>
          </a:prstGeom>
        </p:spPr>
      </p:pic>
      <p:sp>
        <p:nvSpPr>
          <p:cNvPr id="107" name="Oval 106">
            <a:extLst>
              <a:ext uri="{FF2B5EF4-FFF2-40B4-BE49-F238E27FC236}">
                <a16:creationId xmlns:a16="http://schemas.microsoft.com/office/drawing/2014/main" id="{80F2B8C1-6165-42CE-9808-96F18A7609BF}"/>
              </a:ext>
            </a:extLst>
          </p:cNvPr>
          <p:cNvSpPr/>
          <p:nvPr/>
        </p:nvSpPr>
        <p:spPr>
          <a:xfrm>
            <a:off x="7878851" y="3787312"/>
            <a:ext cx="1440000" cy="1440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9" name="Picture 108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949BE8C0-431A-48A9-97AF-D6D66CB117C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804" y="4224015"/>
            <a:ext cx="151836" cy="152354"/>
          </a:xfrm>
          <a:prstGeom prst="rect">
            <a:avLst/>
          </a:prstGeom>
        </p:spPr>
      </p:pic>
      <p:pic>
        <p:nvPicPr>
          <p:cNvPr id="110" name="Picture 109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ACFF9711-94D3-441A-9F5F-D126FE05687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108" y="4379699"/>
            <a:ext cx="151836" cy="152354"/>
          </a:xfrm>
          <a:prstGeom prst="rect">
            <a:avLst/>
          </a:prstGeom>
        </p:spPr>
      </p:pic>
      <p:pic>
        <p:nvPicPr>
          <p:cNvPr id="111" name="Picture 110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A540AF8C-B1F6-4DFC-B704-EA2209CAAAD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456" y="4650413"/>
            <a:ext cx="151836" cy="152354"/>
          </a:xfrm>
          <a:prstGeom prst="rect">
            <a:avLst/>
          </a:prstGeom>
        </p:spPr>
      </p:pic>
      <p:pic>
        <p:nvPicPr>
          <p:cNvPr id="112" name="Picture 111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CB1F5441-D6EA-4E44-8798-6C311CD559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773" y="4224015"/>
            <a:ext cx="151836" cy="152354"/>
          </a:xfrm>
          <a:prstGeom prst="rect">
            <a:avLst/>
          </a:prstGeom>
        </p:spPr>
      </p:pic>
      <p:pic>
        <p:nvPicPr>
          <p:cNvPr id="113" name="Picture 112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097A0F75-AA50-40BF-8765-CD9319BA397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599" y="4493414"/>
            <a:ext cx="151836" cy="152354"/>
          </a:xfrm>
          <a:prstGeom prst="rect">
            <a:avLst/>
          </a:prstGeom>
        </p:spPr>
      </p:pic>
      <p:pic>
        <p:nvPicPr>
          <p:cNvPr id="114" name="Picture 113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56EF240E-9947-4807-859D-6798EE16D9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863" y="4684001"/>
            <a:ext cx="151836" cy="152354"/>
          </a:xfrm>
          <a:prstGeom prst="rect">
            <a:avLst/>
          </a:prstGeom>
        </p:spPr>
      </p:pic>
      <p:pic>
        <p:nvPicPr>
          <p:cNvPr id="115" name="Picture 114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6A885BC6-7014-401E-BCC9-6C9ABA16865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316" y="4367922"/>
            <a:ext cx="151836" cy="152354"/>
          </a:xfrm>
          <a:prstGeom prst="rect">
            <a:avLst/>
          </a:prstGeom>
        </p:spPr>
      </p:pic>
      <p:pic>
        <p:nvPicPr>
          <p:cNvPr id="116" name="Picture 115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D3657D13-0A2B-4D04-BC35-7A9E94E9ACC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525" y="4530925"/>
            <a:ext cx="151836" cy="152354"/>
          </a:xfrm>
          <a:prstGeom prst="rect">
            <a:avLst/>
          </a:prstGeom>
        </p:spPr>
      </p:pic>
      <p:pic>
        <p:nvPicPr>
          <p:cNvPr id="117" name="Picture 116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CD05F543-9FF5-4528-B372-81E052D3635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841" y="4766350"/>
            <a:ext cx="151836" cy="152354"/>
          </a:xfrm>
          <a:prstGeom prst="rect">
            <a:avLst/>
          </a:prstGeom>
        </p:spPr>
      </p:pic>
      <p:pic>
        <p:nvPicPr>
          <p:cNvPr id="118" name="Picture 117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F571F201-3204-4F9A-9A1F-21CD67E042A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209" y="4332751"/>
            <a:ext cx="151836" cy="152354"/>
          </a:xfrm>
          <a:prstGeom prst="rect">
            <a:avLst/>
          </a:prstGeom>
        </p:spPr>
      </p:pic>
      <p:pic>
        <p:nvPicPr>
          <p:cNvPr id="119" name="Picture 118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019A40A4-8D31-4E34-A816-4BFB92E9EA8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158" y="4530925"/>
            <a:ext cx="151836" cy="152354"/>
          </a:xfrm>
          <a:prstGeom prst="rect">
            <a:avLst/>
          </a:prstGeom>
        </p:spPr>
      </p:pic>
      <p:pic>
        <p:nvPicPr>
          <p:cNvPr id="120" name="Picture 119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9B4B7EE8-B59E-4E1D-8CF9-332A5274E2A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204" y="4376415"/>
            <a:ext cx="151836" cy="152354"/>
          </a:xfrm>
          <a:prstGeom prst="rect">
            <a:avLst/>
          </a:prstGeom>
        </p:spPr>
      </p:pic>
      <p:pic>
        <p:nvPicPr>
          <p:cNvPr id="121" name="Picture 120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1CC71B36-9399-4708-91BE-4D5A961163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508" y="4532099"/>
            <a:ext cx="151836" cy="152354"/>
          </a:xfrm>
          <a:prstGeom prst="rect">
            <a:avLst/>
          </a:prstGeom>
        </p:spPr>
      </p:pic>
      <p:pic>
        <p:nvPicPr>
          <p:cNvPr id="122" name="Picture 121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4131BF85-35DD-4923-AAE8-CB0FFE1692D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681" y="4907858"/>
            <a:ext cx="151836" cy="152354"/>
          </a:xfrm>
          <a:prstGeom prst="rect">
            <a:avLst/>
          </a:prstGeom>
        </p:spPr>
      </p:pic>
      <p:pic>
        <p:nvPicPr>
          <p:cNvPr id="123" name="Picture 122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4DF26A0B-21DE-4CA5-A47D-4CAAC1B4D57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259" y="4214854"/>
            <a:ext cx="151836" cy="152354"/>
          </a:xfrm>
          <a:prstGeom prst="rect">
            <a:avLst/>
          </a:prstGeom>
        </p:spPr>
      </p:pic>
      <p:pic>
        <p:nvPicPr>
          <p:cNvPr id="124" name="Picture 123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69C24E16-F4F1-4579-9984-E9CF3608B3B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859" y="4927085"/>
            <a:ext cx="151836" cy="152354"/>
          </a:xfrm>
          <a:prstGeom prst="rect">
            <a:avLst/>
          </a:prstGeom>
        </p:spPr>
      </p:pic>
      <p:pic>
        <p:nvPicPr>
          <p:cNvPr id="125" name="Picture 124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68307B50-1DFD-4E9C-9799-37882B3896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961" y="4385686"/>
            <a:ext cx="151836" cy="152354"/>
          </a:xfrm>
          <a:prstGeom prst="rect">
            <a:avLst/>
          </a:prstGeom>
        </p:spPr>
      </p:pic>
      <p:pic>
        <p:nvPicPr>
          <p:cNvPr id="126" name="Picture 125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9959F20B-10BE-48E5-BD90-A2E934AED8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319" y="3925710"/>
            <a:ext cx="151836" cy="152354"/>
          </a:xfrm>
          <a:prstGeom prst="rect">
            <a:avLst/>
          </a:prstGeom>
        </p:spPr>
      </p:pic>
      <p:pic>
        <p:nvPicPr>
          <p:cNvPr id="127" name="Picture 126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B6FB6F38-127E-4915-AC2D-4A3DE9C3C97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600" y="4451875"/>
            <a:ext cx="151836" cy="152354"/>
          </a:xfrm>
          <a:prstGeom prst="rect">
            <a:avLst/>
          </a:prstGeom>
        </p:spPr>
      </p:pic>
      <p:pic>
        <p:nvPicPr>
          <p:cNvPr id="128" name="Picture 127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417083EC-0A42-4AFA-8C53-E3FA1E86B5C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917" y="4105722"/>
            <a:ext cx="151836" cy="152354"/>
          </a:xfrm>
          <a:prstGeom prst="rect">
            <a:avLst/>
          </a:prstGeom>
        </p:spPr>
      </p:pic>
      <p:pic>
        <p:nvPicPr>
          <p:cNvPr id="129" name="Picture 128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45949136-9088-466B-98A2-4986319F65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609" y="4485151"/>
            <a:ext cx="151836" cy="152354"/>
          </a:xfrm>
          <a:prstGeom prst="rect">
            <a:avLst/>
          </a:prstGeom>
        </p:spPr>
      </p:pic>
      <p:pic>
        <p:nvPicPr>
          <p:cNvPr id="130" name="Picture 129" descr="A picture containing object, light&#10;&#10;Description generated with high confidence">
            <a:extLst>
              <a:ext uri="{FF2B5EF4-FFF2-40B4-BE49-F238E27FC236}">
                <a16:creationId xmlns:a16="http://schemas.microsoft.com/office/drawing/2014/main" id="{F1CB6B02-F3DF-4B18-87C9-7A080068F96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940" y="4516643"/>
            <a:ext cx="151836" cy="1523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2CEEF8-7D51-487F-AC72-00F7348CF445}"/>
              </a:ext>
            </a:extLst>
          </p:cNvPr>
          <p:cNvSpPr txBox="1"/>
          <p:nvPr/>
        </p:nvSpPr>
        <p:spPr>
          <a:xfrm>
            <a:off x="4681425" y="5659704"/>
            <a:ext cx="7290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spray from an aerosol (like air freshener) starts off highly concentrated as it comes out of the can, but as it travels through the air it spreads out.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DBFA26-D5D4-461B-A60F-F4CD21AFD234}"/>
              </a:ext>
            </a:extLst>
          </p:cNvPr>
          <p:cNvSpPr/>
          <p:nvPr/>
        </p:nvSpPr>
        <p:spPr>
          <a:xfrm>
            <a:off x="858545" y="2967335"/>
            <a:ext cx="10474920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THIS IS CALLED </a:t>
            </a:r>
            <a:r>
              <a:rPr lang="en-GB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DIFFUSION</a:t>
            </a:r>
          </a:p>
        </p:txBody>
      </p:sp>
    </p:spTree>
    <p:extLst>
      <p:ext uri="{BB962C8B-B14F-4D97-AF65-F5344CB8AC3E}">
        <p14:creationId xmlns:p14="http://schemas.microsoft.com/office/powerpoint/2010/main" val="43476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7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  <p:bldP spid="8" grpId="0" animBg="1"/>
      <p:bldP spid="10" grpId="0" animBg="1"/>
      <p:bldP spid="85" grpId="0" animBg="1"/>
      <p:bldP spid="107" grpId="0" animBg="1"/>
      <p:bldP spid="4" grpId="0"/>
      <p:bldP spid="5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289CCF-E2D1-46E2-A61F-8C2C3EDE8549}"/>
              </a:ext>
            </a:extLst>
          </p:cNvPr>
          <p:cNvSpPr txBox="1"/>
          <p:nvPr/>
        </p:nvSpPr>
        <p:spPr>
          <a:xfrm>
            <a:off x="1044577" y="1151760"/>
            <a:ext cx="101533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accent2">
                    <a:lumMod val="75000"/>
                  </a:schemeClr>
                </a:solidFill>
              </a:rPr>
              <a:t>“Diffusion is the spreading out of particles from an area of HIGH concentration to an area of LOW concentration”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6A1C2A-5B76-4BF7-8FB7-5298F8851C04}"/>
              </a:ext>
            </a:extLst>
          </p:cNvPr>
          <p:cNvSpPr/>
          <p:nvPr/>
        </p:nvSpPr>
        <p:spPr>
          <a:xfrm>
            <a:off x="1647385" y="238537"/>
            <a:ext cx="3823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Describe the process of diffusion (F3)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367BC1-D932-4210-8C8E-CEDE9425CF13}"/>
              </a:ext>
            </a:extLst>
          </p:cNvPr>
          <p:cNvSpPr txBox="1"/>
          <p:nvPr/>
        </p:nvSpPr>
        <p:spPr>
          <a:xfrm>
            <a:off x="896867" y="3540924"/>
            <a:ext cx="10153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accent2">
                    <a:lumMod val="75000"/>
                  </a:schemeClr>
                </a:solidFill>
              </a:rPr>
              <a:t>“Down a concentration gradient”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427404-2E07-4217-900B-A09ECC0EAAB7}"/>
              </a:ext>
            </a:extLst>
          </p:cNvPr>
          <p:cNvSpPr/>
          <p:nvPr/>
        </p:nvSpPr>
        <p:spPr>
          <a:xfrm>
            <a:off x="1044576" y="4336256"/>
            <a:ext cx="10880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B050"/>
                </a:solidFill>
              </a:rPr>
              <a:t>(in other words, there has to be a LOW concentration for the particles in the HIGH concentration to move towards. If the concentrations aren’t that different, the diffusion will be slower)</a:t>
            </a:r>
          </a:p>
        </p:txBody>
      </p:sp>
    </p:spTree>
    <p:extLst>
      <p:ext uri="{BB962C8B-B14F-4D97-AF65-F5344CB8AC3E}">
        <p14:creationId xmlns:p14="http://schemas.microsoft.com/office/powerpoint/2010/main" val="201856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6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6D0B1DEE-7906-4278-9A61-DE3B0907F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3919">
            <a:off x="6264802" y="126023"/>
            <a:ext cx="2364545" cy="2364545"/>
          </a:xfrm>
          <a:prstGeom prst="rect">
            <a:avLst/>
          </a:prstGeom>
        </p:spPr>
      </p:pic>
      <p:pic>
        <p:nvPicPr>
          <p:cNvPr id="6" name="Picture 5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12D0B010-3C74-44F6-AEB7-E9246D1B1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77" y="833908"/>
            <a:ext cx="2364545" cy="236454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BA4B979-FBEA-40C8-90A2-760EE9054606}"/>
              </a:ext>
            </a:extLst>
          </p:cNvPr>
          <p:cNvCxnSpPr>
            <a:cxnSpLocks/>
          </p:cNvCxnSpPr>
          <p:nvPr/>
        </p:nvCxnSpPr>
        <p:spPr>
          <a:xfrm>
            <a:off x="1373945" y="2654105"/>
            <a:ext cx="5200357" cy="85344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7808F2-1755-4B5A-BEB7-F60E1D039C39}"/>
              </a:ext>
            </a:extLst>
          </p:cNvPr>
          <p:cNvCxnSpPr>
            <a:cxnSpLocks/>
          </p:cNvCxnSpPr>
          <p:nvPr/>
        </p:nvCxnSpPr>
        <p:spPr>
          <a:xfrm>
            <a:off x="6208539" y="1308295"/>
            <a:ext cx="4126523" cy="3507545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C831EF3-72D5-4567-8153-D51B179DA375}"/>
              </a:ext>
            </a:extLst>
          </p:cNvPr>
          <p:cNvSpPr txBox="1"/>
          <p:nvPr/>
        </p:nvSpPr>
        <p:spPr>
          <a:xfrm>
            <a:off x="-78493" y="4164226"/>
            <a:ext cx="10153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accent2">
                    <a:lumMod val="75000"/>
                  </a:schemeClr>
                </a:solidFill>
              </a:rPr>
              <a:t>“Down a (concentration) gradient”</a:t>
            </a:r>
          </a:p>
        </p:txBody>
      </p:sp>
    </p:spTree>
    <p:extLst>
      <p:ext uri="{BB962C8B-B14F-4D97-AF65-F5344CB8AC3E}">
        <p14:creationId xmlns:p14="http://schemas.microsoft.com/office/powerpoint/2010/main" val="365561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0.2707 0.0787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29" y="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0.21953 0.33218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289</TotalTime>
  <Words>492</Words>
  <Application>Microsoft Office PowerPoint</Application>
  <PresentationFormat>Widescreen</PresentationFormat>
  <Paragraphs>49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Corbel</vt:lpstr>
      <vt:lpstr>Parallax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Martyn J Cox</dc:creator>
  <cp:lastModifiedBy>Martyn J Cox</cp:lastModifiedBy>
  <cp:revision>43</cp:revision>
  <dcterms:created xsi:type="dcterms:W3CDTF">2017-10-28T17:12:52Z</dcterms:created>
  <dcterms:modified xsi:type="dcterms:W3CDTF">2017-11-01T18:33:29Z</dcterms:modified>
</cp:coreProperties>
</file>