
<file path=[Content_Types].xml><?xml version="1.0" encoding="utf-8"?>
<Types xmlns="http://schemas.openxmlformats.org/package/2006/content-types">
  <Default Extension="rels" ContentType="application/vnd.openxmlformats-package.relationships+xml"/>
  <Default Extension="xml" ContentType="application/xml"/>
  <Default Extension="vml" ContentType="application/vnd.openxmlformats-officedocument.vmlDrawing"/>
  <Default Extension="fntdata" ContentType="application/x-fontdata"/>
  <Default Extension="bmp" ContentType="image/bmp"/>
  <Default Extension="jpeg" ContentType="image/jpeg"/>
  <Default Extension="png" ContentType="image/png"/>
  <Default Extension="gif" ContentType="image/gif"/>
  <Default Extension="tif" ContentType="image/tif"/>
  <Default Extension="emf" ContentType="image/x-emf"/>
  <Default Extension="wmf" ContentType="image/x-wmf"/>
  <Default Extension="pct" ContentType="image/pct"/>
  <Default Extension="pcx" ContentType="image/pcx"/>
  <Default Extension="tga" ContentType="image/tga"/>
  <Default Extension="svg" ContentType="image/svg+xml"/>
  <Default Extension="avi" ContentType="video/avi"/>
  <Default Extension="wmv" ContentType="video/wmv"/>
  <Default Extension="mpg" ContentType="video/mpeg"/>
  <Default Extension="mpeg" ContentType="video/mpeg"/>
  <Default Extension="mp2" ContentType="video/mpeg"/>
  <Default Extension="mp4" ContentType="video/mpeg"/>
  <Default Extension="wma" ContentType="audio/x-ms-wma"/>
  <Default Extension="mid" ContentType="audio/unknown"/>
  <Default Extension="midi" ContentType="audio/unknown"/>
  <Default Extension="rmi" ContentType="audio/unknown"/>
  <Default Extension="mp3" ContentType="audio/unknown"/>
  <Default Extension="wav" ContentType="audio/wav"/>
  <Default Extension="bin" ContentType="application/vnd.openxmlformats-officedocument.oleObjec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Types>
</file>

<file path=_rels/.rels><?xml version="1.0" encoding="UTF-8" standalone="yes" ?>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p:sldMasterIdLst>
    <p:sldMasterId id="2147483648" r:id="rId5"/>
  </p:sldMasterIdLst>
  <p:sldIdLst>
    <p:sldId id="256" r:id="rId6"/>
    <p:sldId id="258" r:id="rId7"/>
    <p:sldId id="259" r:id="rId8"/>
    <p:sldId id="260" r:id="rId9"/>
    <p:sldId id="261" r:id="rId10"/>
    <p:sldId id="262" r:id="rId11"/>
    <p:sldId id="263" r:id="rId12"/>
    <p:sldId id="264" r:id="rId13"/>
    <p:sldId id="265" r:id="rId14"/>
    <p:sldId id="266" r:id="rId15"/>
    <p:sldId id="267" r:id="rId16"/>
    <p:sldId id="268" r:id="rId17"/>
    <p:sldId id="270" r:id="rId18"/>
    <p:sldId id="277" r:id="rId19"/>
    <p:sldId id="272" r:id="rId20"/>
    <p:sldId id="278" r:id="rId21"/>
    <p:sldId id="271" r:id="rId22"/>
    <p:sldId id="280" r:id="rId23"/>
    <p:sldId id="273" r:id="rId24"/>
    <p:sldId id="281" r:id="rId25"/>
    <p:sldId id="257" r:id="rId26"/>
    <p:sldId id="275" r:id="rId27"/>
    <p:sldId id="274" r:id="rId28"/>
  </p:sldIdLst>
  <p:sldSz cx="12192000" cy="6858000"/>
  <p:notesSz cx="6858000" cy="12192000"/>
  <p:defaultTextStyle>
    <a:lvl1pPr marL="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1pPr>
    <a:lvl2pPr marL="4572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2pPr>
    <a:lvl3pPr marL="9144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3pPr>
    <a:lvl4pPr marL="13716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4pPr>
    <a:lvl5pPr marL="18288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5pPr>
    <a:lvl6pPr marL="22860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6pPr>
    <a:lvl7pPr marL="27432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7pPr>
    <a:lvl8pPr marL="32004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8pPr>
    <a:lvl9pPr marL="36576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9pPr>
  </p:defaultTextStyle>
</p:presentation>
</file>

<file path=ppt/presProps.xml><?xml version="1.0" encoding="utf-8"?>
<p:presentationPr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p:prnPr prnWhat="handouts2"/>
  <p:showPr showNarration="1">
    <p:penClr>
      <a:srgbClr val="0000FF"/>
    </p:penClr>
  </p:showPr>
  <p:extLst>
    <p:ext uri="smNativeData">
      <pr:smAppRevision xmlns:pr="smNativeData" xmlns="smNativeData" dt="1633425946" val="1034" rev64="64" revOS="4"/>
      <pr:smFileRevision xmlns:pr="smNativeData" xmlns="smNativeData" dt="1633425946" val="101"/>
      <pr:guideOptions xmlns:pr="smNativeData" xmlns="smNativeData" dt="1633425946" snapToBorders="1" snapToGuides="1"/>
    </p:ext>
  </p:extLst>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p:slideViewPr>
    <p:cSldViewPr snapToGrid="0" snapToObjects="1" showGuides="1">
      <p:cViewPr varScale="1">
        <p:scale>
          <a:sx n="88" d="100"/>
          <a:sy n="88" d="100"/>
        </p:scale>
        <p:origin x="697" y="212"/>
      </p:cViewPr>
      <p:guideLst x="0" y="0">
        <p:guide orient="horz" pos="2160"/>
        <p:guide pos="3840"/>
      </p:guideLst>
    </p:cSldViewPr>
  </p:slideViewPr>
  <p:outlineViewPr>
    <p:cViewPr>
      <p:scale>
        <a:sx n="33" d="100"/>
        <a:sy n="33" d="100"/>
      </p:scale>
      <p:origin x="0" y="0"/>
    </p:cViewPr>
  </p:outlineViewPr>
  <p:sorterViewPr>
    <p:cViewPr>
      <p:scale>
        <a:sx n="19" d="100"/>
        <a:sy n="19" d="100"/>
      </p:scale>
      <p:origin x="0" y="0"/>
    </p:cViewPr>
  </p:sorterViewPr>
  <p:notesViewPr>
    <p:cSldViewPr snapToGrid="0" snapToObjects="1" showGuides="1">
      <p:cViewPr>
        <p:scale>
          <a:sx n="88" d="100"/>
          <a:sy n="88" d="100"/>
        </p:scale>
        <p:origin x="697" y="212"/>
      </p:cViewPr>
    </p:cSldViewPr>
  </p:notesViewPr>
  <p:gridSpacing cx="73477120" cy="73477120"/>
</p:viewPr>
</file>

<file path=ppt/_rels/presentation.xml.rels><?xml version="1.0" encoding="UTF-8" standalone="yes" ?>
<Relationships xmlns="http://schemas.openxmlformats.org/package/2006/relationships"><Relationship Id="rId1" Type="http://schemas.openxmlformats.org/officeDocument/2006/relationships/theme" Target="theme/theme1.xml"/><Relationship Id="rId2" Type="http://schemas.openxmlformats.org/officeDocument/2006/relationships/tableStyles" Target="tableStyles.xml"/><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slideMaster" Target="slideMasters/slide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s>
</file>

<file path=ppt/slideLayouts/_rels/slideLayout1.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title">
  <p:cSld name="Title slide">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6_GhpcYRMAAAAlAAAAZAAAAA0A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UAABoNAABgRQAAJhYAABAAAAAmAAAACAAAAAEAAAAAAAAAMAAAABQAAAAAAAAAAAD//wAAAQAAAP//AAABAA=="/>
              </a:ext>
            </a:extLst>
          </p:cNvSpPr>
          <p:nvPr>
            <p:ph type="ctrTitle"/>
          </p:nvPr>
        </p:nvSpPr>
        <p:spPr>
          <a:xfrm>
            <a:off x="914400" y="2129790"/>
            <a:ext cx="10363200" cy="1470660"/>
          </a:xfrm>
        </p:spPr>
        <p:txBody>
          <a:bodyPr/>
          <a:lstStyle/>
          <a:p>
            <a:pPr/>
            <a:r>
              <a:t>Click to edit Master title style</a:t>
            </a:r>
          </a:p>
        </p:txBody>
      </p:sp>
      <p:sp>
        <p:nvSpPr>
          <p:cNvPr id="3" name="SlideSubtitle1"/>
          <p:cNvSpPr>
            <a:spLocks noGrp="1" noChangeArrowheads="1"/>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QAsAAOgXAADAPwAAsCIAABAAAAAmAAAACAAAAAGAAAAAAAAAMAAAABQAAAAAAAAAAAD//wAAAQAAAP//AAABAA=="/>
              </a:ext>
            </a:extLst>
          </p:cNvSpPr>
          <p:nvPr>
            <p:ph type="subTitle" idx="1"/>
          </p:nvPr>
        </p:nvSpPr>
        <p:spPr>
          <a:xfrm>
            <a:off x="1828800" y="3886200"/>
            <a:ext cx="8534400" cy="1752600"/>
          </a:xfrm>
        </p:spPr>
        <p:txBody>
          <a:bodyPr/>
          <a:lstStyle>
            <a:lvl1pPr marL="0" indent="0" algn="ctr">
              <a:buNone/>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a:r>
              <a:t>Click to edit Master subtitle style</a:t>
            </a:r>
          </a:p>
        </p:txBody>
      </p:sp>
      <p:sp>
        <p:nvSpPr>
          <p:cNvPr id="4" name="DateTimeArea1"/>
          <p:cNvSpPr>
            <a:spLocks noGrp="1" noChangeArrowheads="1"/>
            <a:extLst>
              <a:ext uri="smNativeData">
                <pr:smNativeData xmlns:pr="smNativeData" xmlns="smNativeData" val="SMDATA_16_GhpcYRMAAAAlAAAAZAAAAA0A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MAAAABQAAAAAAAAAAAD//wAAAQAAAP//AAABAA=="/>
              </a:ext>
            </a:extLst>
          </p:cNvSpPr>
          <p:nvPr>
            <p:ph type="dt" sz="quarter" idx="10"/>
          </p:nvPr>
        </p:nvSpPr>
        <p:spPr/>
        <p:txBody>
          <a:bodyPr/>
          <a:lstStyle/>
          <a:p>
            <a:pPr/>
            <a:fld id="{3F74B6E5-ABD2-2140-9CCC-5D15F8826A08}" type="datetime1">
              <a:t/>
            </a:fld>
          </a:p>
        </p:txBody>
      </p:sp>
      <p:sp>
        <p:nvSpPr>
          <p:cNvPr id="5" name="FooterArea1"/>
          <p:cNvSpPr>
            <a:spLocks noGrp="1" noChangeArrowheads="1"/>
            <a:extLst>
              <a:ext uri="smNativeData">
                <pr:smNativeData xmlns:pr="smNativeData" xmlns="smNativeData" val="SMDATA_16_GhpcYRMAAAAlAAAAZAAAAA0A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MAAAABQAAAAAAAAAAAD//wAAAQAAAP//AAABAA=="/>
              </a:ext>
            </a:extLst>
          </p:cNvSpPr>
          <p:nvPr>
            <p:ph type="ftr" sz="quarter" idx="11"/>
          </p:nvPr>
        </p:nvSpPr>
        <p:spPr/>
        <p:txBody>
          <a:bodyPr/>
          <a:lstStyle/>
          <a:p>
            <a:pPr/>
          </a:p>
        </p:txBody>
      </p:sp>
      <p:sp>
        <p:nvSpPr>
          <p:cNvPr id="6" name="SlideNumberArea1"/>
          <p:cNvSpPr>
            <a:spLocks noGrp="1" noChangeArrowheads="1"/>
            <a:extLst>
              <a:ext uri="smNativeData">
                <pr:smNativeData xmlns:pr="smNativeData" xmlns="smNativeData" val="SMDATA_16_GhpcYRMAAAAlAAAAZAAAAA0A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MAAAABQAAAAAAAAAAAD//wAAAQAAAP//AAABAA=="/>
              </a:ext>
            </a:extLst>
          </p:cNvSpPr>
          <p:nvPr>
            <p:ph type="sldNum" sz="quarter" idx="12"/>
          </p:nvPr>
        </p:nvSpPr>
        <p:spPr/>
        <p:txBody>
          <a:bodyPr/>
          <a:lstStyle/>
          <a:p>
            <a:pPr/>
            <a:fld id="{3F74D027-69D2-2126-9CCC-9F739E826ACA}" type="slidenum">
              <a:t/>
            </a:fld>
          </a:p>
        </p:txBody>
      </p:sp>
    </p:spTree>
  </p:cSld>
  <p:clrMapOvr>
    <a:masterClrMapping/>
  </p:clrMapOvr>
  <p:hf hdr="0" ftr="0"/>
</p:sldLayout>
</file>

<file path=ppt/slideLayouts/slideLayout10.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vertTx">
  <p:cSld name="Title and vertical text">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6_GhpcYRMAAAAlAAAAZAAAAA0A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pPr/>
            <a:r>
              <a:t>Click to edit Master title style</a:t>
            </a:r>
          </a:p>
        </p:txBody>
      </p:sp>
      <p:sp>
        <p:nvSpPr>
          <p:cNvPr id="3" name="SlideText1"/>
          <p:cNvSpPr>
            <a:spLocks noGrp="1" noChangeArrowheads="1"/>
            <a:extLst>
              <a:ext uri="smNativeData">
                <pr:smNativeData xmlns:pr="smNativeData" xmlns="smNativeData" val="SMDATA_16_GhpcYRMAAAAlAAAAZAAAAA0AAAAAkAAAAEgAAACQAAAASAAAAAAAAAAAAAAAAQ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NgJAABARwAAsCUAABAAAAAmAAAACAAAAD4QAAAAAAAAMAAAABQAAAAAAAAAAAD//wAAAQAAAP//AAABAA=="/>
              </a:ext>
            </a:extLst>
          </p:cNvSpPr>
          <p:nvPr>
            <p:ph idx="1"/>
          </p:nvPr>
        </p:nvSpPr>
        <p:spPr/>
        <p:txBody>
          <a:bodyPr vert="vert" wrap="square" lIns="91440" tIns="45720" rIns="91440" bIns="45720" numCol="1" spcCol="215900" anchor="t">
            <a:prstTxWarp prst="textNoShape">
              <a:avLst/>
            </a:prstTxWarp>
          </a:bodyPr>
          <a:lstStyle/>
          <a:p>
            <a:pPr/>
            <a:r>
              <a:t>Click to edit Master text styles</a:t>
            </a:r>
          </a:p>
          <a:p>
            <a:pPr lvl="1"/>
            <a:r>
              <a:t>Second level</a:t>
            </a:r>
          </a:p>
          <a:p>
            <a:pPr lvl="2"/>
            <a:r>
              <a:t>Third level</a:t>
            </a:r>
          </a:p>
          <a:p>
            <a:pPr lvl="3"/>
            <a:r>
              <a:t>Fourth level</a:t>
            </a:r>
          </a:p>
          <a:p>
            <a:pPr lvl="4"/>
            <a:r>
              <a:t>Fifth level</a:t>
            </a:r>
          </a:p>
        </p:txBody>
      </p:sp>
      <p:sp>
        <p:nvSpPr>
          <p:cNvPr id="4" name="DateTimeArea1"/>
          <p:cNvSpPr>
            <a:spLocks noGrp="1" noChangeArrowheads="1"/>
            <a:extLst>
              <a:ext uri="smNativeData">
                <pr:smNativeData xmlns:pr="smNativeData" xmlns="smNativeData" val="SMDATA_16_GhpcYRMAAAAlAAAAZAAAAA0A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MAAAABQAAAAAAAAAAAD//wAAAQAAAP//AAABAA=="/>
              </a:ext>
            </a:extLst>
          </p:cNvSpPr>
          <p:nvPr>
            <p:ph type="dt" sz="quarter" idx="10"/>
          </p:nvPr>
        </p:nvSpPr>
        <p:spPr/>
        <p:txBody>
          <a:bodyPr/>
          <a:lstStyle/>
          <a:p>
            <a:pPr/>
            <a:fld id="{3F74B580-CED2-2143-9CCC-3816FB826A6D}" type="datetime1">
              <a:t>6/13/2021</a:t>
            </a:fld>
          </a:p>
        </p:txBody>
      </p:sp>
      <p:sp>
        <p:nvSpPr>
          <p:cNvPr id="5" name="FooterArea1"/>
          <p:cNvSpPr>
            <a:spLocks noGrp="1" noChangeArrowheads="1"/>
            <a:extLst>
              <a:ext uri="smNativeData">
                <pr:smNativeData xmlns:pr="smNativeData" xmlns="smNativeData" val="SMDATA_16_GhpcYRMAAAAlAAAAZAAAAA0A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MAAAABQAAAAAAAAAAAD//wAAAQAAAP//AAABAA=="/>
              </a:ext>
            </a:extLst>
          </p:cNvSpPr>
          <p:nvPr>
            <p:ph type="ftr" sz="quarter" idx="11"/>
          </p:nvPr>
        </p:nvSpPr>
        <p:spPr/>
        <p:txBody>
          <a:bodyPr/>
          <a:lstStyle/>
          <a:p>
            <a:pPr/>
          </a:p>
        </p:txBody>
      </p:sp>
      <p:sp>
        <p:nvSpPr>
          <p:cNvPr id="6" name="SlideNumberArea1"/>
          <p:cNvSpPr>
            <a:spLocks noGrp="1" noChangeArrowheads="1"/>
            <a:extLst>
              <a:ext uri="smNativeData">
                <pr:smNativeData xmlns:pr="smNativeData" xmlns="smNativeData" val="SMDATA_16_GhpcYRMAAAAlAAAAZAAAAA0A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MAAAABQAAAAAAAAAAAD//wAAAQAAAP//AAABAA=="/>
              </a:ext>
            </a:extLst>
          </p:cNvSpPr>
          <p:nvPr>
            <p:ph type="sldNum" sz="quarter" idx="12"/>
          </p:nvPr>
        </p:nvSpPr>
        <p:spPr/>
        <p:txBody>
          <a:bodyPr/>
          <a:lstStyle/>
          <a:p>
            <a:pPr/>
            <a:fld id="{3F74C8CB-85D2-213E-9CCC-736B86826A26}" type="slidenum">
              <a:t>‹#›</a:t>
            </a:fld>
          </a:p>
        </p:txBody>
      </p:sp>
    </p:spTree>
  </p:cSld>
  <p:clrMapOvr>
    <a:masterClrMapping/>
  </p:clrMapOvr>
  <p:hf hdr="0" ftr="0"/>
</p:sldLayout>
</file>

<file path=ppt/slideLayouts/slideLayout11.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vertTitleAndTx">
  <p:cSld name="Vertical title and text">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6_GhpcYRMAAAAlAAAAZAAAAA0AAAAAkAAAAEgAAACQAAAASAAAAAAAAAACAAAAAQ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YDYAALABAABARwAAsCUAABAAAAAmAAAACAAAAL8QAAAAAAAAMAAAABQAAAAAAAAAAAD//wAAAQAAAP//AAABAA=="/>
              </a:ext>
            </a:extLst>
          </p:cNvSpPr>
          <p:nvPr>
            <p:ph type="title"/>
          </p:nvPr>
        </p:nvSpPr>
        <p:spPr>
          <a:xfrm>
            <a:off x="8839200" y="274320"/>
            <a:ext cx="2743200" cy="5852160"/>
          </a:xfrm>
        </p:spPr>
        <p:txBody>
          <a:bodyPr vert="vert" wrap="square" lIns="91440" tIns="45720" rIns="91440" bIns="45720" numCol="1" spcCol="215900" anchor="b">
            <a:prstTxWarp prst="textNoShape">
              <a:avLst/>
            </a:prstTxWarp>
          </a:bodyPr>
          <a:lstStyle/>
          <a:p>
            <a:pPr/>
            <a:r>
              <a:t>Click to edit Master title style</a:t>
            </a:r>
          </a:p>
        </p:txBody>
      </p:sp>
      <p:sp>
        <p:nvSpPr>
          <p:cNvPr id="3" name="SlideText1"/>
          <p:cNvSpPr>
            <a:spLocks noGrp="1" noChangeArrowheads="1"/>
            <a:extLst>
              <a:ext uri="smNativeData">
                <pr:smNativeData xmlns:pr="smNativeData" xmlns="smNativeData" val="SMDATA_16_GhpcYRMAAAAlAAAAZAAAAA0AAAAAkAAAAEgAAACQAAAASAAAAAAAAAAAAAAAAQ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AfNQAAsCUAABAAAAAmAAAACAAAAD8QAAAAAAAAMAAAABQAAAAAAAAAAAD//wAAAQAAAP//AAABAA=="/>
              </a:ext>
            </a:extLst>
          </p:cNvSpPr>
          <p:nvPr>
            <p:ph idx="1"/>
          </p:nvPr>
        </p:nvSpPr>
        <p:spPr>
          <a:xfrm>
            <a:off x="609600" y="274320"/>
            <a:ext cx="8025765" cy="5852160"/>
          </a:xfrm>
        </p:spPr>
        <p:txBody>
          <a:bodyPr vert="vert" wrap="square" lIns="91440" tIns="45720" rIns="91440" bIns="45720" numCol="1" spcCol="215900" anchor="t">
            <a:prstTxWarp prst="textNoShape">
              <a:avLst/>
            </a:prstTxWarp>
          </a:bodyPr>
          <a:lstStyle/>
          <a:p>
            <a:pPr/>
            <a:r>
              <a:t>Click to edit Master text styles</a:t>
            </a:r>
          </a:p>
          <a:p>
            <a:pPr lvl="1"/>
            <a:r>
              <a:t>Second level</a:t>
            </a:r>
          </a:p>
          <a:p>
            <a:pPr lvl="2"/>
            <a:r>
              <a:t>Third level</a:t>
            </a:r>
          </a:p>
          <a:p>
            <a:pPr lvl="3"/>
            <a:r>
              <a:t>Fourth level</a:t>
            </a:r>
          </a:p>
          <a:p>
            <a:pPr lvl="4"/>
            <a:r>
              <a:t>Fifth level</a:t>
            </a:r>
          </a:p>
        </p:txBody>
      </p:sp>
      <p:sp>
        <p:nvSpPr>
          <p:cNvPr id="4" name="DateTimeArea1"/>
          <p:cNvSpPr>
            <a:spLocks noGrp="1" noChangeArrowheads="1"/>
            <a:extLst>
              <a:ext uri="smNativeData">
                <pr:smNativeData xmlns:pr="smNativeData" xmlns="smNativeData" val="SMDATA_16_GhpcYRMAAAAlAAAAZAAAAA0A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MAAAABQAAAAAAAAAAAD//wAAAQAAAP//AAABAA=="/>
              </a:ext>
            </a:extLst>
          </p:cNvSpPr>
          <p:nvPr>
            <p:ph type="dt" sz="quarter" idx="10"/>
          </p:nvPr>
        </p:nvSpPr>
        <p:spPr/>
        <p:txBody>
          <a:bodyPr/>
          <a:lstStyle/>
          <a:p>
            <a:pPr/>
            <a:fld id="{3F74C623-6DD2-2130-9CCC-9B6588826ACE}" type="datetime1">
              <a:t>6/13/2021</a:t>
            </a:fld>
          </a:p>
        </p:txBody>
      </p:sp>
      <p:sp>
        <p:nvSpPr>
          <p:cNvPr id="5" name="FooterArea1"/>
          <p:cNvSpPr>
            <a:spLocks noGrp="1" noChangeArrowheads="1"/>
            <a:extLst>
              <a:ext uri="smNativeData">
                <pr:smNativeData xmlns:pr="smNativeData" xmlns="smNativeData" val="SMDATA_16_GhpcYRMAAAAlAAAAZAAAAA0A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MAAAABQAAAAAAAAAAAD//wAAAQAAAP//AAABAA=="/>
              </a:ext>
            </a:extLst>
          </p:cNvSpPr>
          <p:nvPr>
            <p:ph type="ftr" sz="quarter" idx="11"/>
          </p:nvPr>
        </p:nvSpPr>
        <p:spPr/>
        <p:txBody>
          <a:bodyPr/>
          <a:lstStyle/>
          <a:p>
            <a:pPr/>
          </a:p>
        </p:txBody>
      </p:sp>
      <p:sp>
        <p:nvSpPr>
          <p:cNvPr id="6" name="SlideNumberArea1"/>
          <p:cNvSpPr>
            <a:spLocks noGrp="1" noChangeArrowheads="1"/>
            <a:extLst>
              <a:ext uri="smNativeData">
                <pr:smNativeData xmlns:pr="smNativeData" xmlns="smNativeData" val="SMDATA_16_GhpcYRMAAAAlAAAAZAAAAA0A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MAAAABQAAAAAAAAAAAD//wAAAQAAAP//AAABAA=="/>
              </a:ext>
            </a:extLst>
          </p:cNvSpPr>
          <p:nvPr>
            <p:ph type="sldNum" sz="quarter" idx="12"/>
          </p:nvPr>
        </p:nvSpPr>
        <p:spPr/>
        <p:txBody>
          <a:bodyPr/>
          <a:lstStyle/>
          <a:p>
            <a:pPr/>
            <a:fld id="{3F74DCEF-A1D2-212A-9CCC-577F92826A02}" type="slidenum">
              <a:t>‹#›</a:t>
            </a:fld>
          </a:p>
        </p:txBody>
      </p:sp>
    </p:spTree>
  </p:cSld>
  <p:clrMapOvr>
    <a:masterClrMapping/>
  </p:clrMapOvr>
  <p:hf hdr="0" ftr="0"/>
</p:sldLayout>
</file>

<file path=ppt/slideLayouts/slideLayout2.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tx">
  <p:cSld name="Title and content">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6_GhpcYRMAAAAlAAAAZAAAAA0A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pPr/>
            <a:r>
              <a:t>Click to edit Master title style</a:t>
            </a:r>
          </a:p>
        </p:txBody>
      </p:sp>
      <p:sp>
        <p:nvSpPr>
          <p:cNvPr id="3" name="SlideText1"/>
          <p:cNvSpPr>
            <a:spLocks noGrp="1" noChangeArrowheads="1"/>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NgJAABARwAAsCUAABAAAAAmAAAACAAAAAAAAAAAAAAAMAAAABQAAAAAAAAAAAD//wAAAQAAAP//AAABAA=="/>
              </a:ext>
            </a:extLst>
          </p:cNvSpPr>
          <p:nvPr>
            <p:ph idx="1"/>
          </p:nvPr>
        </p:nvSpPr>
        <p:spPr/>
        <p:txBody>
          <a:bodyPr/>
          <a:lstStyle/>
          <a:p>
            <a:pPr/>
            <a:r>
              <a:t>Click to edit Master text styles</a:t>
            </a:r>
          </a:p>
          <a:p>
            <a:pPr lvl="1"/>
            <a:r>
              <a:t>Second level</a:t>
            </a:r>
          </a:p>
          <a:p>
            <a:pPr lvl="2"/>
            <a:r>
              <a:t>Third level</a:t>
            </a:r>
          </a:p>
          <a:p>
            <a:pPr lvl="3"/>
            <a:r>
              <a:t>Fourth level</a:t>
            </a:r>
          </a:p>
          <a:p>
            <a:pPr lvl="4"/>
            <a:r>
              <a:t>Fifth level</a:t>
            </a:r>
          </a:p>
        </p:txBody>
      </p:sp>
      <p:sp>
        <p:nvSpPr>
          <p:cNvPr id="4" name="DateTimeArea1"/>
          <p:cNvSpPr>
            <a:spLocks noGrp="1" noChangeArrowheads="1"/>
            <a:extLst>
              <a:ext uri="smNativeData">
                <pr:smNativeData xmlns:pr="smNativeData" xmlns="smNativeData" val="SMDATA_16_GhpcYRMAAAAlAAAAZAAAAA0A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MAAAABQAAAAAAAAAAAD//wAAAQAAAP//AAABAA=="/>
              </a:ext>
            </a:extLst>
          </p:cNvSpPr>
          <p:nvPr>
            <p:ph type="dt" sz="quarter" idx="10"/>
          </p:nvPr>
        </p:nvSpPr>
        <p:spPr/>
        <p:txBody>
          <a:bodyPr/>
          <a:lstStyle/>
          <a:p>
            <a:pPr/>
            <a:fld id="{3F74A70F-41D2-2151-9CCC-B704E9826AE2}" type="datetime1">
              <a:t>6/13/2021</a:t>
            </a:fld>
          </a:p>
        </p:txBody>
      </p:sp>
      <p:sp>
        <p:nvSpPr>
          <p:cNvPr id="5" name="FooterArea1"/>
          <p:cNvSpPr>
            <a:spLocks noGrp="1" noChangeArrowheads="1"/>
            <a:extLst>
              <a:ext uri="smNativeData">
                <pr:smNativeData xmlns:pr="smNativeData" xmlns="smNativeData" val="SMDATA_16_GhpcYRMAAAAlAAAAZAAAAA0A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MAAAABQAAAAAAAAAAAD//wAAAQAAAP//AAABAA=="/>
              </a:ext>
            </a:extLst>
          </p:cNvSpPr>
          <p:nvPr>
            <p:ph type="ftr" sz="quarter" idx="11"/>
          </p:nvPr>
        </p:nvSpPr>
        <p:spPr/>
        <p:txBody>
          <a:bodyPr/>
          <a:lstStyle/>
          <a:p>
            <a:pPr/>
          </a:p>
        </p:txBody>
      </p:sp>
      <p:sp>
        <p:nvSpPr>
          <p:cNvPr id="6" name="SlideNumberArea1"/>
          <p:cNvSpPr>
            <a:spLocks noGrp="1" noChangeArrowheads="1"/>
            <a:extLst>
              <a:ext uri="smNativeData">
                <pr:smNativeData xmlns:pr="smNativeData" xmlns="smNativeData" val="SMDATA_16_GhpcYRMAAAAlAAAAZAAAAA0A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MAAAABQAAAAAAAAAAAD//wAAAQAAAP//AAABAA=="/>
              </a:ext>
            </a:extLst>
          </p:cNvSpPr>
          <p:nvPr>
            <p:ph type="sldNum" sz="quarter" idx="12"/>
          </p:nvPr>
        </p:nvSpPr>
        <p:spPr/>
        <p:txBody>
          <a:bodyPr/>
          <a:lstStyle/>
          <a:p>
            <a:pPr/>
            <a:fld id="{3F74C95F-11D2-213F-9CCC-E76A87826AB2}" type="slidenum">
              <a:t>‹#›</a:t>
            </a:fld>
          </a:p>
        </p:txBody>
      </p:sp>
    </p:spTree>
  </p:cSld>
  <p:clrMapOvr>
    <a:masterClrMapping/>
  </p:clrMapOvr>
  <p:hf hdr="0" ftr="0"/>
</p:sldLayout>
</file>

<file path=ppt/slideLayouts/slideLayout3.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secHead">
  <p:cSld name="Section header">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7QUAABwbAACtRQAAfSMAABAAAAAmAAAACAAAAL2QAAAAAAAAMAAAABQAAAAAAAAAAAD//wAAAQAAAP//AAABAA=="/>
              </a:ext>
            </a:extLst>
          </p:cNvSpPr>
          <p:nvPr>
            <p:ph type="title"/>
          </p:nvPr>
        </p:nvSpPr>
        <p:spPr>
          <a:xfrm>
            <a:off x="963295" y="4406900"/>
            <a:ext cx="10363200" cy="1362075"/>
          </a:xfrm>
        </p:spPr>
        <p:txBody>
          <a:bodyPr vert="horz" wrap="square" lIns="91440" tIns="45720" rIns="91440" bIns="45720" numCol="1" spcCol="215900" anchor="t">
            <a:prstTxWarp prst="textNoShape">
              <a:avLst/>
            </a:prstTxWarp>
          </a:bodyPr>
          <a:lstStyle>
            <a:lvl1pPr algn="l">
              <a:defRPr sz="4000" b="1" cap="all"/>
            </a:lvl1pPr>
          </a:lstStyle>
          <a:p>
            <a:pPr/>
            <a:r>
              <a:t>Click to edit Master title style</a:t>
            </a:r>
          </a:p>
        </p:txBody>
      </p:sp>
      <p:sp>
        <p:nvSpPr>
          <p:cNvPr id="3" name="SlideText1"/>
          <p:cNvSpPr>
            <a:spLocks noGrp="1" noChangeArrowheads="1"/>
            <a:extLst>
              <a:ext uri="smNativeData">
                <pr:smNativeData xmlns:pr="smNativeData" xmlns="smNativeData" val="SMDATA_16_GhpcYRMAAAAlAAAAZAAAAA0AAAAAkAAAAEgAAACQAAAASAAAAAAAAAAC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7QUAAOERAACtRQAAHBsAABAAAAAmAAAACAAAAL2QAAAAAAAAMAAAABQAAAAAAAAAAAD//wAAAQAAAP//AAABAA=="/>
              </a:ext>
            </a:extLst>
          </p:cNvSpPr>
          <p:nvPr>
            <p:ph idx="1"/>
          </p:nvPr>
        </p:nvSpPr>
        <p:spPr>
          <a:xfrm>
            <a:off x="963295" y="2906395"/>
            <a:ext cx="10363200" cy="1500505"/>
          </a:xfrm>
        </p:spPr>
        <p:txBody>
          <a:bodyPr vert="horz" wrap="square" lIns="91440" tIns="45720" rIns="91440" bIns="45720" numCol="1" spcCol="215900" anchor="b">
            <a:prstTxWarp prst="textNoShape">
              <a:avLst/>
            </a:prstTxWarp>
          </a:bodyPr>
          <a:lstStyle>
            <a:lvl1pPr marL="0" indent="0">
              <a:buNone/>
              <a:defRPr sz="2000" cap="none"/>
            </a:lvl1pPr>
            <a:lvl2pPr marL="457200" indent="0">
              <a:buNone/>
              <a:defRPr sz="1800" cap="none"/>
            </a:lvl2pPr>
            <a:lvl3pPr marL="914400" indent="0">
              <a:buNone/>
              <a:defRPr sz="1600" cap="none"/>
            </a:lvl3pPr>
            <a:lvl4pPr marL="1371600" indent="0">
              <a:buNone/>
              <a:defRPr sz="1400" cap="none"/>
            </a:lvl4pPr>
            <a:lvl5pPr marL="1828800" indent="0">
              <a:buNone/>
              <a:defRPr sz="1400" cap="none"/>
            </a:lvl5pPr>
            <a:lvl6pPr marL="2286000" indent="0">
              <a:buNone/>
              <a:defRPr sz="1400" cap="none"/>
            </a:lvl6pPr>
            <a:lvl7pPr marL="2743200" indent="0">
              <a:buNone/>
              <a:defRPr sz="1400" cap="none"/>
            </a:lvl7pPr>
            <a:lvl8pPr marL="3200400" indent="0">
              <a:buNone/>
              <a:defRPr sz="1400" cap="none"/>
            </a:lvl8pPr>
            <a:lvl9pPr marL="3657600" indent="0">
              <a:buNone/>
              <a:defRPr sz="1400" cap="none"/>
            </a:lvl9pPr>
          </a:lstStyle>
          <a:p>
            <a:pPr/>
            <a:r>
              <a:t>Click to edit Master text styles</a:t>
            </a:r>
          </a:p>
        </p:txBody>
      </p:sp>
      <p:sp>
        <p:nvSpPr>
          <p:cNvPr id="4" name="DateTimeArea1"/>
          <p:cNvSpPr>
            <a:spLocks noGrp="1" noChangeArrowheads="1"/>
            <a:extLst>
              <a:ext uri="smNativeData">
                <pr:smNativeData xmlns:pr="smNativeData" xmlns="smNativeData" val="SMDATA_16_GhpcYRMAAAAlAAAAZAAAAA0A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MAAAABQAAAAAAAAAAAD//wAAAQAAAP//AAABAA=="/>
              </a:ext>
            </a:extLst>
          </p:cNvSpPr>
          <p:nvPr>
            <p:ph type="dt" sz="quarter" idx="10"/>
          </p:nvPr>
        </p:nvSpPr>
        <p:spPr/>
        <p:txBody>
          <a:bodyPr/>
          <a:lstStyle/>
          <a:p>
            <a:pPr/>
            <a:fld id="{3F74C0DB-95D2-2136-9CCC-63638E826A36}" type="datetime1">
              <a:t>6/13/2021</a:t>
            </a:fld>
          </a:p>
        </p:txBody>
      </p:sp>
      <p:sp>
        <p:nvSpPr>
          <p:cNvPr id="5" name="FooterArea1"/>
          <p:cNvSpPr>
            <a:spLocks noGrp="1" noChangeArrowheads="1"/>
            <a:extLst>
              <a:ext uri="smNativeData">
                <pr:smNativeData xmlns:pr="smNativeData" xmlns="smNativeData" val="SMDATA_16_GhpcYRMAAAAlAAAAZAAAAA0A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MAAAABQAAAAAAAAAAAD//wAAAQAAAP//AAABAA=="/>
              </a:ext>
            </a:extLst>
          </p:cNvSpPr>
          <p:nvPr>
            <p:ph type="ftr" sz="quarter" idx="11"/>
          </p:nvPr>
        </p:nvSpPr>
        <p:spPr/>
        <p:txBody>
          <a:bodyPr/>
          <a:lstStyle/>
          <a:p>
            <a:pPr/>
          </a:p>
        </p:txBody>
      </p:sp>
      <p:sp>
        <p:nvSpPr>
          <p:cNvPr id="6" name="SlideNumberArea1"/>
          <p:cNvSpPr>
            <a:spLocks noGrp="1" noChangeArrowheads="1"/>
            <a:extLst>
              <a:ext uri="smNativeData">
                <pr:smNativeData xmlns:pr="smNativeData" xmlns="smNativeData" val="SMDATA_16_GhpcYRMAAAAlAAAAZAAAAA0A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MAAAABQAAAAAAAAAAAD//wAAAQAAAP//AAABAA=="/>
              </a:ext>
            </a:extLst>
          </p:cNvSpPr>
          <p:nvPr>
            <p:ph type="sldNum" sz="quarter" idx="12"/>
          </p:nvPr>
        </p:nvSpPr>
        <p:spPr/>
        <p:txBody>
          <a:bodyPr/>
          <a:lstStyle/>
          <a:p>
            <a:pPr/>
            <a:fld id="{3F74B9CF-81D2-214F-9CCC-771AF7826A22}" type="slidenum">
              <a:t>‹#›</a:t>
            </a:fld>
          </a:p>
        </p:txBody>
      </p:sp>
    </p:spTree>
  </p:cSld>
  <p:clrMapOvr>
    <a:masterClrMapping/>
  </p:clrMapOvr>
  <p:hf hdr="0" ftr="0"/>
</p:sldLayout>
</file>

<file path=ppt/slideLayouts/slideLayout4.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twoColTx">
  <p:cSld name="Title and two contents">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6_GhpcYRMAAAAlAAAAZAAAAA0A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pPr/>
            <a:r>
              <a:t>Click to edit Master title style</a:t>
            </a:r>
          </a:p>
        </p:txBody>
      </p:sp>
      <p:sp>
        <p:nvSpPr>
          <p:cNvPr id="3" name="SlideText2"/>
          <p:cNvSpPr>
            <a:spLocks noGrp="1" noChangeArrowheads="1"/>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NgJAADhJAAAsCUAABAAAAAmAAAACAAAAAGAAAAAAAAAMAAAABQAAAAAAAAAAAD//wAAAQAAAP//AAABAA=="/>
              </a:ext>
            </a:extLst>
          </p:cNvSpPr>
          <p:nvPr>
            <p:ph idx="1"/>
          </p:nvPr>
        </p:nvSpPr>
        <p:spPr>
          <a:xfrm>
            <a:off x="609600" y="1600200"/>
            <a:ext cx="5385435" cy="4526280"/>
          </a:xfrm>
        </p:spPr>
        <p:txBody>
          <a:bodyPr/>
          <a:lstStyle>
            <a:lvl1pPr>
              <a:defRPr sz="2800" cap="none"/>
            </a:lvl1pPr>
            <a:lvl2pPr>
              <a:defRPr sz="2400" cap="none"/>
            </a:lvl2pPr>
            <a:lvl3pPr>
              <a:defRPr sz="2000" cap="none"/>
            </a:lvl3pPr>
            <a:lvl4pPr>
              <a:defRPr sz="1800" cap="none"/>
            </a:lvl4pPr>
            <a:lvl5pPr>
              <a:defRPr sz="1800" cap="none"/>
            </a:lvl5pPr>
            <a:lvl6pPr>
              <a:defRPr sz="1800" cap="none"/>
            </a:lvl6pPr>
            <a:lvl7pPr>
              <a:defRPr sz="1800" cap="none"/>
            </a:lvl7pPr>
            <a:lvl8pPr>
              <a:defRPr sz="1800" cap="none"/>
            </a:lvl8pPr>
            <a:lvl9pPr>
              <a:defRPr sz="1800" cap="none"/>
            </a:lvl9pPr>
          </a:lstStyle>
          <a:p>
            <a:pPr/>
            <a:r>
              <a:t>Click to edit Master text styles</a:t>
            </a:r>
          </a:p>
          <a:p>
            <a:pPr lvl="1"/>
            <a:r>
              <a:t>Second level</a:t>
            </a:r>
          </a:p>
          <a:p>
            <a:pPr lvl="2"/>
            <a:r>
              <a:t>Third level</a:t>
            </a:r>
          </a:p>
          <a:p>
            <a:pPr lvl="3"/>
            <a:r>
              <a:t>Fourth level</a:t>
            </a:r>
          </a:p>
          <a:p>
            <a:pPr lvl="4"/>
            <a:r>
              <a:t>Fifth level</a:t>
            </a:r>
          </a:p>
        </p:txBody>
      </p:sp>
      <p:sp>
        <p:nvSpPr>
          <p:cNvPr id="4" name="SlideText1"/>
          <p:cNvSpPr>
            <a:spLocks noGrp="1" noChangeArrowheads="1"/>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HyYAANgJAABARwAAsCUAABAAAAAmAAAACAAAAAGAAAAAAAAAMAAAABQAAAAAAAAAAAD//wAAAQAAAP//AAABAA=="/>
              </a:ext>
            </a:extLst>
          </p:cNvSpPr>
          <p:nvPr>
            <p:ph idx="2"/>
          </p:nvPr>
        </p:nvSpPr>
        <p:spPr>
          <a:xfrm>
            <a:off x="6196965" y="1600200"/>
            <a:ext cx="5385435" cy="4526280"/>
          </a:xfrm>
        </p:spPr>
        <p:txBody>
          <a:bodyPr/>
          <a:lstStyle>
            <a:lvl1pPr>
              <a:defRPr sz="2800" cap="none"/>
            </a:lvl1pPr>
            <a:lvl2pPr>
              <a:defRPr sz="2400" cap="none"/>
            </a:lvl2pPr>
            <a:lvl3pPr>
              <a:defRPr sz="2000" cap="none"/>
            </a:lvl3pPr>
            <a:lvl4pPr>
              <a:defRPr sz="1800" cap="none"/>
            </a:lvl4pPr>
            <a:lvl5pPr>
              <a:defRPr sz="1800" cap="none"/>
            </a:lvl5pPr>
            <a:lvl6pPr>
              <a:defRPr sz="1800" cap="none"/>
            </a:lvl6pPr>
            <a:lvl7pPr>
              <a:defRPr sz="1800" cap="none"/>
            </a:lvl7pPr>
            <a:lvl8pPr>
              <a:defRPr sz="1800" cap="none"/>
            </a:lvl8pPr>
            <a:lvl9pPr>
              <a:defRPr sz="1800" cap="none"/>
            </a:lvl9pPr>
          </a:lstStyle>
          <a:p>
            <a:pPr/>
            <a:r>
              <a:t>Click to edit Master text styles</a:t>
            </a:r>
          </a:p>
          <a:p>
            <a:pPr lvl="1"/>
            <a:r>
              <a:t>Second level</a:t>
            </a:r>
          </a:p>
          <a:p>
            <a:pPr lvl="2"/>
            <a:r>
              <a:t>Third level</a:t>
            </a:r>
          </a:p>
          <a:p>
            <a:pPr lvl="3"/>
            <a:r>
              <a:t>Fourth level</a:t>
            </a:r>
          </a:p>
          <a:p>
            <a:pPr lvl="4"/>
            <a:r>
              <a:t>Fifth level</a:t>
            </a:r>
          </a:p>
        </p:txBody>
      </p:sp>
      <p:sp>
        <p:nvSpPr>
          <p:cNvPr id="5" name="DateTimeArea1"/>
          <p:cNvSpPr>
            <a:spLocks noGrp="1" noChangeArrowheads="1"/>
            <a:extLst>
              <a:ext uri="smNativeData">
                <pr:smNativeData xmlns:pr="smNativeData" xmlns="smNativeData" val="SMDATA_16_GhpcYRMAAAAlAAAAZAAAAA0A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MAAAABQAAAAAAAAAAAD//wAAAQAAAP//AAABAA=="/>
              </a:ext>
            </a:extLst>
          </p:cNvSpPr>
          <p:nvPr>
            <p:ph type="dt" sz="quarter" idx="10"/>
          </p:nvPr>
        </p:nvSpPr>
        <p:spPr/>
        <p:txBody>
          <a:bodyPr/>
          <a:lstStyle/>
          <a:p>
            <a:pPr/>
            <a:fld id="{3F74ADAB-E5D2-215B-9CCC-130EE3826A46}" type="datetime1">
              <a:t>6/13/2021</a:t>
            </a:fld>
          </a:p>
        </p:txBody>
      </p:sp>
      <p:sp>
        <p:nvSpPr>
          <p:cNvPr id="6" name="FooterArea1"/>
          <p:cNvSpPr>
            <a:spLocks noGrp="1" noChangeArrowheads="1"/>
            <a:extLst>
              <a:ext uri="smNativeData">
                <pr:smNativeData xmlns:pr="smNativeData" xmlns="smNativeData" val="SMDATA_16_GhpcYRMAAAAlAAAAZAAAAA0A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MAAAABQAAAAAAAAAAAD//wAAAQAAAP//AAABAA=="/>
              </a:ext>
            </a:extLst>
          </p:cNvSpPr>
          <p:nvPr>
            <p:ph type="ftr" sz="quarter" idx="11"/>
          </p:nvPr>
        </p:nvSpPr>
        <p:spPr/>
        <p:txBody>
          <a:bodyPr/>
          <a:lstStyle/>
          <a:p>
            <a:pPr/>
          </a:p>
        </p:txBody>
      </p:sp>
      <p:sp>
        <p:nvSpPr>
          <p:cNvPr id="7" name="SlideNumberArea1"/>
          <p:cNvSpPr>
            <a:spLocks noGrp="1" noChangeArrowheads="1"/>
            <a:extLst>
              <a:ext uri="smNativeData">
                <pr:smNativeData xmlns:pr="smNativeData" xmlns="smNativeData" val="SMDATA_16_GhpcYRMAAAAlAAAAZAAAAA0A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MAAAABQAAAAAAAAAAAD//wAAAQAAAP//AAABAA=="/>
              </a:ext>
            </a:extLst>
          </p:cNvSpPr>
          <p:nvPr>
            <p:ph type="sldNum" sz="quarter" idx="12"/>
          </p:nvPr>
        </p:nvSpPr>
        <p:spPr/>
        <p:txBody>
          <a:bodyPr/>
          <a:lstStyle/>
          <a:p>
            <a:pPr/>
            <a:fld id="{3F74B89F-D1D2-214E-9CCC-271BF6826A72}" type="slidenum">
              <a:t>‹#›</a:t>
            </a:fld>
          </a:p>
        </p:txBody>
      </p:sp>
    </p:spTree>
  </p:cSld>
  <p:clrMapOvr>
    <a:masterClrMapping/>
  </p:clrMapOvr>
  <p:hf hdr="0" ftr="0"/>
</p:sldLayout>
</file>

<file path=ppt/slideLayouts/slideLayout5.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twoTxTwoObj">
  <p:cSld name="Comparison">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6_GhpcYRMAAAAlAAAAZAAAAA0A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pPr/>
            <a:r>
              <a:t>Click to edit Master title style</a:t>
            </a:r>
          </a:p>
        </p:txBody>
      </p:sp>
      <p:sp>
        <p:nvSpPr>
          <p:cNvPr id="3" name="SlideText3"/>
          <p:cNvSpPr>
            <a:spLocks noGrp="1" noChangeArrowheads="1"/>
            <a:extLst>
              <a:ext uri="smNativeData">
                <pr:smNativeData xmlns:pr="smNativeData" xmlns="smNativeData" val="SMDATA_16_GhpcYRMAAAAlAAAAZAAAAA0AAAAAkAAAAEgAAACQAAAASAAAAAAAAAAC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CU9Mc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HEJAADjJAAAYQ0AABAAAAAmAAAACAAAAL2QAAAAAAAAMAAAABQAAAAAAAAAAAD//wAAAQAAAP//AAABAA=="/>
              </a:ext>
            </a:extLst>
          </p:cNvSpPr>
          <p:nvPr>
            <p:ph idx="1"/>
          </p:nvPr>
        </p:nvSpPr>
        <p:spPr>
          <a:xfrm>
            <a:off x="609600" y="1534795"/>
            <a:ext cx="5386705" cy="640080"/>
          </a:xfrm>
        </p:spPr>
        <p:txBody>
          <a:bodyPr vert="horz" wrap="square" lIns="91440" tIns="45720" rIns="91440" bIns="45720"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pPr/>
            <a:r>
              <a:t>Click to edit Master text styles</a:t>
            </a:r>
          </a:p>
        </p:txBody>
      </p:sp>
      <p:sp>
        <p:nvSpPr>
          <p:cNvPr id="4" name="SlideText1"/>
          <p:cNvSpPr>
            <a:spLocks noGrp="1" noChangeArrowheads="1"/>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OO7LD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GENAADjJAAAsCUAABAAAAAmAAAACAAAAAGAAAAAAAAAMAAAABQAAAAAAAAAAAD//wAAAQAAAP//AAABAA=="/>
              </a:ext>
            </a:extLst>
          </p:cNvSpPr>
          <p:nvPr>
            <p:ph idx="2"/>
          </p:nvPr>
        </p:nvSpPr>
        <p:spPr>
          <a:xfrm>
            <a:off x="609600" y="2174875"/>
            <a:ext cx="5386705" cy="3951605"/>
          </a:xfrm>
        </p:spPr>
        <p:txBody>
          <a:bodyPr/>
          <a:lstStyle>
            <a:lvl1pPr>
              <a:defRPr sz="2400" cap="none"/>
            </a:lvl1pPr>
            <a:lvl2pPr>
              <a:defRPr sz="2000" cap="none"/>
            </a:lvl2pPr>
            <a:lvl3pPr>
              <a:defRPr sz="1800" cap="none"/>
            </a:lvl3pPr>
            <a:lvl4pPr>
              <a:defRPr sz="1600" cap="none"/>
            </a:lvl4pPr>
            <a:lvl5pPr>
              <a:defRPr sz="1600" cap="none"/>
            </a:lvl5pPr>
            <a:lvl6pPr>
              <a:defRPr sz="1600" cap="none"/>
            </a:lvl6pPr>
            <a:lvl7pPr>
              <a:defRPr sz="1600" cap="none"/>
            </a:lvl7pPr>
            <a:lvl8pPr>
              <a:defRPr sz="1600" cap="none"/>
            </a:lvl8pPr>
            <a:lvl9pPr>
              <a:defRPr sz="1600" cap="none"/>
            </a:lvl9pPr>
          </a:lstStyle>
          <a:p>
            <a:pPr/>
            <a:r>
              <a:t>Click to edit Master text styles</a:t>
            </a:r>
          </a:p>
          <a:p>
            <a:pPr lvl="1"/>
            <a:r>
              <a:t>Second level</a:t>
            </a:r>
          </a:p>
          <a:p>
            <a:pPr lvl="2"/>
            <a:r>
              <a:t>Third level</a:t>
            </a:r>
          </a:p>
          <a:p>
            <a:pPr lvl="3"/>
            <a:r>
              <a:t>Fourth level</a:t>
            </a:r>
          </a:p>
          <a:p>
            <a:pPr lvl="4"/>
            <a:r>
              <a:t>Fifth level</a:t>
            </a:r>
          </a:p>
        </p:txBody>
      </p:sp>
      <p:sp>
        <p:nvSpPr>
          <p:cNvPr id="5" name="SlideText2"/>
          <p:cNvSpPr>
            <a:spLocks noGrp="1" noChangeArrowheads="1"/>
            <a:extLst>
              <a:ext uri="smNativeData">
                <pr:smNativeData xmlns:pr="smNativeData" xmlns="smNativeData" val="SMDATA_16_GhpcYRMAAAAlAAAAZAAAAA0AAAAAkAAAAEgAAACQAAAASAAAAAAAAAAC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3vLj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HSYAAHEJAABARwAAYQ0AABAAAAAmAAAACAAAAL2QAAAAAAAAMAAAABQAAAAAAAAAAAD//wAAAQAAAP//AAABAA=="/>
              </a:ext>
            </a:extLst>
          </p:cNvSpPr>
          <p:nvPr>
            <p:ph idx="3"/>
          </p:nvPr>
        </p:nvSpPr>
        <p:spPr>
          <a:xfrm>
            <a:off x="6195695" y="1534795"/>
            <a:ext cx="5386705" cy="640080"/>
          </a:xfrm>
        </p:spPr>
        <p:txBody>
          <a:bodyPr vert="horz" wrap="square" lIns="91440" tIns="45720" rIns="91440" bIns="45720"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pPr/>
            <a:r>
              <a:t>Click to edit Master text styles</a:t>
            </a:r>
          </a:p>
        </p:txBody>
      </p:sp>
      <p:sp>
        <p:nvSpPr>
          <p:cNvPr id="6" name="SlideText4"/>
          <p:cNvSpPr>
            <a:spLocks noGrp="1" noChangeArrowheads="1"/>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HSYAAGENAABARwAAsCUAABAAAAAmAAAACAAAAAGAAAAAAAAAMAAAABQAAAAAAAAAAAD//wAAAQAAAP//AAABAA=="/>
              </a:ext>
            </a:extLst>
          </p:cNvSpPr>
          <p:nvPr>
            <p:ph idx="4"/>
          </p:nvPr>
        </p:nvSpPr>
        <p:spPr>
          <a:xfrm>
            <a:off x="6195695" y="2174875"/>
            <a:ext cx="5386705" cy="3951605"/>
          </a:xfrm>
        </p:spPr>
        <p:txBody>
          <a:bodyPr/>
          <a:lstStyle>
            <a:lvl1pPr>
              <a:defRPr sz="2400" cap="none"/>
            </a:lvl1pPr>
            <a:lvl2pPr>
              <a:defRPr sz="2000" cap="none"/>
            </a:lvl2pPr>
            <a:lvl3pPr>
              <a:defRPr sz="1800" cap="none"/>
            </a:lvl3pPr>
            <a:lvl4pPr>
              <a:defRPr sz="1600" cap="none"/>
            </a:lvl4pPr>
            <a:lvl5pPr>
              <a:defRPr sz="1600" cap="none"/>
            </a:lvl5pPr>
            <a:lvl6pPr>
              <a:defRPr sz="1600" cap="none"/>
            </a:lvl6pPr>
            <a:lvl7pPr>
              <a:defRPr sz="1600" cap="none"/>
            </a:lvl7pPr>
            <a:lvl8pPr>
              <a:defRPr sz="1600" cap="none"/>
            </a:lvl8pPr>
            <a:lvl9pPr>
              <a:defRPr sz="1600" cap="none"/>
            </a:lvl9pPr>
          </a:lstStyle>
          <a:p>
            <a:pPr/>
            <a:r>
              <a:t>Click to edit Master text styles</a:t>
            </a:r>
          </a:p>
          <a:p>
            <a:pPr lvl="1"/>
            <a:r>
              <a:t>Second level</a:t>
            </a:r>
          </a:p>
          <a:p>
            <a:pPr lvl="2"/>
            <a:r>
              <a:t>Third level</a:t>
            </a:r>
          </a:p>
          <a:p>
            <a:pPr lvl="3"/>
            <a:r>
              <a:t>Fourth level</a:t>
            </a:r>
          </a:p>
          <a:p>
            <a:pPr lvl="4"/>
            <a:r>
              <a:t>Fifth level</a:t>
            </a:r>
          </a:p>
        </p:txBody>
      </p:sp>
      <p:sp>
        <p:nvSpPr>
          <p:cNvPr id="7" name="DateTimeArea1"/>
          <p:cNvSpPr>
            <a:spLocks noGrp="1" noChangeArrowheads="1"/>
            <a:extLst>
              <a:ext uri="smNativeData">
                <pr:smNativeData xmlns:pr="smNativeData" xmlns="smNativeData" val="SMDATA_16_GhpcYRMAAAAlAAAAZAAAAA0A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MAAAABQAAAAAAAAAAAD//wAAAQAAAP//AAABAA=="/>
              </a:ext>
            </a:extLst>
          </p:cNvSpPr>
          <p:nvPr>
            <p:ph type="dt" sz="quarter" idx="10"/>
          </p:nvPr>
        </p:nvSpPr>
        <p:spPr/>
        <p:txBody>
          <a:bodyPr/>
          <a:lstStyle/>
          <a:p>
            <a:pPr/>
            <a:fld id="{3F74CE98-D6D2-2138-9CCC-206D80826A75}" type="datetime1">
              <a:t>6/13/2021</a:t>
            </a:fld>
          </a:p>
        </p:txBody>
      </p:sp>
      <p:sp>
        <p:nvSpPr>
          <p:cNvPr id="8" name="FooterArea1"/>
          <p:cNvSpPr>
            <a:spLocks noGrp="1" noChangeArrowheads="1"/>
            <a:extLst>
              <a:ext uri="smNativeData">
                <pr:smNativeData xmlns:pr="smNativeData" xmlns="smNativeData" val="SMDATA_16_GhpcYRMAAAAlAAAAZAAAAA0A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CzzLj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MAAAABQAAAAAAAAAAAD//wAAAQAAAP//AAABAA=="/>
              </a:ext>
            </a:extLst>
          </p:cNvSpPr>
          <p:nvPr>
            <p:ph type="ftr" sz="quarter" idx="11"/>
          </p:nvPr>
        </p:nvSpPr>
        <p:spPr/>
        <p:txBody>
          <a:bodyPr/>
          <a:lstStyle/>
          <a:p>
            <a:pPr/>
          </a:p>
        </p:txBody>
      </p:sp>
      <p:sp>
        <p:nvSpPr>
          <p:cNvPr id="9" name="SlideNumberArea1"/>
          <p:cNvSpPr>
            <a:spLocks noGrp="1" noChangeArrowheads="1"/>
            <a:extLst>
              <a:ext uri="smNativeData">
                <pr:smNativeData xmlns:pr="smNativeData" xmlns="smNativeData" val="SMDATA_16_GhpcYRMAAAAlAAAAZAAAAA0A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M3KZMQ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MAAAABQAAAAAAAAAAAD//wAAAQAAAP//AAABAA=="/>
              </a:ext>
            </a:extLst>
          </p:cNvSpPr>
          <p:nvPr>
            <p:ph type="sldNum" sz="quarter" idx="12"/>
          </p:nvPr>
        </p:nvSpPr>
        <p:spPr/>
        <p:txBody>
          <a:bodyPr/>
          <a:lstStyle/>
          <a:p>
            <a:pPr/>
            <a:fld id="{3F748BD9-97D2-217D-9CCC-6128C5826A34}" type="slidenum">
              <a:t>‹#›</a:t>
            </a:fld>
          </a:p>
        </p:txBody>
      </p:sp>
    </p:spTree>
  </p:cSld>
  <p:clrMapOvr>
    <a:masterClrMapping/>
  </p:clrMapOvr>
  <p:hf hdr="0" ftr="0"/>
</p:sldLayout>
</file>

<file path=ppt/slideLayouts/slideLayout6.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titleOnly">
  <p:cSld name="Title only">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6_GhpcYRMAAAAlAAAAZAAAAA0A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pPr/>
            <a:r>
              <a:t>Click to edit Master title style</a:t>
            </a:r>
          </a:p>
        </p:txBody>
      </p:sp>
      <p:sp>
        <p:nvSpPr>
          <p:cNvPr id="3" name="DateTimeArea1"/>
          <p:cNvSpPr>
            <a:spLocks noGrp="1" noChangeArrowheads="1"/>
            <a:extLst>
              <a:ext uri="smNativeData">
                <pr:smNativeData xmlns:pr="smNativeData" xmlns="smNativeData" val="SMDATA_16_GhpcYRMAAAAlAAAAZAAAAA0A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MAAAABQAAAAAAAAAAAD//wAAAQAAAP//AAABAA=="/>
              </a:ext>
            </a:extLst>
          </p:cNvSpPr>
          <p:nvPr>
            <p:ph type="dt" sz="quarter" idx="10"/>
          </p:nvPr>
        </p:nvSpPr>
        <p:spPr/>
        <p:txBody>
          <a:bodyPr/>
          <a:lstStyle/>
          <a:p>
            <a:pPr/>
            <a:fld id="{3F74B7F8-B6D2-2141-9CCC-4014F9826A15}" type="datetime1">
              <a:t/>
            </a:fld>
          </a:p>
        </p:txBody>
      </p:sp>
      <p:sp>
        <p:nvSpPr>
          <p:cNvPr id="4" name="FooterArea1"/>
          <p:cNvSpPr>
            <a:spLocks noGrp="1" noChangeArrowheads="1"/>
            <a:extLst>
              <a:ext uri="smNativeData">
                <pr:smNativeData xmlns:pr="smNativeData" xmlns="smNativeData" val="SMDATA_16_GhpcYRMAAAAlAAAAZAAAAA0A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MAAAABQAAAAAAAAAAAD//wAAAQAAAP//AAABAA=="/>
              </a:ext>
            </a:extLst>
          </p:cNvSpPr>
          <p:nvPr>
            <p:ph type="ftr" sz="quarter" idx="11"/>
          </p:nvPr>
        </p:nvSpPr>
        <p:spPr/>
        <p:txBody>
          <a:bodyPr/>
          <a:lstStyle/>
          <a:p>
            <a:pPr/>
          </a:p>
        </p:txBody>
      </p:sp>
      <p:sp>
        <p:nvSpPr>
          <p:cNvPr id="5" name="SlideNumberArea1"/>
          <p:cNvSpPr>
            <a:spLocks noGrp="1" noChangeArrowheads="1"/>
            <a:extLst>
              <a:ext uri="smNativeData">
                <pr:smNativeData xmlns:pr="smNativeData" xmlns="smNativeData" val="SMDATA_16_GhpcYRMAAAAlAAAAZAAAAA0A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JwG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MAAAABQAAAAAAAAAAAD//wAAAQAAAP//AAABAA=="/>
              </a:ext>
            </a:extLst>
          </p:cNvSpPr>
          <p:nvPr>
            <p:ph type="sldNum" sz="quarter" idx="12"/>
          </p:nvPr>
        </p:nvSpPr>
        <p:spPr/>
        <p:txBody>
          <a:bodyPr/>
          <a:lstStyle/>
          <a:p>
            <a:pPr/>
            <a:fld id="{3F7494AC-E2D2-2162-9CCC-1437DA826A41}" type="slidenum">
              <a:t/>
            </a:fld>
          </a:p>
        </p:txBody>
      </p:sp>
    </p:spTree>
  </p:cSld>
  <p:clrMapOvr>
    <a:masterClrMapping/>
  </p:clrMapOvr>
  <p:hf hdr="0" ftr="0"/>
</p:sldLayout>
</file>

<file path=ppt/slideLayouts/slideLayout7.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blank">
  <p:cSld name="Blank">
    <p:spTree>
      <p:nvGrpSpPr>
        <p:cNvPr id="1" name=""/>
        <p:cNvGrpSpPr/>
        <p:nvPr/>
      </p:nvGrpSpPr>
      <p:grpSpPr>
        <a:xfrm>
          <a:off x="0" y="0"/>
          <a:ext cx="0" cy="0"/>
          <a:chOff x="0" y="0"/>
          <a:chExt cx="0" cy="0"/>
        </a:xfrm>
      </p:grpSpPr>
      <p:sp>
        <p:nvSpPr>
          <p:cNvPr id="2" name="DateTimeArea1"/>
          <p:cNvSpPr>
            <a:spLocks noGrp="1" noChangeArrowheads="1"/>
            <a:extLst>
              <a:ext uri="smNativeData">
                <pr:smNativeData xmlns:pr="smNativeData" xmlns="smNativeData" val="SMDATA_16_GhpcYRMAAAAlAAAAZAAAAA0A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MAAAABQAAAAAAAAAAAD//wAAAQAAAP//AAABAA=="/>
              </a:ext>
            </a:extLst>
          </p:cNvSpPr>
          <p:nvPr>
            <p:ph type="dt" sz="quarter" idx="10"/>
          </p:nvPr>
        </p:nvSpPr>
        <p:spPr/>
        <p:txBody>
          <a:bodyPr/>
          <a:lstStyle/>
          <a:p>
            <a:pPr/>
            <a:fld id="{3F74FA38-76D2-210C-9CCC-8059B4826AD5}" type="datetime1">
              <a:t>6/13/2021</a:t>
            </a:fld>
          </a:p>
        </p:txBody>
      </p:sp>
      <p:sp>
        <p:nvSpPr>
          <p:cNvPr id="3" name="FooterArea1"/>
          <p:cNvSpPr>
            <a:spLocks noGrp="1" noChangeArrowheads="1"/>
            <a:extLst>
              <a:ext uri="smNativeData">
                <pr:smNativeData xmlns:pr="smNativeData" xmlns="smNativeData" val="SMDATA_16_GhpcYRMAAAAlAAAAZAAAAA0A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MAAAABQAAAAAAAAAAAD//wAAAQAAAP//AAABAA=="/>
              </a:ext>
            </a:extLst>
          </p:cNvSpPr>
          <p:nvPr>
            <p:ph type="ftr" sz="quarter" idx="11"/>
          </p:nvPr>
        </p:nvSpPr>
        <p:spPr/>
        <p:txBody>
          <a:bodyPr/>
          <a:lstStyle/>
          <a:p>
            <a:pPr/>
          </a:p>
        </p:txBody>
      </p:sp>
      <p:sp>
        <p:nvSpPr>
          <p:cNvPr id="4" name="SlideNumberArea1"/>
          <p:cNvSpPr>
            <a:spLocks noGrp="1" noChangeArrowheads="1"/>
            <a:extLst>
              <a:ext uri="smNativeData">
                <pr:smNativeData xmlns:pr="smNativeData" xmlns="smNativeData" val="SMDATA_16_GhpcYRMAAAAlAAAAZAAAAA0A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MAAAABQAAAAAAAAAAAD//wAAAQAAAP//AAABAA=="/>
              </a:ext>
            </a:extLst>
          </p:cNvSpPr>
          <p:nvPr>
            <p:ph type="sldNum" sz="quarter" idx="12"/>
          </p:nvPr>
        </p:nvSpPr>
        <p:spPr/>
        <p:txBody>
          <a:bodyPr/>
          <a:lstStyle/>
          <a:p>
            <a:pPr/>
            <a:fld id="{3F74C6CB-85D2-2130-9CCC-736588826A26}" type="slidenum">
              <a:t>‹#›</a:t>
            </a:fld>
          </a:p>
        </p:txBody>
      </p:sp>
    </p:spTree>
  </p:cSld>
  <p:clrMapOvr>
    <a:masterClrMapping/>
  </p:clrMapOvr>
  <p:hf hdr="0" ftr="0"/>
</p:sldLayout>
</file>

<file path=ppt/slideLayouts/slideLayout8.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objTx">
  <p:cSld name="Content with caption">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6_GhpcYRMAAAAlAAAAZAAAAA0AAAAAkAAAAEgAAACQAAAASAAAAAAAAAAC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K4BAABtHAAA1AgAABAAAAAmAAAACAAAAL2QAAAAAAAAMAAAABQAAAAAAAAAAAD//wAAAQAAAP//AAABAA=="/>
              </a:ext>
            </a:extLst>
          </p:cNvSpPr>
          <p:nvPr>
            <p:ph type="title"/>
          </p:nvPr>
        </p:nvSpPr>
        <p:spPr>
          <a:xfrm>
            <a:off x="609600" y="273050"/>
            <a:ext cx="4011295" cy="1162050"/>
          </a:xfrm>
        </p:spPr>
        <p:txBody>
          <a:bodyPr vert="horz" wrap="square" lIns="91440" tIns="45720" rIns="91440" bIns="45720" numCol="1" spcCol="215900" anchor="b">
            <a:prstTxWarp prst="textNoShape">
              <a:avLst/>
            </a:prstTxWarp>
          </a:bodyPr>
          <a:lstStyle>
            <a:lvl1pPr algn="l">
              <a:defRPr sz="2000" b="1" cap="none"/>
            </a:lvl1pPr>
          </a:lstStyle>
          <a:p>
            <a:pPr/>
            <a:r>
              <a:t>Click to edit Master title style</a:t>
            </a:r>
          </a:p>
        </p:txBody>
      </p:sp>
      <p:sp>
        <p:nvSpPr>
          <p:cNvPr id="3" name="SlideText2"/>
          <p:cNvSpPr>
            <a:spLocks noGrp="1" noChangeArrowheads="1"/>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GiU9Mc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x0AAK4BAABARwAAsCUAABAAAAAmAAAACAAAAAGAAAAAAAAAMAAAABQAAAAAAAAAAAD//wAAAQAAAP//AAABAA=="/>
              </a:ext>
            </a:extLst>
          </p:cNvSpPr>
          <p:nvPr>
            <p:ph idx="1"/>
          </p:nvPr>
        </p:nvSpPr>
        <p:spPr>
          <a:xfrm>
            <a:off x="4766945" y="273050"/>
            <a:ext cx="6815455" cy="5853430"/>
          </a:xfrm>
        </p:spPr>
        <p:txBody>
          <a:bodyPr/>
          <a:lstStyle>
            <a:lvl1pPr>
              <a:defRPr sz="3200" cap="none"/>
            </a:lvl1pPr>
            <a:lvl2pPr>
              <a:defRPr sz="2800" cap="none"/>
            </a:lvl2pPr>
            <a:lvl3pPr>
              <a:defRPr sz="2400" cap="none"/>
            </a:lvl3pPr>
            <a:lvl4pPr>
              <a:defRPr sz="2000" cap="none"/>
            </a:lvl4pPr>
            <a:lvl5pPr>
              <a:defRPr sz="2000" cap="none"/>
            </a:lvl5pPr>
            <a:lvl6pPr>
              <a:defRPr sz="2000" cap="none"/>
            </a:lvl6pPr>
            <a:lvl7pPr>
              <a:defRPr sz="2000" cap="none"/>
            </a:lvl7pPr>
            <a:lvl8pPr>
              <a:defRPr sz="2000" cap="none"/>
            </a:lvl8pPr>
            <a:lvl9pPr>
              <a:defRPr sz="2000" cap="none"/>
            </a:lvl9pPr>
          </a:lstStyle>
          <a:p>
            <a:pPr/>
            <a:r>
              <a:t>Click to edit Master text styles</a:t>
            </a:r>
          </a:p>
          <a:p>
            <a:pPr lvl="1"/>
            <a:r>
              <a:t>Second level</a:t>
            </a:r>
          </a:p>
          <a:p>
            <a:pPr lvl="2"/>
            <a:r>
              <a:t>Third level</a:t>
            </a:r>
          </a:p>
          <a:p>
            <a:pPr lvl="3"/>
            <a:r>
              <a:t>Fourth level</a:t>
            </a:r>
          </a:p>
          <a:p>
            <a:pPr lvl="4"/>
            <a:r>
              <a:t>Fifth level</a:t>
            </a:r>
          </a:p>
        </p:txBody>
      </p:sp>
      <p:sp>
        <p:nvSpPr>
          <p:cNvPr id="4" name="SlideText1"/>
          <p:cNvSpPr>
            <a:spLocks noGrp="1" noChangeArrowheads="1"/>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NQIAABtHAAAsCUAABAAAAAmAAAACAAAAAGAAAAAAAAAMAAAABQAAAAAAAAAAAD//wAAAQAAAP//AAABAA=="/>
              </a:ext>
            </a:extLst>
          </p:cNvSpPr>
          <p:nvPr>
            <p:ph idx="2"/>
          </p:nvPr>
        </p:nvSpPr>
        <p:spPr>
          <a:xfrm>
            <a:off x="609600" y="1435100"/>
            <a:ext cx="4011295" cy="4691380"/>
          </a:xfrm>
        </p:spPr>
        <p:txBody>
          <a:bodyPr/>
          <a:lstStyle>
            <a:lvl1pPr marL="0" indent="0">
              <a:buNone/>
              <a:defRPr sz="1400" cap="none"/>
            </a:lvl1pPr>
            <a:lvl2pPr marL="457200" indent="0">
              <a:buNone/>
              <a:defRPr sz="1200" cap="none"/>
            </a:lvl2pPr>
            <a:lvl3pPr marL="914400" indent="0">
              <a:buNone/>
              <a:defRPr sz="1000" cap="none"/>
            </a:lvl3pPr>
            <a:lvl4pPr marL="1371600" indent="0">
              <a:buNone/>
              <a:defRPr sz="900" cap="none"/>
            </a:lvl4pPr>
            <a:lvl5pPr marL="1828800" indent="0">
              <a:buNone/>
              <a:defRPr sz="900" cap="none"/>
            </a:lvl5pPr>
            <a:lvl6pPr marL="2286000" indent="0">
              <a:buNone/>
              <a:defRPr sz="900" cap="none"/>
            </a:lvl6pPr>
            <a:lvl7pPr marL="2743200" indent="0">
              <a:buNone/>
              <a:defRPr sz="900" cap="none"/>
            </a:lvl7pPr>
            <a:lvl8pPr marL="3200400" indent="0">
              <a:buNone/>
              <a:defRPr sz="900" cap="none"/>
            </a:lvl8pPr>
            <a:lvl9pPr marL="3657600" indent="0">
              <a:buNone/>
              <a:defRPr sz="900" cap="none"/>
            </a:lvl9pPr>
          </a:lstStyle>
          <a:p>
            <a:pPr/>
            <a:r>
              <a:t>Click to edit Master text styles</a:t>
            </a:r>
          </a:p>
        </p:txBody>
      </p:sp>
      <p:sp>
        <p:nvSpPr>
          <p:cNvPr id="5" name="DateTimeArea1"/>
          <p:cNvSpPr>
            <a:spLocks noGrp="1" noChangeArrowheads="1"/>
            <a:extLst>
              <a:ext uri="smNativeData">
                <pr:smNativeData xmlns:pr="smNativeData" xmlns="smNativeData" val="SMDATA_16_GhpcYRMAAAAlAAAAZAAAAA0A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MAAAABQAAAAAAAAAAAD//wAAAQAAAP//AAABAA=="/>
              </a:ext>
            </a:extLst>
          </p:cNvSpPr>
          <p:nvPr>
            <p:ph type="dt" sz="quarter" idx="10"/>
          </p:nvPr>
        </p:nvSpPr>
        <p:spPr/>
        <p:txBody>
          <a:bodyPr/>
          <a:lstStyle/>
          <a:p>
            <a:pPr/>
            <a:fld id="{3F7483D7-99D2-2175-9CCC-6F20CD826A3A}" type="datetime1">
              <a:t>6/13/2021</a:t>
            </a:fld>
          </a:p>
        </p:txBody>
      </p:sp>
      <p:sp>
        <p:nvSpPr>
          <p:cNvPr id="6" name="FooterArea1"/>
          <p:cNvSpPr>
            <a:spLocks noGrp="1" noChangeArrowheads="1"/>
            <a:extLst>
              <a:ext uri="smNativeData">
                <pr:smNativeData xmlns:pr="smNativeData" xmlns="smNativeData" val="SMDATA_16_GhpcYRMAAAAlAAAAZAAAAA0A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E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MAAAABQAAAAAAAAAAAD//wAAAQAAAP//AAABAA=="/>
              </a:ext>
            </a:extLst>
          </p:cNvSpPr>
          <p:nvPr>
            <p:ph type="ftr" sz="quarter" idx="11"/>
          </p:nvPr>
        </p:nvSpPr>
        <p:spPr/>
        <p:txBody>
          <a:bodyPr/>
          <a:lstStyle/>
          <a:p>
            <a:pPr/>
          </a:p>
        </p:txBody>
      </p:sp>
      <p:sp>
        <p:nvSpPr>
          <p:cNvPr id="7" name="SlideNumberArea1"/>
          <p:cNvSpPr>
            <a:spLocks noGrp="1" noChangeArrowheads="1"/>
            <a:extLst>
              <a:ext uri="smNativeData">
                <pr:smNativeData xmlns:pr="smNativeData" xmlns="smNativeData" val="SMDATA_16_GhpcYRMAAAAlAAAAZAAAAA0A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MAAAABQAAAAAAAAAAAD//wAAAQAAAP//AAABAA=="/>
              </a:ext>
            </a:extLst>
          </p:cNvSpPr>
          <p:nvPr>
            <p:ph type="sldNum" sz="quarter" idx="12"/>
          </p:nvPr>
        </p:nvSpPr>
        <p:spPr/>
        <p:txBody>
          <a:bodyPr/>
          <a:lstStyle/>
          <a:p>
            <a:pPr/>
            <a:fld id="{3F749E46-08D2-2168-9CCC-FE3DD0826AAB}" type="slidenum">
              <a:t>‹#›</a:t>
            </a:fld>
          </a:p>
        </p:txBody>
      </p:sp>
    </p:spTree>
  </p:cSld>
  <p:clrMapOvr>
    <a:masterClrMapping/>
  </p:clrMapOvr>
  <p:hf hdr="0" ftr="0"/>
</p:sldLayout>
</file>

<file path=ppt/slideLayouts/slideLayout9.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picTx">
  <p:cSld name="Picture with caption">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6_GhpcYRMAAAAlAAAAZAAAAA0AAAAAkAAAAEgAAACQAAAASAAAAAAAAAAC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U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sw4AAIgdAACzOwAABCEAABAAAAAmAAAACAAAAL2QAAAAAAAAMAAAABQAAAAAAAAAAAD//wAAAQAAAP//AAABAA=="/>
              </a:ext>
            </a:extLst>
          </p:cNvSpPr>
          <p:nvPr>
            <p:ph type="title"/>
          </p:nvPr>
        </p:nvSpPr>
        <p:spPr>
          <a:xfrm>
            <a:off x="2389505" y="4800600"/>
            <a:ext cx="7315200" cy="566420"/>
          </a:xfrm>
        </p:spPr>
        <p:txBody>
          <a:bodyPr vert="horz" wrap="square" lIns="91440" tIns="45720" rIns="91440" bIns="45720" numCol="1" spcCol="215900" anchor="b">
            <a:prstTxWarp prst="textNoShape">
              <a:avLst/>
            </a:prstTxWarp>
          </a:bodyPr>
          <a:lstStyle>
            <a:lvl1pPr algn="l">
              <a:defRPr sz="2000" b="1" cap="none"/>
            </a:lvl1pPr>
          </a:lstStyle>
          <a:p>
            <a:pPr/>
            <a:r>
              <a:t>Click to edit Master title style</a:t>
            </a:r>
          </a:p>
        </p:txBody>
      </p:sp>
      <p:sp>
        <p:nvSpPr>
          <p:cNvPr id="3" name="SlideText2"/>
          <p:cNvSpPr>
            <a:spLocks noGrp="1" noChangeArrowheads="1"/>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sw4AAMYDAACzOwAAFh0AABAAAAAmAAAACAAAAAGAAAAAAAAAMAAAABQAAAAAAAAAAAD//wAAAQAAAP//AAABAA=="/>
              </a:ext>
            </a:extLst>
          </p:cNvSpPr>
          <p:nvPr>
            <p:ph idx="1"/>
          </p:nvPr>
        </p:nvSpPr>
        <p:spPr>
          <a:xfrm>
            <a:off x="2389505" y="613410"/>
            <a:ext cx="7315200" cy="4114800"/>
          </a:xfrm>
        </p:spPr>
        <p:txBody>
          <a:bodyPr/>
          <a:lstStyle>
            <a:lvl1pPr marL="0" indent="0">
              <a:buNone/>
              <a:defRPr sz="3200" cap="none"/>
            </a:lvl1pPr>
            <a:lvl2pPr marL="457200" indent="0">
              <a:buNone/>
              <a:defRPr sz="2800" cap="none"/>
            </a:lvl2pPr>
            <a:lvl3pPr marL="914400" indent="0">
              <a:buNone/>
              <a:defRPr sz="2400" cap="none"/>
            </a:lvl3pPr>
            <a:lvl4pPr marL="1371600" indent="0">
              <a:buNone/>
              <a:defRPr sz="2000" cap="none"/>
            </a:lvl4pPr>
            <a:lvl5pPr marL="1828800" indent="0">
              <a:buNone/>
              <a:defRPr sz="2000" cap="none"/>
            </a:lvl5pPr>
            <a:lvl6pPr marL="2286000" indent="0">
              <a:buNone/>
              <a:defRPr sz="2000" cap="none"/>
            </a:lvl6pPr>
            <a:lvl7pPr marL="2743200" indent="0">
              <a:buNone/>
              <a:defRPr sz="2000" cap="none"/>
            </a:lvl7pPr>
            <a:lvl8pPr marL="3200400" indent="0">
              <a:buNone/>
              <a:defRPr sz="2000" cap="none"/>
            </a:lvl8pPr>
            <a:lvl9pPr marL="3657600" indent="0">
              <a:buNone/>
              <a:defRPr sz="2000" cap="none"/>
            </a:lvl9pPr>
          </a:lstStyle>
          <a:p>
            <a:pPr/>
            <a:r>
              <a:t>Click to edit Master text styles</a:t>
            </a:r>
          </a:p>
        </p:txBody>
      </p:sp>
      <p:sp>
        <p:nvSpPr>
          <p:cNvPr id="4" name="SlideText1"/>
          <p:cNvSpPr>
            <a:spLocks noGrp="1" noChangeArrowheads="1"/>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sw4AAAQhAACzOwAA+CUAABAAAAAmAAAACAAAAAGAAAAAAAAAMAAAABQAAAAAAAAAAAD//wAAAQAAAP//AAABAA=="/>
              </a:ext>
            </a:extLst>
          </p:cNvSpPr>
          <p:nvPr>
            <p:ph idx="2"/>
          </p:nvPr>
        </p:nvSpPr>
        <p:spPr>
          <a:xfrm>
            <a:off x="2389505" y="5367020"/>
            <a:ext cx="7315200" cy="805180"/>
          </a:xfrm>
        </p:spPr>
        <p:txBody>
          <a:bodyPr/>
          <a:lstStyle>
            <a:lvl1pPr marL="0" indent="0">
              <a:buNone/>
              <a:defRPr sz="1400" cap="none"/>
            </a:lvl1pPr>
            <a:lvl2pPr marL="457200" indent="0">
              <a:buNone/>
              <a:defRPr sz="1200" cap="none"/>
            </a:lvl2pPr>
            <a:lvl3pPr marL="914400" indent="0">
              <a:buNone/>
              <a:defRPr sz="1000" cap="none"/>
            </a:lvl3pPr>
            <a:lvl4pPr marL="1371600" indent="0">
              <a:buNone/>
              <a:defRPr sz="900" cap="none"/>
            </a:lvl4pPr>
            <a:lvl5pPr marL="1828800" indent="0">
              <a:buNone/>
              <a:defRPr sz="900" cap="none"/>
            </a:lvl5pPr>
            <a:lvl6pPr marL="2286000" indent="0">
              <a:buNone/>
              <a:defRPr sz="900" cap="none"/>
            </a:lvl6pPr>
            <a:lvl7pPr marL="2743200" indent="0">
              <a:buNone/>
              <a:defRPr sz="900" cap="none"/>
            </a:lvl7pPr>
            <a:lvl8pPr marL="3200400" indent="0">
              <a:buNone/>
              <a:defRPr sz="900" cap="none"/>
            </a:lvl8pPr>
            <a:lvl9pPr marL="3657600" indent="0">
              <a:buNone/>
              <a:defRPr sz="900" cap="none"/>
            </a:lvl9pPr>
          </a:lstStyle>
          <a:p>
            <a:pPr/>
            <a:r>
              <a:t>Click to edit Master text styles</a:t>
            </a:r>
          </a:p>
        </p:txBody>
      </p:sp>
      <p:sp>
        <p:nvSpPr>
          <p:cNvPr id="5" name="DateTimeArea1"/>
          <p:cNvSpPr>
            <a:spLocks noGrp="1" noChangeArrowheads="1"/>
            <a:extLst>
              <a:ext uri="smNativeData">
                <pr:smNativeData xmlns:pr="smNativeData" xmlns="smNativeData" val="SMDATA_16_GhpcYRMAAAAlAAAAZAAAAA0A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MAAAABQAAAAAAAAAAAD//wAAAQAAAP//AAABAA=="/>
              </a:ext>
            </a:extLst>
          </p:cNvSpPr>
          <p:nvPr>
            <p:ph type="dt" sz="quarter" idx="10"/>
          </p:nvPr>
        </p:nvSpPr>
        <p:spPr/>
        <p:txBody>
          <a:bodyPr/>
          <a:lstStyle/>
          <a:p>
            <a:pPr/>
            <a:fld id="{3F74D82C-62D2-212E-9CCC-947B96826AC1}" type="datetime1">
              <a:t>6/13/2021</a:t>
            </a:fld>
          </a:p>
        </p:txBody>
      </p:sp>
      <p:sp>
        <p:nvSpPr>
          <p:cNvPr id="6" name="FooterArea1"/>
          <p:cNvSpPr>
            <a:spLocks noGrp="1" noChangeArrowheads="1"/>
            <a:extLst>
              <a:ext uri="smNativeData">
                <pr:smNativeData xmlns:pr="smNativeData" xmlns="smNativeData" val="SMDATA_16_GhpcYRMAAAAlAAAAZAAAAA0A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MAAAABQAAAAAAAAAAAD//wAAAQAAAP//AAABAA=="/>
              </a:ext>
            </a:extLst>
          </p:cNvSpPr>
          <p:nvPr>
            <p:ph type="ftr" sz="quarter" idx="11"/>
          </p:nvPr>
        </p:nvSpPr>
        <p:spPr/>
        <p:txBody>
          <a:bodyPr/>
          <a:lstStyle/>
          <a:p>
            <a:pPr/>
          </a:p>
        </p:txBody>
      </p:sp>
      <p:sp>
        <p:nvSpPr>
          <p:cNvPr id="7" name="SlideNumberArea1"/>
          <p:cNvSpPr>
            <a:spLocks noGrp="1" noChangeArrowheads="1"/>
            <a:extLst>
              <a:ext uri="smNativeData">
                <pr:smNativeData xmlns:pr="smNativeData" xmlns="smNativeData" val="SMDATA_16_GhpcYRMAAAAlAAAAZAAAAA0A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DJKj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MAAAABQAAAAAAAAAAAD//wAAAQAAAP//AAABAA=="/>
              </a:ext>
            </a:extLst>
          </p:cNvSpPr>
          <p:nvPr>
            <p:ph type="sldNum" sz="quarter" idx="12"/>
          </p:nvPr>
        </p:nvSpPr>
        <p:spPr/>
        <p:txBody>
          <a:bodyPr/>
          <a:lstStyle/>
          <a:p>
            <a:pPr/>
            <a:fld id="{3F74EDD0-9ED2-211B-9CCC-684EA3826A3D}" type="slidenum">
              <a:t>‹#›</a:t>
            </a:fld>
          </a:p>
        </p:txBody>
      </p:sp>
    </p:spTree>
  </p:cSld>
  <p:clrMapOvr>
    <a:masterClrMapping/>
  </p:clrMapOvr>
  <p:hf hdr="0" ftr="0"/>
</p:sldLayout>
</file>

<file path=ppt/slideMasters/_rels/slideMaster1.xml.rels><?xml version="1.0" encoding="UTF-8" standalone="yes" ?>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p:cSld name="Default design">
    <p:bg>
      <p:bgPr>
        <a:solidFill>
          <a:schemeClr val="bg1"/>
        </a:solidFill>
        <a:effectLst/>
      </p:bgPr>
    </p:bg>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6_GhpcYRMAAAAlAAAAZAAAAA0A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L8fAAD//8EBMAAAABQAAAAAAAAAAAD//wAAAQAAAP//AAABAA=="/>
              </a:ext>
            </a:extLst>
          </p:cNvSpPr>
          <p:nvPr>
            <p:ph type="title"/>
          </p:nvPr>
        </p:nvSpPr>
        <p:spPr>
          <a:xfrm>
            <a:off x="609600" y="274320"/>
            <a:ext cx="10972800" cy="1143000"/>
          </a:xfrm>
          <a:prstGeom prst="rect">
            <a:avLst/>
          </a:prstGeom>
          <a:noFill/>
          <a:ln>
            <a:noFill/>
          </a:ln>
          <a:effectLst/>
        </p:spPr>
        <p:txBody>
          <a:bodyPr vert="horz" wrap="square" lIns="91440" tIns="45720" rIns="91440" bIns="45720" numCol="1" spcCol="215900" anchor="ctr">
            <a:prstTxWarp prst="textNoShape">
              <a:avLst/>
            </a:prstTxWarp>
          </a:bodyPr>
          <a:lstStyle/>
          <a:p>
            <a:pPr/>
            <a:r>
              <a:t>Click to edit Master title style</a:t>
            </a:r>
          </a:p>
        </p:txBody>
      </p:sp>
      <p:sp>
        <p:nvSpPr>
          <p:cNvPr id="3" name="SlideText1"/>
          <p:cNvSpPr>
            <a:spLocks noGrp="1" noChangeArrowheads="1"/>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CDcMQ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NgJAABARwAAsCUAABAAAAAmAAAACAAAAL8fAAD//8EBMAAAABQAAAAAAAAAAAD//wAAAQAAAP//AAABAA=="/>
              </a:ext>
            </a:extLst>
          </p:cNvSpPr>
          <p:nvPr>
            <p:ph type="body" idx="1"/>
          </p:nvPr>
        </p:nvSpPr>
        <p:spPr>
          <a:xfrm>
            <a:off x="609600" y="1600200"/>
            <a:ext cx="10972800" cy="4526280"/>
          </a:xfrm>
          <a:prstGeom prst="rect">
            <a:avLst/>
          </a:prstGeom>
          <a:noFill/>
          <a:ln>
            <a:noFill/>
          </a:ln>
          <a:effectLst/>
        </p:spPr>
        <p:txBody>
          <a:bodyPr vert="horz" wrap="square" lIns="91440" tIns="45720" rIns="91440" bIns="45720" numCol="1" spcCol="215900" anchor="t">
            <a:prstTxWarp prst="textNoShape">
              <a:avLst/>
            </a:prstTxWarp>
          </a:bodyPr>
          <a:lstStyle/>
          <a:p>
            <a:pPr/>
            <a:r>
              <a:t>Click to edit Master text styles</a:t>
            </a:r>
          </a:p>
          <a:p>
            <a:pPr lvl="1"/>
            <a:r>
              <a:t>Second level</a:t>
            </a:r>
          </a:p>
          <a:p>
            <a:pPr lvl="2"/>
            <a:r>
              <a:t>Third level</a:t>
            </a:r>
          </a:p>
          <a:p>
            <a:pPr lvl="3"/>
            <a:r>
              <a:t>Fourth level</a:t>
            </a:r>
          </a:p>
          <a:p>
            <a:pPr lvl="4"/>
            <a:r>
              <a:t>Fifth level</a:t>
            </a:r>
          </a:p>
        </p:txBody>
      </p:sp>
      <p:sp>
        <p:nvSpPr>
          <p:cNvPr id="4" name="DateTimeArea1"/>
          <p:cNvSpPr>
            <a:spLocks noGrp="1" noChangeArrowheads="1"/>
            <a:extLst>
              <a:ext uri="smNativeData">
                <pr:smNativeData xmlns:pr="smNativeData" xmlns="smNativeData" val="SMDATA_16_GhpcYRMAAAAlAAAAZAAAAA0A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L+fAAD//8EBMAAAABQAAAAAAAAAAAD//wAAAQAAAP//AAABAA=="/>
              </a:ext>
            </a:extLst>
          </p:cNvSpPr>
          <p:nvPr>
            <p:ph type="dt" sz="quarter" idx="2"/>
          </p:nvPr>
        </p:nvSpPr>
        <p:spPr>
          <a:xfrm>
            <a:off x="609600" y="6356985"/>
            <a:ext cx="2844165" cy="364490"/>
          </a:xfrm>
          <a:prstGeom prst="rect">
            <a:avLst/>
          </a:prstGeom>
          <a:noFill/>
          <a:ln>
            <a:noFill/>
          </a:ln>
          <a:effectLst/>
        </p:spPr>
        <p:txBody>
          <a:bodyPr vert="horz" wrap="square" lIns="91440" tIns="45720" rIns="91440" bIns="45720" numCol="1" spcCol="215900" anchor="ctr">
            <a:prstTxWarp prst="textNoShape">
              <a:avLst/>
            </a:prstTxWarp>
          </a:bodyPr>
          <a:lstStyle>
            <a:lvl1pPr algn="l">
              <a:defRPr sz="1200" cap="none"/>
            </a:lvl1pPr>
          </a:lstStyle>
          <a:p>
            <a:pPr/>
            <a:fld id="{3F74B714-5AD2-2141-9CCC-AC14F9826AF9}" type="datetime1">
              <a:t/>
            </a:fld>
          </a:p>
        </p:txBody>
      </p:sp>
      <p:sp>
        <p:nvSpPr>
          <p:cNvPr id="5" name="FooterArea1"/>
          <p:cNvSpPr>
            <a:spLocks noGrp="1" noChangeArrowheads="1"/>
            <a:extLst>
              <a:ext uri="smNativeData">
                <pr:smNativeData xmlns:pr="smNativeData" xmlns="smNativeData" val="SMDATA_16_GhpcYRMAAAAlAAAAZAAAAA0A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I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L+fAAD//8EBMAAAABQAAAAAAAAAAAD//wAAAQAAAP//AAABAA=="/>
              </a:ext>
            </a:extLst>
          </p:cNvSpPr>
          <p:nvPr>
            <p:ph type="ftr" sz="quarter" idx="3"/>
          </p:nvPr>
        </p:nvSpPr>
        <p:spPr>
          <a:xfrm>
            <a:off x="4166235" y="6356985"/>
            <a:ext cx="3859530" cy="364490"/>
          </a:xfrm>
          <a:prstGeom prst="rect">
            <a:avLst/>
          </a:prstGeom>
          <a:noFill/>
          <a:ln>
            <a:noFill/>
          </a:ln>
          <a:effectLst/>
        </p:spPr>
        <p:txBody>
          <a:bodyPr vert="horz" wrap="square" lIns="91440" tIns="45720" rIns="91440" bIns="45720" numCol="1" spcCol="215900" anchor="ctr">
            <a:prstTxWarp prst="textNoShape">
              <a:avLst/>
            </a:prstTxWarp>
          </a:bodyPr>
          <a:lstStyle>
            <a:lvl1pPr algn="ctr">
              <a:defRPr sz="1200" cap="none"/>
            </a:lvl1pPr>
          </a:lstStyle>
          <a:p>
            <a:pPr/>
          </a:p>
        </p:txBody>
      </p:sp>
      <p:sp>
        <p:nvSpPr>
          <p:cNvPr id="6" name="SlideNumberArea1"/>
          <p:cNvSpPr>
            <a:spLocks noGrp="1" noChangeArrowheads="1"/>
            <a:extLst>
              <a:ext uri="smNativeData">
                <pr:smNativeData xmlns:pr="smNativeData" xmlns="smNativeData" val="SMDATA_16_GhpcYRMAAAAlAAAAZAAAAA0A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L+fAAD//8EBMAAAABQAAAAAAAAAAAD//wAAAQAAAP//AAABAA=="/>
              </a:ext>
            </a:extLst>
          </p:cNvSpPr>
          <p:nvPr>
            <p:ph type="sldNum" sz="quarter" idx="4"/>
          </p:nvPr>
        </p:nvSpPr>
        <p:spPr>
          <a:xfrm>
            <a:off x="8738235" y="6356985"/>
            <a:ext cx="2844165" cy="364490"/>
          </a:xfrm>
          <a:prstGeom prst="rect">
            <a:avLst/>
          </a:prstGeom>
          <a:noFill/>
          <a:ln>
            <a:noFill/>
          </a:ln>
          <a:effectLst/>
        </p:spPr>
        <p:txBody>
          <a:bodyPr vert="horz" wrap="square" lIns="91440" tIns="45720" rIns="91440" bIns="45720" numCol="1" spcCol="215900" anchor="ctr">
            <a:prstTxWarp prst="textNoShape">
              <a:avLst/>
            </a:prstTxWarp>
          </a:bodyPr>
          <a:lstStyle>
            <a:lvl1pPr algn="r">
              <a:defRPr sz="1200" cap="none"/>
            </a:lvl1pPr>
          </a:lstStyle>
          <a:p>
            <a:pPr/>
            <a:fld id="{3F74E2C7-89D2-2114-9CCC-7F41AC826A2A}" type="slidenum">
              <a:t/>
            </a:fl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marR="0" indent="0" algn="ctr" defTabSz="457200">
        <a:lnSpc>
          <a:spcPct val="100000"/>
        </a:lnSpc>
        <a:spcBef>
          <a:spcPts val="0"/>
        </a:spcBef>
        <a:spcAft>
          <a:spcPts val="0"/>
        </a:spcAft>
        <a:buNone/>
        <a:tabLst/>
        <a:defRPr sz="4400" b="0" i="0" u="none" strike="noStrike" kern="1" cap="none" spc="0" baseline="0">
          <a:solidFill>
            <a:schemeClr val="tx2"/>
          </a:solidFill>
          <a:effectLst/>
          <a:latin typeface="Calibri" pitchFamily="2" charset="0"/>
          <a:ea typeface="SimSun" pitchFamily="0" charset="0"/>
          <a:cs typeface="Times New Roman" pitchFamily="1" charset="0"/>
        </a:defRPr>
      </a:lvl1pPr>
      <a:lvl2pPr marL="4572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2pPr>
      <a:lvl3pPr marL="9144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3pPr>
      <a:lvl4pPr marL="13716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4pPr>
      <a:lvl5pPr marL="18288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5pPr>
      <a:lvl6pPr marL="22860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6pPr>
      <a:lvl7pPr marL="27432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7pPr>
      <a:lvl8pPr marL="32004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8pPr>
      <a:lvl9pPr marL="36576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9pPr>
    </p:titleStyle>
    <p:bodyStyle>
      <a:lvl1pPr marL="342900" marR="0" indent="-342900" algn="l" defTabSz="457200">
        <a:lnSpc>
          <a:spcPct val="100000"/>
        </a:lnSpc>
        <a:spcBef>
          <a:spcPts val="0"/>
        </a:spcBef>
        <a:spcAft>
          <a:spcPts val="0"/>
        </a:spcAft>
        <a:buClrTx/>
        <a:buSzTx/>
        <a:buFontTx/>
        <a:buChar char="•"/>
        <a:tabLst/>
        <a:defRPr sz="3200" b="0" i="0" u="none" strike="noStrike" kern="1" cap="none" spc="0" baseline="0">
          <a:solidFill>
            <a:schemeClr val="tx1"/>
          </a:solidFill>
          <a:effectLst/>
          <a:latin typeface="Calibri" pitchFamily="2" charset="0"/>
          <a:ea typeface="SimSun" pitchFamily="0" charset="0"/>
          <a:cs typeface="Times New Roman" pitchFamily="1" charset="0"/>
        </a:defRPr>
      </a:lvl1pPr>
      <a:lvl2pPr marL="742950" marR="0" indent="-285750" algn="l" defTabSz="457200">
        <a:lnSpc>
          <a:spcPct val="100000"/>
        </a:lnSpc>
        <a:spcBef>
          <a:spcPts val="0"/>
        </a:spcBef>
        <a:spcAft>
          <a:spcPts val="0"/>
        </a:spcAft>
        <a:buClrTx/>
        <a:buSzTx/>
        <a:buFontTx/>
        <a:buChar char="–"/>
        <a:tabLst/>
        <a:defRPr sz="2800" b="0" i="0" u="none" strike="noStrike" kern="1" cap="none" spc="0" baseline="0">
          <a:solidFill>
            <a:schemeClr val="tx1"/>
          </a:solidFill>
          <a:effectLst/>
          <a:latin typeface="Calibri" pitchFamily="2" charset="0"/>
          <a:ea typeface="SimSun" pitchFamily="0" charset="0"/>
          <a:cs typeface="Times New Roman" pitchFamily="1" charset="0"/>
        </a:defRPr>
      </a:lvl2pPr>
      <a:lvl3pPr marL="1143000" marR="0" indent="-228600" algn="l" defTabSz="457200">
        <a:lnSpc>
          <a:spcPct val="100000"/>
        </a:lnSpc>
        <a:spcBef>
          <a:spcPts val="0"/>
        </a:spcBef>
        <a:spcAft>
          <a:spcPts val="0"/>
        </a:spcAft>
        <a:buClrTx/>
        <a:buSzTx/>
        <a:buFontTx/>
        <a:buChar char="•"/>
        <a:tabLst/>
        <a:defRPr sz="2400" b="0" i="0" u="none" strike="noStrike" kern="1" cap="none" spc="0" baseline="0">
          <a:solidFill>
            <a:schemeClr val="tx1"/>
          </a:solidFill>
          <a:effectLst/>
          <a:latin typeface="Calibri" pitchFamily="2" charset="0"/>
          <a:ea typeface="SimSun" pitchFamily="0" charset="0"/>
          <a:cs typeface="Times New Roman" pitchFamily="1" charset="0"/>
        </a:defRPr>
      </a:lvl3pPr>
      <a:lvl4pPr marL="1600200" marR="0" indent="-228600" algn="l" defTabSz="457200">
        <a:lnSpc>
          <a:spcPct val="100000"/>
        </a:lnSpc>
        <a:spcBef>
          <a:spcPts val="0"/>
        </a:spcBef>
        <a:spcAft>
          <a:spcPts val="0"/>
        </a:spcAft>
        <a:buClrTx/>
        <a:buSzTx/>
        <a:buFontTx/>
        <a:buChar char="–"/>
        <a:tabLst/>
        <a:defRPr sz="2000" b="0" i="0" u="none" strike="noStrike" kern="1" cap="none" spc="0" baseline="0">
          <a:solidFill>
            <a:schemeClr val="tx1"/>
          </a:solidFill>
          <a:effectLst/>
          <a:latin typeface="Calibri" pitchFamily="2" charset="0"/>
          <a:ea typeface="SimSun" pitchFamily="0" charset="0"/>
          <a:cs typeface="Times New Roman" pitchFamily="1" charset="0"/>
        </a:defRPr>
      </a:lvl4pPr>
      <a:lvl5pPr marL="2057400" marR="0" indent="-228600" algn="l" defTabSz="457200">
        <a:lnSpc>
          <a:spcPct val="100000"/>
        </a:lnSpc>
        <a:spcBef>
          <a:spcPts val="0"/>
        </a:spcBef>
        <a:spcAft>
          <a:spcPts val="0"/>
        </a:spcAft>
        <a:buClrTx/>
        <a:buSzTx/>
        <a:buFontTx/>
        <a:buChar char="»"/>
        <a:tabLst/>
        <a:defRPr sz="2000" b="0" i="0" u="none" strike="noStrike" kern="1" cap="none" spc="0" baseline="0">
          <a:solidFill>
            <a:schemeClr val="tx1"/>
          </a:solidFill>
          <a:effectLst/>
          <a:latin typeface="Calibri" pitchFamily="2" charset="0"/>
          <a:ea typeface="SimSun" pitchFamily="0" charset="0"/>
          <a:cs typeface="Times New Roman" pitchFamily="1" charset="0"/>
        </a:defRPr>
      </a:lvl5pPr>
      <a:lvl6pPr marL="2514600" marR="0" indent="-228600" algn="l" defTabSz="457200">
        <a:lnSpc>
          <a:spcPct val="100000"/>
        </a:lnSpc>
        <a:spcBef>
          <a:spcPts val="0"/>
        </a:spcBef>
        <a:spcAft>
          <a:spcPts val="0"/>
        </a:spcAft>
        <a:buClrTx/>
        <a:buSzTx/>
        <a:buFontTx/>
        <a:buChar char="•"/>
        <a:tabLst/>
        <a:defRPr sz="2000" b="0" i="0" u="none" strike="noStrike" kern="1" cap="none" spc="0" baseline="0">
          <a:solidFill>
            <a:schemeClr val="tx1"/>
          </a:solidFill>
          <a:effectLst/>
          <a:latin typeface="Calibri" pitchFamily="2" charset="0"/>
          <a:ea typeface="SimSun" pitchFamily="0" charset="0"/>
          <a:cs typeface="Times New Roman" pitchFamily="1" charset="0"/>
        </a:defRPr>
      </a:lvl6pPr>
      <a:lvl7pPr marL="2971800" marR="0" indent="-228600" algn="l" defTabSz="457200">
        <a:lnSpc>
          <a:spcPct val="100000"/>
        </a:lnSpc>
        <a:spcBef>
          <a:spcPts val="0"/>
        </a:spcBef>
        <a:spcAft>
          <a:spcPts val="0"/>
        </a:spcAft>
        <a:buClrTx/>
        <a:buSzTx/>
        <a:buFontTx/>
        <a:buChar char="•"/>
        <a:tabLst/>
        <a:defRPr sz="2000" b="0" i="0" u="none" strike="noStrike" kern="1" cap="none" spc="0" baseline="0">
          <a:solidFill>
            <a:schemeClr val="tx1"/>
          </a:solidFill>
          <a:effectLst/>
          <a:latin typeface="Calibri" pitchFamily="2" charset="0"/>
          <a:ea typeface="SimSun" pitchFamily="0" charset="0"/>
          <a:cs typeface="Times New Roman" pitchFamily="1" charset="0"/>
        </a:defRPr>
      </a:lvl7pPr>
      <a:lvl8pPr marL="3429000" marR="0" indent="-228600" algn="l" defTabSz="457200">
        <a:lnSpc>
          <a:spcPct val="100000"/>
        </a:lnSpc>
        <a:spcBef>
          <a:spcPts val="0"/>
        </a:spcBef>
        <a:spcAft>
          <a:spcPts val="0"/>
        </a:spcAft>
        <a:buClrTx/>
        <a:buSzTx/>
        <a:buFontTx/>
        <a:buChar char="•"/>
        <a:tabLst/>
        <a:defRPr sz="2000" b="0" i="0" u="none" strike="noStrike" kern="1" cap="none" spc="0" baseline="0">
          <a:solidFill>
            <a:schemeClr val="tx1"/>
          </a:solidFill>
          <a:effectLst/>
          <a:latin typeface="Calibri" pitchFamily="2" charset="0"/>
          <a:ea typeface="SimSun" pitchFamily="0" charset="0"/>
          <a:cs typeface="Times New Roman" pitchFamily="1" charset="0"/>
        </a:defRPr>
      </a:lvl8pPr>
      <a:lvl9pPr marL="3886200" marR="0" indent="-228600" algn="l" defTabSz="457200">
        <a:lnSpc>
          <a:spcPct val="100000"/>
        </a:lnSpc>
        <a:spcBef>
          <a:spcPts val="0"/>
        </a:spcBef>
        <a:spcAft>
          <a:spcPts val="0"/>
        </a:spcAft>
        <a:buClrTx/>
        <a:buSzTx/>
        <a:buFontTx/>
        <a:buChar char="•"/>
        <a:tabLst/>
        <a:defRPr sz="2000" b="0" i="0" u="none" strike="noStrike" kern="1" cap="none" spc="0" baseline="0">
          <a:solidFill>
            <a:schemeClr val="tx1"/>
          </a:solidFill>
          <a:effectLst/>
          <a:latin typeface="Calibri" pitchFamily="2" charset="0"/>
          <a:ea typeface="SimSun" pitchFamily="0" charset="0"/>
          <a:cs typeface="Times New Roman" pitchFamily="1" charset="0"/>
        </a:defRPr>
      </a:lvl9pPr>
    </p:bodyStyle>
    <p:otherStyle>
      <a:lvl1pPr marL="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1pPr>
      <a:lvl2pPr marL="4572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2pPr>
      <a:lvl3pPr marL="9144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3pPr>
      <a:lvl4pPr marL="13716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4pPr>
      <a:lvl5pPr marL="18288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5pPr>
      <a:lvl6pPr marL="22860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6pPr>
      <a:lvl7pPr marL="27432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7pPr>
      <a:lvl8pPr marL="32004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8pPr>
      <a:lvl9pPr marL="36576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9pPr>
    </p:otherStyle>
  </p:txStyles>
</p:sldMaster>
</file>

<file path=ppt/slides/_rels/slide1.xml.rels><?xml version="1.0" encoding="UTF-8" standalone="yes" ?>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 Id="rId3" Type="http://schemas.openxmlformats.org/officeDocument/2006/relationships/image" Target="../media/image7.png"/></Relationships>
</file>

<file path=ppt/slides/_rels/slide11.xml.rels><?xml version="1.0" encoding="UTF-8" standalone="yes" ?>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2.xml.rels><?xml version="1.0" encoding="UTF-8" standalone="yes" ?>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4.xml.rels><?xml version="1.0" encoding="UTF-8" standalone="yes" ?>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5.xml.rels><?xml version="1.0" encoding="UTF-8" standalone="yes" ?>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6.xml.rels><?xml version="1.0" encoding="UTF-8" standalone="yes" ?>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7.xml.rels><?xml version="1.0" encoding="UTF-8" standalone="yes" ?>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8.xml.rels><?xml version="1.0" encoding="UTF-8" standalone="yes" ?>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9.xml.rels><?xml version="1.0" encoding="UTF-8" standalone="yes" ?>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2.xml.rels><?xml version="1.0" encoding="UTF-8" standalone="yes" ?>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0.xml.rels><?xml version="1.0" encoding="UTF-8" standalone="yes" ?>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21.xml.rels><?xml version="1.0" encoding="UTF-8" standalone="yes" ?>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22.xml.rels><?xml version="1.0" encoding="UTF-8" standalone="yes" ?>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23.xml.rels><?xml version="1.0" encoding="UTF-8" standalone="yes" ?>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s>
</file>

<file path=ppt/slides/_rels/slide3.xml.rels><?xml version="1.0" encoding="UTF-8" standalone="yes" ?>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xml.rels><?xml version="1.0" encoding="UTF-8" standalone="yes" ?>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5.xml.rels><?xml version="1.0" encoding="UTF-8" standalone="yes" ?>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6.xml.rels><?xml version="1.0" encoding="UTF-8" standalone="yes" ?>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7.xml.rels><?xml version="1.0" encoding="UTF-8" standalone="yes" ?>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8.xml.rels><?xml version="1.0" encoding="UTF-8" standalone="yes" ?>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9.xml.rels><?xml version="1.0" encoding="UTF-8" standalone="yes" ?>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slide1.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6_GhpcYRMAAAAlAAAAZAAAAA0A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UAABoNAABgRQAAJhYAABAAAAAmAAAACAAAAAAAAAAAAAAAMAAAABQAAAAAAAAAAAD//wAAAQAAAP//AAABAA=="/>
              </a:ext>
            </a:extLst>
          </p:cNvSpPr>
          <p:nvPr>
            <p:ph type="ctrTitle"/>
          </p:nvPr>
        </p:nvSpPr>
        <p:spPr/>
        <p:txBody>
          <a:bodyPr/>
          <a:lstStyle/>
          <a:p>
            <a:pPr/>
            <a:r>
              <a:t>Lenses Images and Ray Diagrams</a:t>
            </a:r>
          </a:p>
        </p:txBody>
      </p:sp>
      <p:sp>
        <p:nvSpPr>
          <p:cNvPr id="3" name="SlideSubtitle1"/>
          <p:cNvSpPr>
            <a:spLocks noGrp="1" noChangeArrowheads="1"/>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QAsAAOgXAADAPwAAsCIAABAAAAAmAAAACAAAAAAAAAAAAAAAMAAAABQAAAAAAAAAAAD//wAAAQAAAP//AAABAA=="/>
              </a:ext>
            </a:extLst>
          </p:cNvSpPr>
          <p:nvPr>
            <p:ph type="subTitle" idx="1"/>
          </p:nvPr>
        </p:nvSpPr>
        <p:spPr/>
        <p:txBody>
          <a:bodyPr/>
          <a:lstStyle/>
          <a:p>
            <a:pPr/>
          </a:p>
        </p:txBody>
      </p:sp>
    </p:spTree>
  </p:cSld>
  <p:clrMapOvr>
    <a:masterClrMapping/>
  </p:clrMapOvr>
  <p:timing>
    <p:tnLst>
      <p:par>
        <p:cTn id="1" dur="indefinite" restart="never" nodeType="tmRoot"/>
      </p:par>
    </p:tnLst>
  </p:timing>
</p:sld>
</file>

<file path=ppt/slides/slide10.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6_GhpcYRMAAAAlAAAAZAAAAA0A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pPr/>
            <a:r>
              <a:t>Images</a:t>
            </a:r>
          </a:p>
        </p:txBody>
      </p:sp>
      <p:pic>
        <p:nvPicPr>
          <p:cNvPr id="3" name="Picture1"/>
          <p:cNvPicPr>
            <a:picLocks noChangeAspect="1"/>
            <a:extLst>
              <a:ext uri="smNativeData">
                <pr:smNativeData xmlns:pr="smNativeData" xmlns="smNativeData" val="SMDATA_18_GhpcYRMAAAAlAAAAEQAAAC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MADAAC2CQAAVDEAACkZAAAQAAAAJgAAAAgAAAD//////////zAAAAAUAAAAAAAAAAAA//8AAAEAAAD//wAAAQA="/>
              </a:ext>
            </a:extLst>
          </p:cNvPicPr>
          <p:nvPr/>
        </p:nvPicPr>
        <p:blipFill>
          <a:blip r:embed="rId2"/>
          <a:stretch>
            <a:fillRect/>
          </a:stretch>
        </p:blipFill>
        <p:spPr>
          <a:xfrm>
            <a:off x="609600" y="1578610"/>
            <a:ext cx="7409180" cy="2511425"/>
          </a:xfrm>
          <a:prstGeom prst="rect">
            <a:avLst/>
          </a:prstGeom>
          <a:noFill/>
          <a:ln>
            <a:noFill/>
          </a:ln>
          <a:effectLst/>
        </p:spPr>
      </p:pic>
      <p:pic>
        <p:nvPicPr>
          <p:cNvPr id="4" name="Picture2"/>
          <p:cNvPicPr>
            <a:picLocks noChangeAspect="1"/>
            <a:extLst>
              <a:ext uri="smNativeData">
                <pr:smNativeData xmlns:pr="smNativeData" xmlns="smNativeData" val="SMDATA_18_GhpcYRMAAAAlAAAAEQAAAC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D/////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OExAAA0CQAAJ0YAAF4bAAAQAAAAJgAAAAgAAAD//////////zAAAAAUAAAAAAAAAAAA//8AAAEAAAD//wAAAQA="/>
              </a:ext>
            </a:extLst>
          </p:cNvPicPr>
          <p:nvPr/>
        </p:nvPicPr>
        <p:blipFill>
          <a:blip r:embed="rId3"/>
          <a:stretch>
            <a:fillRect/>
          </a:stretch>
        </p:blipFill>
        <p:spPr>
          <a:xfrm>
            <a:off x="8108315" y="1496060"/>
            <a:ext cx="3295650" cy="2952750"/>
          </a:xfrm>
          <a:prstGeom prst="rect">
            <a:avLst/>
          </a:prstGeom>
          <a:noFill/>
          <a:ln>
            <a:noFill/>
          </a:ln>
          <a:effectLst/>
        </p:spPr>
      </p:pic>
      <p:sp>
        <p:nvSpPr>
          <p:cNvPr id="5" name="Textbox1"/>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AMAAEAcAABARwAA8CAAABAAAAAmAAAACAAAAP//////////MAAAABQAAAAAAAAAAAD//wAAAQAAAP//AAABAA=="/>
              </a:ext>
            </a:extLst>
          </p:cNvSpPr>
          <p:nvPr/>
        </p:nvSpPr>
        <p:spPr>
          <a:xfrm>
            <a:off x="609600" y="4592320"/>
            <a:ext cx="10972800" cy="762000"/>
          </a:xfrm>
          <a:prstGeom prst="rect">
            <a:avLst/>
          </a:prstGeom>
          <a:noFill/>
          <a:ln>
            <a:noFill/>
          </a:ln>
          <a:effectLst/>
        </p:spPr>
        <p:txBody>
          <a:bodyPr vert="horz" wrap="square" lIns="91440" tIns="45720" rIns="91440" bIns="45720" numCol="1" spcCol="215900" anchor="t"/>
          <a:lstStyle/>
          <a:p>
            <a:pPr>
              <a:defRPr sz="2200" cap="none"/>
            </a:pPr>
            <a:r>
              <a:t>Images projected onto the RETINA through the IRIS and LENS appear INVERTED, it is the BRAIN that basically sets it the right way up !</a:t>
            </a:r>
          </a:p>
        </p:txBody>
      </p:sp>
      <p:sp>
        <p:nvSpPr>
          <p:cNvPr id="6" name="Textbox2"/>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AMAALchAADdEwAAnCgAABAAAAAmAAAACAAAAP//////////MAAAABQAAAAAAAAAAAD//wAAAQAAAP//AAABAA=="/>
              </a:ext>
            </a:extLst>
          </p:cNvSpPr>
          <p:nvPr/>
        </p:nvSpPr>
        <p:spPr>
          <a:xfrm>
            <a:off x="609600" y="5480685"/>
            <a:ext cx="2619375" cy="1120775"/>
          </a:xfrm>
          <a:prstGeom prst="rect">
            <a:avLst/>
          </a:prstGeom>
          <a:noFill/>
          <a:ln>
            <a:noFill/>
          </a:ln>
          <a:effectLst/>
        </p:spPr>
        <p:txBody>
          <a:bodyPr vert="horz" wrap="square" lIns="91440" tIns="45720" rIns="91440" bIns="45720" numCol="1" spcCol="215900" anchor="t"/>
          <a:lstStyle/>
          <a:p>
            <a:pPr algn="ctr">
              <a:defRPr sz="2200" cap="none"/>
            </a:pPr>
            <a:r>
              <a:t>Images should be described by 3 features:</a:t>
            </a:r>
          </a:p>
        </p:txBody>
      </p:sp>
      <p:sp>
        <p:nvSpPr>
          <p:cNvPr id="7" name="Textbox3"/>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6iYAAMQhAAC2RAAAPyQAABAAAAAmAAAACAAAAP//////////MAAAABQAAAAAAAAAAAD//wAAAQAAAP//AAABAA=="/>
              </a:ext>
            </a:extLst>
          </p:cNvSpPr>
          <p:nvPr/>
        </p:nvSpPr>
        <p:spPr>
          <a:xfrm>
            <a:off x="6325870" y="5488940"/>
            <a:ext cx="4843780" cy="403225"/>
          </a:xfrm>
          <a:prstGeom prst="rect">
            <a:avLst/>
          </a:prstGeom>
          <a:noFill/>
          <a:ln>
            <a:noFill/>
          </a:ln>
          <a:effectLst/>
        </p:spPr>
        <p:txBody>
          <a:bodyPr vert="horz" wrap="square" lIns="91440" tIns="45720" rIns="91440" bIns="45720" numCol="1" spcCol="215900" anchor="t"/>
          <a:lstStyle/>
          <a:p>
            <a:pPr>
              <a:defRPr sz="2200" cap="none">
                <a:uFill>
                  <a:solidFill>
                    <a:srgbClr val="000000"/>
                  </a:solidFill>
                </a:uFill>
              </a:defRPr>
            </a:pPr>
            <a:r>
              <a:t>1. REAL or VIRTUAL</a:t>
            </a:r>
          </a:p>
        </p:txBody>
      </p:sp>
      <p:sp>
        <p:nvSpPr>
          <p:cNvPr id="8" name="Textbox4"/>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6iYAAD8kAAC2RAAAuiYAABAAAAAmAAAACAAAAP//////////MAAAABQAAAAAAAAAAAD//wAAAQAAAP//AAABAA=="/>
              </a:ext>
            </a:extLst>
          </p:cNvSpPr>
          <p:nvPr/>
        </p:nvSpPr>
        <p:spPr>
          <a:xfrm>
            <a:off x="6325870" y="5892165"/>
            <a:ext cx="4843780" cy="403225"/>
          </a:xfrm>
          <a:prstGeom prst="rect">
            <a:avLst/>
          </a:prstGeom>
          <a:noFill/>
          <a:ln>
            <a:noFill/>
          </a:ln>
          <a:effectLst/>
        </p:spPr>
        <p:txBody>
          <a:bodyPr vert="horz" wrap="square" lIns="91440" tIns="45720" rIns="91440" bIns="45720" numCol="1" spcCol="215900" anchor="t"/>
          <a:lstStyle/>
          <a:p>
            <a:pPr>
              <a:defRPr sz="2200" cap="none">
                <a:uFill>
                  <a:solidFill>
                    <a:srgbClr val="000000"/>
                  </a:solidFill>
                </a:uFill>
              </a:defRPr>
            </a:pPr>
            <a:r>
              <a:t>2. INVERTED (or not)</a:t>
            </a:r>
          </a:p>
          <a:p>
            <a:pPr>
              <a:defRPr sz="2200" cap="none">
                <a:uFill>
                  <a:solidFill>
                    <a:srgbClr val="000000"/>
                  </a:solidFill>
                </a:uFill>
              </a:defRPr>
            </a:pPr>
          </a:p>
        </p:txBody>
      </p:sp>
      <p:sp>
        <p:nvSpPr>
          <p:cNvPr id="9" name="Textbox5"/>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6iYAALomAAAjRwAA7ygAABAAAAAmAAAACAAAAP//////////MAAAABQAAAAAAAAAAAD//wAAAQAAAP//AAABAA=="/>
              </a:ext>
            </a:extLst>
          </p:cNvSpPr>
          <p:nvPr/>
        </p:nvSpPr>
        <p:spPr>
          <a:xfrm>
            <a:off x="6325870" y="6295390"/>
            <a:ext cx="5238115" cy="358775"/>
          </a:xfrm>
          <a:prstGeom prst="rect">
            <a:avLst/>
          </a:prstGeom>
          <a:noFill/>
          <a:ln>
            <a:noFill/>
          </a:ln>
          <a:effectLst/>
        </p:spPr>
        <p:txBody>
          <a:bodyPr vert="horz" wrap="square" lIns="91440" tIns="45720" rIns="91440" bIns="45720" numCol="1" spcCol="215900" anchor="t"/>
          <a:lstStyle/>
          <a:p>
            <a:pPr>
              <a:defRPr sz="2200" cap="none">
                <a:uFill>
                  <a:solidFill>
                    <a:srgbClr val="000000"/>
                  </a:solidFill>
                </a:uFill>
              </a:defRPr>
            </a:pPr>
            <a:r>
              <a:t>3. LARGER or SMALLER than the object</a:t>
            </a:r>
          </a:p>
        </p:txBody>
      </p:sp>
      <p:sp>
        <p:nvSpPr>
          <p:cNvPr id="10" name="AutoShape1"/>
          <p:cNvSpPr>
            <a:extLst>
              <a:ext uri="smNativeData">
                <pr:smNativeData xmlns:pr="smNativeData" xmlns="smNativeData" val="SMDATA_16_GhpcYRMAAAAlAAAAyAAAAA0AAAAAkAAAAEgAAACQAAAASAAAAAAAAAAAAAAAAAAAAAEAAABQAAAA6fKBhjMz5z8AAAAAAADgPwAAAAAAAOA/AAAAAAAA4D8AAAAAAADgPwAAAAAAAOA/AAAAAAAA4D8AAAAAAADgPwAAAAAAAOA/AAAAAAAA4D8CAAAAjAAAAAEAAAAAAAAAu+DjDP///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9BYAAMEjAADBIwAAuicAABAAAAAmAAAACAAAAP//////////MAAAABQAAAAAAAAAAAD//wAAAQAAAP//AAABAA=="/>
              </a:ext>
            </a:extLst>
          </p:cNvSpPr>
          <p:nvPr/>
        </p:nvSpPr>
        <p:spPr>
          <a:xfrm>
            <a:off x="3731260" y="5812155"/>
            <a:ext cx="2080895" cy="645795"/>
          </a:xfrm>
          <a:prstGeom prst="rightArrow">
            <a:avLst>
              <a:gd name="adj1" fmla="val 50000"/>
              <a:gd name="adj2" fmla="val 88611"/>
            </a:avLst>
          </a:prstGeom>
          <a:solidFill>
            <a:schemeClr val="accent1"/>
          </a:solidFill>
          <a:ln w="12700" cap="flat" cmpd="sng" algn="ctr">
            <a:solidFill>
              <a:schemeClr val="tx1"/>
            </a:solidFill>
            <a:prstDash val="solid"/>
            <a:headEnd type="none"/>
            <a:tailEnd type="none"/>
          </a:ln>
          <a:effectLst/>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0-#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ppt_x</p:attrName>
                                        </p:attrNameLst>
                                      </p:cBhvr>
                                      <p:tavLst>
                                        <p:tav tm="0">
                                          <p:val>
                                            <p:strVal val="0-#ppt_w/2"/>
                                          </p:val>
                                        </p:tav>
                                        <p:tav tm="100000">
                                          <p:val>
                                            <p:strVal val="#ppt_x"/>
                                          </p:val>
                                        </p:tav>
                                      </p:tavLst>
                                    </p:anim>
                                    <p:anim calcmode="lin" valueType="num">
                                      <p:cBhvr>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iterate type="wd">
                                    <p:tmPct val="10000"/>
                                  </p:iterate>
                                  <p:childTnLst>
                                    <p:set>
                                      <p:cBhvr>
                                        <p:cTn id="18" dur="1" fill="hold">
                                          <p:stCondLst>
                                            <p:cond delay="0"/>
                                          </p:stCondLst>
                                        </p:cTn>
                                        <p:tgtEl>
                                          <p:spTgt spid="5">
                                            <p:bg/>
                                          </p:spTgt>
                                        </p:tgtEl>
                                        <p:attrNameLst>
                                          <p:attrName>style.visibility</p:attrName>
                                        </p:attrNameLst>
                                      </p:cBhvr>
                                      <p:to>
                                        <p:strVal val="visible"/>
                                      </p:to>
                                    </p:set>
                                    <p:anim calcmode="lin" valueType="num">
                                      <p:cBhvr>
                                        <p:cTn id="19" dur="500" fill="hold"/>
                                        <p:tgtEl>
                                          <p:spTgt spid="5">
                                            <p:bg/>
                                          </p:spTgt>
                                        </p:tgtEl>
                                        <p:attrNameLst>
                                          <p:attrName>ppt_x</p:attrName>
                                        </p:attrNameLst>
                                      </p:cBhvr>
                                      <p:tavLst>
                                        <p:tav tm="0">
                                          <p:val>
                                            <p:strVal val="0-#ppt_w/2"/>
                                          </p:val>
                                        </p:tav>
                                        <p:tav tm="100000">
                                          <p:val>
                                            <p:strVal val="#ppt_x"/>
                                          </p:val>
                                        </p:tav>
                                      </p:tavLst>
                                    </p:anim>
                                    <p:anim calcmode="lin" valueType="num">
                                      <p:cBhvr>
                                        <p:cTn id="20" dur="500" fill="hold"/>
                                        <p:tgtEl>
                                          <p:spTgt spid="5">
                                            <p:bg/>
                                          </p:spTgt>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8" fill="hold" grpId="0" nodeType="afterEffect">
                                  <p:stCondLst>
                                    <p:cond delay="0"/>
                                  </p:stCondLst>
                                  <p:iterate type="wd">
                                    <p:tmPct val="10000"/>
                                  </p:iterate>
                                  <p:childTnLst>
                                    <p:set>
                                      <p:cBhvr>
                                        <p:cTn id="23" dur="1" fill="hold">
                                          <p:stCondLst>
                                            <p:cond delay="0"/>
                                          </p:stCondLst>
                                        </p:cTn>
                                        <p:tgtEl>
                                          <p:spTgt spid="5">
                                            <p:txEl>
                                              <p:charRg st="4294967295" end="4294967295"/>
                                            </p:txEl>
                                          </p:spTgt>
                                        </p:tgtEl>
                                        <p:attrNameLst>
                                          <p:attrName>style.visibility</p:attrName>
                                        </p:attrNameLst>
                                      </p:cBhvr>
                                      <p:to>
                                        <p:strVal val="visible"/>
                                      </p:to>
                                    </p:set>
                                    <p:anim calcmode="lin" valueType="num">
                                      <p:cBhvr>
                                        <p:cTn id="24" dur="500" fill="hold"/>
                                        <p:tgtEl>
                                          <p:spTgt spid="5">
                                            <p:txEl>
                                              <p:charRg st="4294967295" end="4294967295"/>
                                            </p:txEl>
                                          </p:spTgt>
                                        </p:tgtEl>
                                        <p:attrNameLst>
                                          <p:attrName>ppt_x</p:attrName>
                                        </p:attrNameLst>
                                      </p:cBhvr>
                                      <p:tavLst>
                                        <p:tav tm="0">
                                          <p:val>
                                            <p:strVal val="0-#ppt_w/2"/>
                                          </p:val>
                                        </p:tav>
                                        <p:tav tm="100000">
                                          <p:val>
                                            <p:strVal val="#ppt_x"/>
                                          </p:val>
                                        </p:tav>
                                      </p:tavLst>
                                    </p:anim>
                                    <p:anim calcmode="lin" valueType="num">
                                      <p:cBhvr>
                                        <p:cTn id="25" dur="500" fill="hold"/>
                                        <p:tgtEl>
                                          <p:spTgt spid="5">
                                            <p:txEl>
                                              <p:charRg st="4294967295" end="4294967295"/>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iterate type="lt">
                                    <p:tmPct val="10000"/>
                                  </p:iterate>
                                  <p:childTnLst>
                                    <p:set>
                                      <p:cBhvr>
                                        <p:cTn id="29" dur="1" fill="hold">
                                          <p:stCondLst>
                                            <p:cond delay="0"/>
                                          </p:stCondLst>
                                        </p:cTn>
                                        <p:tgtEl>
                                          <p:spTgt spid="6">
                                            <p:bg/>
                                          </p:spTgt>
                                        </p:tgtEl>
                                        <p:attrNameLst>
                                          <p:attrName>style.visibility</p:attrName>
                                        </p:attrNameLst>
                                      </p:cBhvr>
                                      <p:to>
                                        <p:strVal val="visible"/>
                                      </p:to>
                                    </p:set>
                                    <p:anim calcmode="lin" valueType="num">
                                      <p:cBhvr>
                                        <p:cTn id="30" dur="500" fill="hold"/>
                                        <p:tgtEl>
                                          <p:spTgt spid="6">
                                            <p:bg/>
                                          </p:spTgt>
                                        </p:tgtEl>
                                        <p:attrNameLst>
                                          <p:attrName>ppt_x</p:attrName>
                                        </p:attrNameLst>
                                      </p:cBhvr>
                                      <p:tavLst>
                                        <p:tav tm="0">
                                          <p:val>
                                            <p:strVal val="0-#ppt_w/2"/>
                                          </p:val>
                                        </p:tav>
                                        <p:tav tm="100000">
                                          <p:val>
                                            <p:strVal val="#ppt_x"/>
                                          </p:val>
                                        </p:tav>
                                      </p:tavLst>
                                    </p:anim>
                                    <p:anim calcmode="lin" valueType="num">
                                      <p:cBhvr>
                                        <p:cTn id="31" dur="500" fill="hold"/>
                                        <p:tgtEl>
                                          <p:spTgt spid="6">
                                            <p:bg/>
                                          </p:spTgt>
                                        </p:tgtEl>
                                        <p:attrNameLst>
                                          <p:attrName>ppt_y</p:attrName>
                                        </p:attrNameLst>
                                      </p:cBhvr>
                                      <p:tavLst>
                                        <p:tav tm="0">
                                          <p:val>
                                            <p:strVal val="#ppt_y"/>
                                          </p:val>
                                        </p:tav>
                                        <p:tav tm="100000">
                                          <p:val>
                                            <p:strVal val="#ppt_y"/>
                                          </p:val>
                                        </p:tav>
                                      </p:tavLst>
                                    </p:anim>
                                  </p:childTnLst>
                                </p:cTn>
                              </p:par>
                            </p:childTnLst>
                          </p:cTn>
                        </p:par>
                        <p:par>
                          <p:cTn id="32" fill="hold">
                            <p:stCondLst>
                              <p:cond delay="500"/>
                            </p:stCondLst>
                            <p:childTnLst>
                              <p:par>
                                <p:cTn id="33" presetID="2" presetClass="entr" presetSubtype="8" fill="hold" grpId="0" nodeType="afterEffect">
                                  <p:stCondLst>
                                    <p:cond delay="0"/>
                                  </p:stCondLst>
                                  <p:iterate type="lt">
                                    <p:tmPct val="10000"/>
                                  </p:iterate>
                                  <p:childTnLst>
                                    <p:set>
                                      <p:cBhvr>
                                        <p:cTn id="34" dur="1" fill="hold">
                                          <p:stCondLst>
                                            <p:cond delay="0"/>
                                          </p:stCondLst>
                                        </p:cTn>
                                        <p:tgtEl>
                                          <p:spTgt spid="6">
                                            <p:txEl>
                                              <p:charRg st="4294967295" end="4294967295"/>
                                            </p:txEl>
                                          </p:spTgt>
                                        </p:tgtEl>
                                        <p:attrNameLst>
                                          <p:attrName>style.visibility</p:attrName>
                                        </p:attrNameLst>
                                      </p:cBhvr>
                                      <p:to>
                                        <p:strVal val="visible"/>
                                      </p:to>
                                    </p:set>
                                    <p:anim calcmode="lin" valueType="num">
                                      <p:cBhvr>
                                        <p:cTn id="35" dur="500" fill="hold"/>
                                        <p:tgtEl>
                                          <p:spTgt spid="6">
                                            <p:txEl>
                                              <p:charRg st="4294967295" end="4294967295"/>
                                            </p:txEl>
                                          </p:spTgt>
                                        </p:tgtEl>
                                        <p:attrNameLst>
                                          <p:attrName>ppt_x</p:attrName>
                                        </p:attrNameLst>
                                      </p:cBhvr>
                                      <p:tavLst>
                                        <p:tav tm="0">
                                          <p:val>
                                            <p:strVal val="0-#ppt_w/2"/>
                                          </p:val>
                                        </p:tav>
                                        <p:tav tm="100000">
                                          <p:val>
                                            <p:strVal val="#ppt_x"/>
                                          </p:val>
                                        </p:tav>
                                      </p:tavLst>
                                    </p:anim>
                                    <p:anim calcmode="lin" valueType="num">
                                      <p:cBhvr>
                                        <p:cTn id="36" dur="500" fill="hold"/>
                                        <p:tgtEl>
                                          <p:spTgt spid="6">
                                            <p:txEl>
                                              <p:charRg st="4294967295" end="4294967295"/>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ppt_x</p:attrName>
                                        </p:attrNameLst>
                                      </p:cBhvr>
                                      <p:tavLst>
                                        <p:tav tm="0">
                                          <p:val>
                                            <p:strVal val="0-#ppt_w/2"/>
                                          </p:val>
                                        </p:tav>
                                        <p:tav tm="100000">
                                          <p:val>
                                            <p:strVal val="#ppt_x"/>
                                          </p:val>
                                        </p:tav>
                                      </p:tavLst>
                                    </p:anim>
                                    <p:anim calcmode="lin" valueType="num">
                                      <p:cBhvr>
                                        <p:cTn id="4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iterate type="lt">
                                    <p:tmPct val="10000"/>
                                  </p:iterate>
                                  <p:childTnLst>
                                    <p:set>
                                      <p:cBhvr>
                                        <p:cTn id="46" dur="1" fill="hold">
                                          <p:stCondLst>
                                            <p:cond delay="0"/>
                                          </p:stCondLst>
                                        </p:cTn>
                                        <p:tgtEl>
                                          <p:spTgt spid="7">
                                            <p:bg/>
                                          </p:spTgt>
                                        </p:tgtEl>
                                        <p:attrNameLst>
                                          <p:attrName>style.visibility</p:attrName>
                                        </p:attrNameLst>
                                      </p:cBhvr>
                                      <p:to>
                                        <p:strVal val="visible"/>
                                      </p:to>
                                    </p:set>
                                    <p:anim calcmode="lin" valueType="num">
                                      <p:cBhvr>
                                        <p:cTn id="47" dur="500" fill="hold"/>
                                        <p:tgtEl>
                                          <p:spTgt spid="7">
                                            <p:bg/>
                                          </p:spTgt>
                                        </p:tgtEl>
                                        <p:attrNameLst>
                                          <p:attrName>ppt_x</p:attrName>
                                        </p:attrNameLst>
                                      </p:cBhvr>
                                      <p:tavLst>
                                        <p:tav tm="0">
                                          <p:val>
                                            <p:strVal val="0-#ppt_w/2"/>
                                          </p:val>
                                        </p:tav>
                                        <p:tav tm="100000">
                                          <p:val>
                                            <p:strVal val="#ppt_x"/>
                                          </p:val>
                                        </p:tav>
                                      </p:tavLst>
                                    </p:anim>
                                    <p:anim calcmode="lin" valueType="num">
                                      <p:cBhvr>
                                        <p:cTn id="48" dur="500" fill="hold"/>
                                        <p:tgtEl>
                                          <p:spTgt spid="7">
                                            <p:bg/>
                                          </p:spTgt>
                                        </p:tgtEl>
                                        <p:attrNameLst>
                                          <p:attrName>ppt_y</p:attrName>
                                        </p:attrNameLst>
                                      </p:cBhvr>
                                      <p:tavLst>
                                        <p:tav tm="0">
                                          <p:val>
                                            <p:strVal val="#ppt_y"/>
                                          </p:val>
                                        </p:tav>
                                        <p:tav tm="100000">
                                          <p:val>
                                            <p:strVal val="#ppt_y"/>
                                          </p:val>
                                        </p:tav>
                                      </p:tavLst>
                                    </p:anim>
                                  </p:childTnLst>
                                </p:cTn>
                              </p:par>
                            </p:childTnLst>
                          </p:cTn>
                        </p:par>
                        <p:par>
                          <p:cTn id="49" fill="hold">
                            <p:stCondLst>
                              <p:cond delay="500"/>
                            </p:stCondLst>
                            <p:childTnLst>
                              <p:par>
                                <p:cTn id="50" presetID="2" presetClass="entr" presetSubtype="8" fill="hold" grpId="0" nodeType="afterEffect">
                                  <p:stCondLst>
                                    <p:cond delay="0"/>
                                  </p:stCondLst>
                                  <p:iterate type="lt">
                                    <p:tmPct val="10000"/>
                                  </p:iterate>
                                  <p:childTnLst>
                                    <p:set>
                                      <p:cBhvr>
                                        <p:cTn id="51" dur="1" fill="hold">
                                          <p:stCondLst>
                                            <p:cond delay="0"/>
                                          </p:stCondLst>
                                        </p:cTn>
                                        <p:tgtEl>
                                          <p:spTgt spid="7">
                                            <p:txEl>
                                              <p:charRg st="4294967295" end="4294967295"/>
                                            </p:txEl>
                                          </p:spTgt>
                                        </p:tgtEl>
                                        <p:attrNameLst>
                                          <p:attrName>style.visibility</p:attrName>
                                        </p:attrNameLst>
                                      </p:cBhvr>
                                      <p:to>
                                        <p:strVal val="visible"/>
                                      </p:to>
                                    </p:set>
                                    <p:anim calcmode="lin" valueType="num">
                                      <p:cBhvr>
                                        <p:cTn id="52" dur="500" fill="hold"/>
                                        <p:tgtEl>
                                          <p:spTgt spid="7">
                                            <p:txEl>
                                              <p:charRg st="4294967295" end="4294967295"/>
                                            </p:txEl>
                                          </p:spTgt>
                                        </p:tgtEl>
                                        <p:attrNameLst>
                                          <p:attrName>ppt_x</p:attrName>
                                        </p:attrNameLst>
                                      </p:cBhvr>
                                      <p:tavLst>
                                        <p:tav tm="0">
                                          <p:val>
                                            <p:strVal val="0-#ppt_w/2"/>
                                          </p:val>
                                        </p:tav>
                                        <p:tav tm="100000">
                                          <p:val>
                                            <p:strVal val="#ppt_x"/>
                                          </p:val>
                                        </p:tav>
                                      </p:tavLst>
                                    </p:anim>
                                    <p:anim calcmode="lin" valueType="num">
                                      <p:cBhvr>
                                        <p:cTn id="53" dur="500" fill="hold"/>
                                        <p:tgtEl>
                                          <p:spTgt spid="7">
                                            <p:txEl>
                                              <p:charRg st="4294967295" end="4294967295"/>
                                            </p:txEl>
                                          </p:spTgt>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grpId="0" nodeType="clickEffect">
                                  <p:stCondLst>
                                    <p:cond delay="0"/>
                                  </p:stCondLst>
                                  <p:iterate type="lt">
                                    <p:tmPct val="10000"/>
                                  </p:iterate>
                                  <p:childTnLst>
                                    <p:set>
                                      <p:cBhvr>
                                        <p:cTn id="57" dur="1" fill="hold">
                                          <p:stCondLst>
                                            <p:cond delay="0"/>
                                          </p:stCondLst>
                                        </p:cTn>
                                        <p:tgtEl>
                                          <p:spTgt spid="8">
                                            <p:bg/>
                                          </p:spTgt>
                                        </p:tgtEl>
                                        <p:attrNameLst>
                                          <p:attrName>style.visibility</p:attrName>
                                        </p:attrNameLst>
                                      </p:cBhvr>
                                      <p:to>
                                        <p:strVal val="visible"/>
                                      </p:to>
                                    </p:set>
                                    <p:anim calcmode="lin" valueType="num">
                                      <p:cBhvr>
                                        <p:cTn id="58" dur="500" fill="hold"/>
                                        <p:tgtEl>
                                          <p:spTgt spid="8">
                                            <p:bg/>
                                          </p:spTgt>
                                        </p:tgtEl>
                                        <p:attrNameLst>
                                          <p:attrName>ppt_x</p:attrName>
                                        </p:attrNameLst>
                                      </p:cBhvr>
                                      <p:tavLst>
                                        <p:tav tm="0">
                                          <p:val>
                                            <p:strVal val="0-#ppt_w/2"/>
                                          </p:val>
                                        </p:tav>
                                        <p:tav tm="100000">
                                          <p:val>
                                            <p:strVal val="#ppt_x"/>
                                          </p:val>
                                        </p:tav>
                                      </p:tavLst>
                                    </p:anim>
                                    <p:anim calcmode="lin" valueType="num">
                                      <p:cBhvr>
                                        <p:cTn id="59" dur="500" fill="hold"/>
                                        <p:tgtEl>
                                          <p:spTgt spid="8">
                                            <p:bg/>
                                          </p:spTgt>
                                        </p:tgtEl>
                                        <p:attrNameLst>
                                          <p:attrName>ppt_y</p:attrName>
                                        </p:attrNameLst>
                                      </p:cBhvr>
                                      <p:tavLst>
                                        <p:tav tm="0">
                                          <p:val>
                                            <p:strVal val="#ppt_y"/>
                                          </p:val>
                                        </p:tav>
                                        <p:tav tm="100000">
                                          <p:val>
                                            <p:strVal val="#ppt_y"/>
                                          </p:val>
                                        </p:tav>
                                      </p:tavLst>
                                    </p:anim>
                                  </p:childTnLst>
                                </p:cTn>
                              </p:par>
                            </p:childTnLst>
                          </p:cTn>
                        </p:par>
                        <p:par>
                          <p:cTn id="60" fill="hold">
                            <p:stCondLst>
                              <p:cond delay="500"/>
                            </p:stCondLst>
                            <p:childTnLst>
                              <p:par>
                                <p:cTn id="61" presetID="2" presetClass="entr" presetSubtype="8" fill="hold" grpId="0" nodeType="afterEffect">
                                  <p:stCondLst>
                                    <p:cond delay="0"/>
                                  </p:stCondLst>
                                  <p:iterate type="lt">
                                    <p:tmPct val="10000"/>
                                  </p:iterate>
                                  <p:childTnLst>
                                    <p:set>
                                      <p:cBhvr>
                                        <p:cTn id="62" dur="1" fill="hold">
                                          <p:stCondLst>
                                            <p:cond delay="0"/>
                                          </p:stCondLst>
                                        </p:cTn>
                                        <p:tgtEl>
                                          <p:spTgt spid="8">
                                            <p:txEl>
                                              <p:charRg st="4294967295" end="4294967295"/>
                                            </p:txEl>
                                          </p:spTgt>
                                        </p:tgtEl>
                                        <p:attrNameLst>
                                          <p:attrName>style.visibility</p:attrName>
                                        </p:attrNameLst>
                                      </p:cBhvr>
                                      <p:to>
                                        <p:strVal val="visible"/>
                                      </p:to>
                                    </p:set>
                                    <p:anim calcmode="lin" valueType="num">
                                      <p:cBhvr>
                                        <p:cTn id="63" dur="500" fill="hold"/>
                                        <p:tgtEl>
                                          <p:spTgt spid="8">
                                            <p:txEl>
                                              <p:charRg st="4294967295" end="4294967295"/>
                                            </p:txEl>
                                          </p:spTgt>
                                        </p:tgtEl>
                                        <p:attrNameLst>
                                          <p:attrName>ppt_x</p:attrName>
                                        </p:attrNameLst>
                                      </p:cBhvr>
                                      <p:tavLst>
                                        <p:tav tm="0">
                                          <p:val>
                                            <p:strVal val="0-#ppt_w/2"/>
                                          </p:val>
                                        </p:tav>
                                        <p:tav tm="100000">
                                          <p:val>
                                            <p:strVal val="#ppt_x"/>
                                          </p:val>
                                        </p:tav>
                                      </p:tavLst>
                                    </p:anim>
                                    <p:anim calcmode="lin" valueType="num">
                                      <p:cBhvr>
                                        <p:cTn id="64" dur="500" fill="hold"/>
                                        <p:tgtEl>
                                          <p:spTgt spid="8">
                                            <p:txEl>
                                              <p:charRg st="4294967295" end="4294967295"/>
                                            </p:txEl>
                                          </p:spTgt>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grpId="0" nodeType="clickEffect">
                                  <p:stCondLst>
                                    <p:cond delay="0"/>
                                  </p:stCondLst>
                                  <p:iterate type="lt">
                                    <p:tmPct val="10000"/>
                                  </p:iterate>
                                  <p:childTnLst>
                                    <p:set>
                                      <p:cBhvr>
                                        <p:cTn id="68" dur="1" fill="hold">
                                          <p:stCondLst>
                                            <p:cond delay="0"/>
                                          </p:stCondLst>
                                        </p:cTn>
                                        <p:tgtEl>
                                          <p:spTgt spid="9">
                                            <p:bg/>
                                          </p:spTgt>
                                        </p:tgtEl>
                                        <p:attrNameLst>
                                          <p:attrName>style.visibility</p:attrName>
                                        </p:attrNameLst>
                                      </p:cBhvr>
                                      <p:to>
                                        <p:strVal val="visible"/>
                                      </p:to>
                                    </p:set>
                                    <p:anim calcmode="lin" valueType="num">
                                      <p:cBhvr>
                                        <p:cTn id="69" dur="500" fill="hold"/>
                                        <p:tgtEl>
                                          <p:spTgt spid="9">
                                            <p:bg/>
                                          </p:spTgt>
                                        </p:tgtEl>
                                        <p:attrNameLst>
                                          <p:attrName>ppt_x</p:attrName>
                                        </p:attrNameLst>
                                      </p:cBhvr>
                                      <p:tavLst>
                                        <p:tav tm="0">
                                          <p:val>
                                            <p:strVal val="0-#ppt_w/2"/>
                                          </p:val>
                                        </p:tav>
                                        <p:tav tm="100000">
                                          <p:val>
                                            <p:strVal val="#ppt_x"/>
                                          </p:val>
                                        </p:tav>
                                      </p:tavLst>
                                    </p:anim>
                                    <p:anim calcmode="lin" valueType="num">
                                      <p:cBhvr>
                                        <p:cTn id="70" dur="500" fill="hold"/>
                                        <p:tgtEl>
                                          <p:spTgt spid="9">
                                            <p:bg/>
                                          </p:spTgt>
                                        </p:tgtEl>
                                        <p:attrNameLst>
                                          <p:attrName>ppt_y</p:attrName>
                                        </p:attrNameLst>
                                      </p:cBhvr>
                                      <p:tavLst>
                                        <p:tav tm="0">
                                          <p:val>
                                            <p:strVal val="#ppt_y"/>
                                          </p:val>
                                        </p:tav>
                                        <p:tav tm="100000">
                                          <p:val>
                                            <p:strVal val="#ppt_y"/>
                                          </p:val>
                                        </p:tav>
                                      </p:tavLst>
                                    </p:anim>
                                  </p:childTnLst>
                                </p:cTn>
                              </p:par>
                            </p:childTnLst>
                          </p:cTn>
                        </p:par>
                        <p:par>
                          <p:cTn id="71" fill="hold">
                            <p:stCondLst>
                              <p:cond delay="500"/>
                            </p:stCondLst>
                            <p:childTnLst>
                              <p:par>
                                <p:cTn id="72" presetID="2" presetClass="entr" presetSubtype="8" fill="hold" grpId="0" nodeType="afterEffect">
                                  <p:stCondLst>
                                    <p:cond delay="0"/>
                                  </p:stCondLst>
                                  <p:iterate type="lt">
                                    <p:tmPct val="10000"/>
                                  </p:iterate>
                                  <p:childTnLst>
                                    <p:set>
                                      <p:cBhvr>
                                        <p:cTn id="73" dur="1" fill="hold">
                                          <p:stCondLst>
                                            <p:cond delay="0"/>
                                          </p:stCondLst>
                                        </p:cTn>
                                        <p:tgtEl>
                                          <p:spTgt spid="9">
                                            <p:txEl>
                                              <p:charRg st="4294967295" end="4294967295"/>
                                            </p:txEl>
                                          </p:spTgt>
                                        </p:tgtEl>
                                        <p:attrNameLst>
                                          <p:attrName>style.visibility</p:attrName>
                                        </p:attrNameLst>
                                      </p:cBhvr>
                                      <p:to>
                                        <p:strVal val="visible"/>
                                      </p:to>
                                    </p:set>
                                    <p:anim calcmode="lin" valueType="num">
                                      <p:cBhvr>
                                        <p:cTn id="74" dur="500" fill="hold"/>
                                        <p:tgtEl>
                                          <p:spTgt spid="9">
                                            <p:txEl>
                                              <p:charRg st="4294967295" end="4294967295"/>
                                            </p:txEl>
                                          </p:spTgt>
                                        </p:tgtEl>
                                        <p:attrNameLst>
                                          <p:attrName>ppt_x</p:attrName>
                                        </p:attrNameLst>
                                      </p:cBhvr>
                                      <p:tavLst>
                                        <p:tav tm="0">
                                          <p:val>
                                            <p:strVal val="0-#ppt_w/2"/>
                                          </p:val>
                                        </p:tav>
                                        <p:tav tm="100000">
                                          <p:val>
                                            <p:strVal val="#ppt_x"/>
                                          </p:val>
                                        </p:tav>
                                      </p:tavLst>
                                    </p:anim>
                                    <p:anim calcmode="lin" valueType="num">
                                      <p:cBhvr>
                                        <p:cTn id="75" dur="500" fill="hold"/>
                                        <p:tgtEl>
                                          <p:spTgt spid="9">
                                            <p:txEl>
                                              <p:charRg st="4294967295" end="429496729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P spid="4" grpId="0" animBg="1" advAuto="0"/>
      <p:bldP spid="5" grpId="0" animBg="1" advAuto="0"/>
      <p:bldP spid="6" grpId="0" animBg="1" advAuto="0"/>
      <p:bldP spid="7" grpId="0" animBg="1" advAuto="0"/>
      <p:bldP spid="8" grpId="0" animBg="1" advAuto="0"/>
      <p:bldP spid="9" grpId="0" animBg="1" advAuto="0"/>
      <p:bldP spid="10" grpId="0" animBg="1" advAuto="0"/>
    </p:bldLst>
    <p:extLst>
      <p:ext uri="smNativeData">
        <pr:smNativeData xmlns:pr="smNativeData" xmlns="smNativeData" val="GhpcYQ0AAAAFAAAA/f///wEAAAACAAAACAAAAAAAAAAAAAAAAAAAAAsAAAD9////AQAAAAIAAAAIAAAAAAAAAAAAAAAAAAAAEQAAAP7///8BAAAAAgAAAAgAAAAAAAAAAAAAAAAAAAAWAAAA/////wEAAAACAAAACAAAAAAAAAAAAAAAAAAAABwAAAD+////AQAAAAIAAAAIAAAAAAAAAAAAAAAAAAAAIQAAAP////8BAAAAAgAAAAgAAAAAAAAAAAAAAAAAAAAnAAAA/f///wEAAAACAAAACAAAAAAAAAAAAAAAAAAAAC0AAAD+////AQAAAAIAAAAIAAAAAAAAAAAAAAAAAAAAMgAAAP////8BAAAAAgAAAAgAAAAAAAAAAAAAAAAAAAA4AAAA/v///wEAAAACAAAACAAAAAAAAAAAAAAAAAAAAD0AAAD/////AQAAAAIAAAAIAAAAAAAAAAAAAAAAAAAAQwAAAP7///8BAAAAAgAAAAgAAAAAAAAAAAAAAAAAAABIAAAA/////wEAAAACAAAACAAAAAAAAAAAAAAAAAAAAA=="/>
      </p:ext>
    </p:extLst>
  </p:timing>
</p:sld>
</file>

<file path=ppt/slides/slide11.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6_GhpcYRMAAAAlAAAAZAAAAA0A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pPr/>
            <a:r>
              <a:t>Images</a:t>
            </a:r>
          </a:p>
        </p:txBody>
      </p:sp>
      <p:pic>
        <p:nvPicPr>
          <p:cNvPr id="3" name="Picture1"/>
          <p:cNvPicPr>
            <a:picLocks noChangeAspect="1"/>
            <a:extLst>
              <a:ext uri="smNativeData">
                <pr:smNativeData xmlns:pr="smNativeData" xmlns="smNativeData" val="SMDATA_18_GhpcYRMAAAAlAAAAEQAAAC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MADAAA5CgAAQEcAAPEcAAAQAAAAJgAAAAgAAAD//////////zAAAAAUAAAAAAAAAAAA//8AAAEAAAD//wAAAQA="/>
              </a:ext>
            </a:extLst>
          </p:cNvPicPr>
          <p:nvPr/>
        </p:nvPicPr>
        <p:blipFill>
          <a:blip r:embed="rId2"/>
          <a:stretch>
            <a:fillRect/>
          </a:stretch>
        </p:blipFill>
        <p:spPr>
          <a:xfrm>
            <a:off x="609600" y="1661795"/>
            <a:ext cx="10972800" cy="3042920"/>
          </a:xfrm>
          <a:prstGeom prst="rect">
            <a:avLst/>
          </a:prstGeom>
          <a:noFill/>
          <a:ln>
            <a:noFill/>
          </a:ln>
          <a:effectLst/>
        </p:spPr>
      </p:pic>
      <p:sp>
        <p:nvSpPr>
          <p:cNvPr id="4" name="Textbox1"/>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FwMAAJMdAADzRwAAUyQAABAAAAAmAAAACAAAAP//////////MAAAABQAAAAAAAAAAAD//wAAAQAAAP//AAABAA=="/>
              </a:ext>
            </a:extLst>
          </p:cNvSpPr>
          <p:nvPr/>
        </p:nvSpPr>
        <p:spPr>
          <a:xfrm>
            <a:off x="502285" y="4807585"/>
            <a:ext cx="11193780" cy="1097280"/>
          </a:xfrm>
          <a:prstGeom prst="rect">
            <a:avLst/>
          </a:prstGeom>
          <a:noFill/>
          <a:ln>
            <a:noFill/>
          </a:ln>
          <a:effectLst/>
        </p:spPr>
        <p:txBody>
          <a:bodyPr vert="horz" wrap="square" lIns="91440" tIns="45720" rIns="91440" bIns="45720" numCol="1" spcCol="215900" anchor="t"/>
          <a:lstStyle/>
          <a:p>
            <a:pPr>
              <a:defRPr sz="2200" cap="none"/>
            </a:pPr>
            <a:r>
              <a:t>There is nowhere that you can place a screen to project a VIRTUAL image as they are diverging rays which only appear to be coming from where you see them, the don’t come together and so cannot be projected onto a screen.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P spid="4" grpId="0" animBg="1" advAuto="0"/>
    </p:bldLst>
    <p:extLst>
      <p:ext uri="smNativeData">
        <pr:smNativeData xmlns:pr="smNativeData" xmlns="smNativeData" val="GhpcYQIAAAAFAAAA/f///wEAAAAJAAAAAAAAAAAAAAAAAAAAAAAAAAoAAAD9////AQAAAAkAAAAAAAAAAAAAAAAAAAAAAAAA"/>
      </p:ext>
    </p:extLst>
  </p:timing>
</p:sld>
</file>

<file path=ppt/slides/slide12.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6_GhpcYRMAAAAlAAAAZAAAAA0A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pPr/>
            <a:r>
              <a:t>Hot Spot 1</a:t>
            </a:r>
          </a:p>
        </p:txBody>
      </p:sp>
      <p:sp>
        <p:nvSpPr>
          <p:cNvPr id="3" name="Textbox1"/>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qQMAAEUJAAApRwAA5QsAABAAAAAmAAAACAAAAP//////////MAAAABQAAAAAAAAAAAD//wAAAQAAAP//AAABAA=="/>
              </a:ext>
            </a:extLst>
          </p:cNvSpPr>
          <p:nvPr/>
        </p:nvSpPr>
        <p:spPr>
          <a:xfrm>
            <a:off x="594995" y="1506855"/>
            <a:ext cx="10972800" cy="426720"/>
          </a:xfrm>
          <a:prstGeom prst="rect">
            <a:avLst/>
          </a:prstGeom>
          <a:noFill/>
          <a:ln>
            <a:noFill/>
          </a:ln>
          <a:effectLst/>
        </p:spPr>
        <p:txBody>
          <a:bodyPr vert="horz" wrap="square" lIns="91440" tIns="45720" rIns="91440" bIns="45720" numCol="1" spcCol="215900" anchor="t"/>
          <a:lstStyle/>
          <a:p>
            <a:pPr>
              <a:defRPr sz="2200" cap="none"/>
            </a:pPr>
            <a:r>
              <a:t>Q1.What type of lens does the human eye have?</a:t>
            </a:r>
          </a:p>
        </p:txBody>
      </p:sp>
      <p:sp>
        <p:nvSpPr>
          <p:cNvPr id="4" name="Textbox2"/>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qQMAAKEOAAApRwAAQREAABAAAAAmAAAACAAAAP//////////MAAAABQAAAAAAAAAAAD//wAAAQAAAP//AAABAA=="/>
              </a:ext>
            </a:extLst>
          </p:cNvSpPr>
          <p:nvPr/>
        </p:nvSpPr>
        <p:spPr>
          <a:xfrm>
            <a:off x="594995" y="2378075"/>
            <a:ext cx="10972800" cy="426720"/>
          </a:xfrm>
          <a:prstGeom prst="rect">
            <a:avLst/>
          </a:prstGeom>
          <a:noFill/>
          <a:ln>
            <a:noFill/>
          </a:ln>
          <a:effectLst/>
        </p:spPr>
        <p:txBody>
          <a:bodyPr vert="horz" wrap="square" lIns="91440" tIns="45720" rIns="91440" bIns="45720" numCol="1" spcCol="215900" anchor="t"/>
          <a:lstStyle/>
          <a:p>
            <a:pPr>
              <a:defRPr sz="2200" cap="none"/>
            </a:pPr>
            <a:r>
              <a:t>Q2. What is meant by the expression “focal point” of a lens?</a:t>
            </a:r>
          </a:p>
        </p:txBody>
      </p:sp>
      <p:sp>
        <p:nvSpPr>
          <p:cNvPr id="5" name="Textbox3"/>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qQMAAE8XAAApRwAA7xkAABAAAAAmAAAACAAAAP//////////MAAAABQAAAAAAAAAAAD//wAAAQAAAP//AAABAA=="/>
              </a:ext>
            </a:extLst>
          </p:cNvSpPr>
          <p:nvPr/>
        </p:nvSpPr>
        <p:spPr>
          <a:xfrm>
            <a:off x="594995" y="3789045"/>
            <a:ext cx="10972800" cy="426720"/>
          </a:xfrm>
          <a:prstGeom prst="rect">
            <a:avLst/>
          </a:prstGeom>
          <a:noFill/>
          <a:ln>
            <a:noFill/>
          </a:ln>
          <a:effectLst/>
        </p:spPr>
        <p:txBody>
          <a:bodyPr vert="horz" wrap="square" lIns="91440" tIns="45720" rIns="91440" bIns="45720" numCol="1" spcCol="215900" anchor="t"/>
          <a:lstStyle/>
          <a:p>
            <a:pPr>
              <a:defRPr sz="2200" cap="none"/>
            </a:pPr>
            <a:r>
              <a:t>Q3. Is a biconcave lens converging or diverging?</a:t>
            </a:r>
          </a:p>
        </p:txBody>
      </p:sp>
      <p:sp>
        <p:nvSpPr>
          <p:cNvPr id="6" name="Textbox4"/>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qQMAAHocAAApRwAAGh8AABAAAAAmAAAACAAAAP//////////MAAAABQAAAAAAAAAAAD//wAAAQAAAP//AAABAA=="/>
              </a:ext>
            </a:extLst>
          </p:cNvSpPr>
          <p:nvPr/>
        </p:nvSpPr>
        <p:spPr>
          <a:xfrm>
            <a:off x="594995" y="4629150"/>
            <a:ext cx="10972800" cy="426720"/>
          </a:xfrm>
          <a:prstGeom prst="rect">
            <a:avLst/>
          </a:prstGeom>
          <a:noFill/>
          <a:ln>
            <a:noFill/>
          </a:ln>
          <a:effectLst/>
        </p:spPr>
        <p:txBody>
          <a:bodyPr vert="horz" wrap="square" lIns="91440" tIns="45720" rIns="91440" bIns="45720" numCol="1" spcCol="215900" anchor="t"/>
          <a:lstStyle/>
          <a:p>
            <a:pPr>
              <a:defRPr sz="2200" cap="none">
                <a:uFill>
                  <a:solidFill>
                    <a:srgbClr val="000000"/>
                  </a:solidFill>
                </a:uFill>
              </a:defRPr>
            </a:pPr>
            <a:r>
              <a:t>Q4. What are the two types of image that a lens can produce?</a:t>
            </a:r>
          </a:p>
        </p:txBody>
      </p:sp>
      <p:sp>
        <p:nvSpPr>
          <p:cNvPr id="7" name="Textbox5"/>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AMAAAUMAABARwAApQ4AABAAAAAmAAAACAAAAP//////////MAAAABQAAAAAAAAAAAD//wAAAQAAAP//AAABAA=="/>
              </a:ext>
            </a:extLst>
          </p:cNvSpPr>
          <p:nvPr/>
        </p:nvSpPr>
        <p:spPr>
          <a:xfrm>
            <a:off x="609600" y="1953895"/>
            <a:ext cx="10972800" cy="426720"/>
          </a:xfrm>
          <a:prstGeom prst="rect">
            <a:avLst/>
          </a:prstGeom>
          <a:noFill/>
          <a:ln>
            <a:noFill/>
          </a:ln>
          <a:effectLst/>
        </p:spPr>
        <p:txBody>
          <a:bodyPr vert="horz" wrap="square" lIns="91440" tIns="45720" rIns="91440" bIns="45720" numCol="1" spcCol="215900" anchor="t"/>
          <a:lstStyle/>
          <a:p>
            <a:pPr>
              <a:defRPr sz="2200" cap="none">
                <a:solidFill>
                  <a:srgbClr val="FF0000"/>
                </a:solidFill>
              </a:defRPr>
            </a:pPr>
            <a:r>
              <a:t>The human eye has a biconvex lens which projects an inverted image onto the retina.</a:t>
            </a:r>
          </a:p>
        </p:txBody>
      </p:sp>
      <p:sp>
        <p:nvSpPr>
          <p:cNvPr id="8" name="Textbox6"/>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FDiDMk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qQMAAEERAAApRwAAARgAABAAAAAmAAAACAAAAP//////////MAAAABQAAAAAAAAAAAD//wAAAQAAAP//AAABAA=="/>
              </a:ext>
            </a:extLst>
          </p:cNvSpPr>
          <p:nvPr/>
        </p:nvSpPr>
        <p:spPr>
          <a:xfrm>
            <a:off x="594995" y="2804795"/>
            <a:ext cx="10972800" cy="1097280"/>
          </a:xfrm>
          <a:prstGeom prst="rect">
            <a:avLst/>
          </a:prstGeom>
          <a:noFill/>
          <a:ln>
            <a:noFill/>
          </a:ln>
          <a:effectLst/>
        </p:spPr>
        <p:txBody>
          <a:bodyPr vert="horz" wrap="square" lIns="91440" tIns="45720" rIns="91440" bIns="45720" numCol="1" spcCol="215900" anchor="t"/>
          <a:lstStyle/>
          <a:p>
            <a:pPr>
              <a:defRPr sz="2200" cap="none">
                <a:solidFill>
                  <a:srgbClr val="FF0000"/>
                </a:solidFill>
              </a:defRPr>
            </a:pPr>
            <a:r>
              <a:t>The focal point is the point where either parallel rays along an axis pass through the lens and converge on the other side, or where a parallel ray will have passed through from the other side. </a:t>
            </a:r>
          </a:p>
        </p:txBody>
      </p:sp>
      <p:sp>
        <p:nvSpPr>
          <p:cNvPr id="9" name="Textbox7"/>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BEGCw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AMAAO8ZAABARwAAjxwAABAAAAAmAAAACAAAAP//////////MAAAABQAAAAAAAAAAAD//wAAAQAAAP//AAABAA=="/>
              </a:ext>
            </a:extLst>
          </p:cNvSpPr>
          <p:nvPr/>
        </p:nvSpPr>
        <p:spPr>
          <a:xfrm>
            <a:off x="609600" y="4215765"/>
            <a:ext cx="10972800" cy="426720"/>
          </a:xfrm>
          <a:prstGeom prst="rect">
            <a:avLst/>
          </a:prstGeom>
          <a:noFill/>
          <a:ln>
            <a:noFill/>
          </a:ln>
          <a:effectLst/>
        </p:spPr>
        <p:txBody>
          <a:bodyPr vert="horz" wrap="square" lIns="91440" tIns="45720" rIns="91440" bIns="45720" numCol="1" spcCol="215900" anchor="t"/>
          <a:lstStyle/>
          <a:p>
            <a:pPr>
              <a:defRPr sz="2200" cap="none">
                <a:solidFill>
                  <a:srgbClr val="FF0000"/>
                </a:solidFill>
              </a:defRPr>
            </a:pPr>
            <a:r>
              <a:t>A biconcave lens is diverging</a:t>
            </a:r>
          </a:p>
        </p:txBody>
      </p:sp>
      <p:sp>
        <p:nvSpPr>
          <p:cNvPr id="10" name="Textbox8"/>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qQMAABofAAApRwAAuiEAABAAAAAmAAAACAAAAP//////////MAAAABQAAAAAAAAAAAD//wAAAQAAAP//AAABAA=="/>
              </a:ext>
            </a:extLst>
          </p:cNvSpPr>
          <p:nvPr/>
        </p:nvSpPr>
        <p:spPr>
          <a:xfrm>
            <a:off x="594995" y="5055870"/>
            <a:ext cx="10972800" cy="426720"/>
          </a:xfrm>
          <a:prstGeom prst="rect">
            <a:avLst/>
          </a:prstGeom>
          <a:noFill/>
          <a:ln>
            <a:noFill/>
          </a:ln>
          <a:effectLst/>
        </p:spPr>
        <p:txBody>
          <a:bodyPr vert="horz" wrap="square" lIns="91440" tIns="45720" rIns="91440" bIns="45720" numCol="1" spcCol="215900" anchor="t"/>
          <a:lstStyle/>
          <a:p>
            <a:pPr>
              <a:defRPr sz="2200" cap="none">
                <a:solidFill>
                  <a:srgbClr val="FF0000"/>
                </a:solidFill>
              </a:defRPr>
            </a:pPr>
            <a:r>
              <a:t>These are REAL and VIRTUAL images.</a:t>
            </a:r>
          </a:p>
        </p:txBody>
      </p:sp>
      <p:sp>
        <p:nvSpPr>
          <p:cNvPr id="11" name="Textbox9"/>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IDsE8k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qQMAAJEhAAApRwAAMSQAABAAAAAmAAAACAAAAP//////////MAAAABQAAAAAAAAAAAD//wAAAQAAAP//AAABAA=="/>
              </a:ext>
            </a:extLst>
          </p:cNvSpPr>
          <p:nvPr/>
        </p:nvSpPr>
        <p:spPr>
          <a:xfrm>
            <a:off x="594995" y="5456555"/>
            <a:ext cx="10972800" cy="426720"/>
          </a:xfrm>
          <a:prstGeom prst="rect">
            <a:avLst/>
          </a:prstGeom>
          <a:noFill/>
          <a:ln>
            <a:noFill/>
          </a:ln>
          <a:effectLst/>
        </p:spPr>
        <p:txBody>
          <a:bodyPr vert="horz" wrap="square" lIns="91440" tIns="45720" rIns="91440" bIns="45720" numCol="1" spcCol="215900" anchor="t"/>
          <a:lstStyle/>
          <a:p>
            <a:pPr>
              <a:defRPr sz="2200" cap="none">
                <a:uFill>
                  <a:solidFill>
                    <a:srgbClr val="000000"/>
                  </a:solidFill>
                </a:uFill>
              </a:defRPr>
            </a:pPr>
            <a:r>
              <a:t>Q5. By what three points should an image be described?</a:t>
            </a:r>
          </a:p>
        </p:txBody>
      </p:sp>
      <p:sp>
        <p:nvSpPr>
          <p:cNvPr id="12" name="Textbox10"/>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yAoAADEkAABWGwAA2CYAABAAAAAmAAAACAAAAP//////////MAAAABQAAAAAAAAAAAD//wAAAQAAAP//AAABAA=="/>
              </a:ext>
            </a:extLst>
          </p:cNvSpPr>
          <p:nvPr/>
        </p:nvSpPr>
        <p:spPr>
          <a:xfrm>
            <a:off x="1752600" y="5883275"/>
            <a:ext cx="2691130" cy="431165"/>
          </a:xfrm>
          <a:prstGeom prst="rect">
            <a:avLst/>
          </a:prstGeom>
          <a:noFill/>
          <a:ln>
            <a:noFill/>
          </a:ln>
          <a:effectLst/>
        </p:spPr>
        <p:txBody>
          <a:bodyPr vert="horz" wrap="square" lIns="91440" tIns="45720" rIns="91440" bIns="45720" numCol="1" spcCol="215900" anchor="t"/>
          <a:lstStyle/>
          <a:p>
            <a:pPr algn="ctr">
              <a:defRPr sz="2200" cap="none">
                <a:solidFill>
                  <a:srgbClr val="FF0000"/>
                </a:solidFill>
              </a:defRPr>
            </a:pPr>
            <a:r>
              <a:t>REAL/VIRTUAL</a:t>
            </a:r>
          </a:p>
        </p:txBody>
      </p:sp>
      <p:sp>
        <p:nvSpPr>
          <p:cNvPr id="13" name="Textbox11"/>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x0AADEkAABRLgAA2CYAABAAAAAmAAAACAAAAP//////////MAAAABQAAAAAAAAAAAD//wAAAQAAAP//AAABAA=="/>
              </a:ext>
            </a:extLst>
          </p:cNvSpPr>
          <p:nvPr/>
        </p:nvSpPr>
        <p:spPr>
          <a:xfrm>
            <a:off x="4838065" y="5883275"/>
            <a:ext cx="2691130" cy="431165"/>
          </a:xfrm>
          <a:prstGeom prst="rect">
            <a:avLst/>
          </a:prstGeom>
          <a:noFill/>
          <a:ln>
            <a:noFill/>
          </a:ln>
          <a:effectLst/>
        </p:spPr>
        <p:txBody>
          <a:bodyPr vert="horz" wrap="square" lIns="91440" tIns="45720" rIns="91440" bIns="45720" numCol="1" spcCol="215900" anchor="t"/>
          <a:lstStyle/>
          <a:p>
            <a:pPr algn="ctr">
              <a:defRPr sz="2200" cap="none">
                <a:solidFill>
                  <a:srgbClr val="FF0000"/>
                </a:solidFill>
              </a:defRPr>
            </a:pPr>
            <a:r>
              <a:t>LARGER/SMALLER</a:t>
            </a:r>
          </a:p>
        </p:txBody>
      </p:sp>
      <p:sp>
        <p:nvSpPr>
          <p:cNvPr id="14" name="Textbox12"/>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3C8AADEkAABqQAAA2CYAABAAAAAmAAAACAAAAP//////////MAAAABQAAAAAAAAAAAD//wAAAQAAAP//AAABAA=="/>
              </a:ext>
            </a:extLst>
          </p:cNvSpPr>
          <p:nvPr/>
        </p:nvSpPr>
        <p:spPr>
          <a:xfrm>
            <a:off x="7780020" y="5883275"/>
            <a:ext cx="2691130" cy="431165"/>
          </a:xfrm>
          <a:prstGeom prst="rect">
            <a:avLst/>
          </a:prstGeom>
          <a:noFill/>
          <a:ln>
            <a:noFill/>
          </a:ln>
          <a:effectLst/>
        </p:spPr>
        <p:txBody>
          <a:bodyPr vert="horz" wrap="square" lIns="91440" tIns="45720" rIns="91440" bIns="45720" numCol="1" spcCol="215900" anchor="t"/>
          <a:lstStyle/>
          <a:p>
            <a:pPr algn="ctr">
              <a:defRPr sz="2200" cap="none">
                <a:solidFill>
                  <a:srgbClr val="FF0000"/>
                </a:solidFill>
              </a:defRPr>
            </a:pPr>
            <a:r>
              <a:t>INVERTED (OR NOT)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dissolv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dissolv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dissolv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dissolve">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dissolve">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dissolve">
                                      <p:cBhvr>
                                        <p:cTn id="6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P spid="4" grpId="0" animBg="1" advAuto="0"/>
      <p:bldP spid="5" grpId="0" animBg="1" advAuto="0"/>
      <p:bldP spid="6" grpId="0" animBg="1" advAuto="0"/>
      <p:bldP spid="7" grpId="0" animBg="1" advAuto="0"/>
      <p:bldP spid="8" grpId="0" animBg="1" advAuto="0"/>
      <p:bldP spid="9" grpId="0" animBg="1" advAuto="0"/>
      <p:bldP spid="10" grpId="0" animBg="1" advAuto="0"/>
      <p:bldP spid="11" grpId="0" animBg="1" advAuto="0"/>
      <p:bldP spid="12" grpId="0" animBg="1" advAuto="0"/>
      <p:bldP spid="13" grpId="0" animBg="1" advAuto="0"/>
      <p:bldP spid="14" grpId="0" animBg="1" advAuto="0"/>
    </p:bldLst>
    <p:extLst>
      <p:ext uri="smNativeData">
        <pr:smNativeData xmlns:pr="smNativeData" xmlns="smNativeData" val="GhpcYQwAAAAFAAAA/f///wEAAAAJAAAAAAAAAAAAAAAAAAAAAAAAAAoAAAD9////AQAAAAkAAAAAAAAAAAAAAAAAAAAAAAAADwAAAP3///8BAAAACQAAAAAAAAAAAAAAAAAAAAAAAAAUAAAA/f///wEAAAAJAAAAAAAAAAAAAAAAAAAAAAAAABkAAAD9////AQAAAAkAAAAAAAAAAAAAAAAAAAAAAAAAHgAAAP3///8BAAAACQAAAAAAAAAAAAAAAAAAAAAAAAAjAAAA/f///wEAAAAJAAAAAAAAAAAAAAAAAAAAAAAAACgAAAD9////AQAAAAkAAAAAAAAAAAAAAAAAAAAAAAAALQAAAP3///8BAAAACQAAAAAAAAAAAAAAAAAAAAAAAAAyAAAA/f///wEAAAAJAAAAAAAAAAAAAAAAAAAAAAAAADcAAAD9////AQAAAAkAAAAAAAAAAAAAAAAAAAAAAAAAPAAAAP3///8BAAAACQAAAAAAAAAAAAAAAAAAAAAAAAA="/>
      </p:ext>
    </p:extLst>
  </p:timing>
</p:sld>
</file>

<file path=ppt/slides/slide13.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pic>
        <p:nvPicPr>
          <p:cNvPr id="2" name="Picture1"/>
          <p:cNvPicPr>
            <a:picLocks noChangeAspect="1"/>
            <a:extLst>
              <a:ext uri="smNativeData">
                <pr:smNativeData xmlns:pr="smNativeData" xmlns="smNativeData" val="SMDATA_18_GhpcYRMAAAAlAAAAEQAAAC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JAAg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FcfAADdEwAAjCYAAKsnAAAQAAAAJgAAAAgAAAD//////////zAAAAAUAAAAAAAAAAAA//8AAAEAAAD//wAAAQA="/>
              </a:ext>
            </a:extLst>
          </p:cNvPicPr>
          <p:nvPr/>
        </p:nvPicPr>
        <p:blipFill>
          <a:blip r:embed="rId2"/>
          <a:stretch>
            <a:fillRect/>
          </a:stretch>
        </p:blipFill>
        <p:spPr>
          <a:xfrm>
            <a:off x="5094605" y="3228975"/>
            <a:ext cx="1171575" cy="3219450"/>
          </a:xfrm>
          <a:prstGeom prst="rect">
            <a:avLst/>
          </a:prstGeom>
          <a:noFill/>
          <a:ln>
            <a:noFill/>
          </a:ln>
          <a:effectLst/>
        </p:spPr>
      </p:pic>
      <p:sp>
        <p:nvSpPr>
          <p:cNvPr id="3" name="SlideTitle1"/>
          <p:cNvSpPr>
            <a:spLocks noGrp="1" noChangeArrowheads="1"/>
            <a:extLst>
              <a:ext uri="smNativeData">
                <pr:smNativeData xmlns:pr="smNativeData" xmlns="smNativeData" val="SMDATA_16_GhpcYRMAAAAlAAAAZAAAAA0A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pPr/>
            <a:r>
              <a:t>Predicting The Image - Ray Diagrams</a:t>
            </a:r>
          </a:p>
        </p:txBody>
      </p:sp>
      <p:sp>
        <p:nvSpPr>
          <p:cNvPr id="4" name="Textbox1"/>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EEAQQ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qQMAAEUJAAApRwAA9Q0AABAAAAAmAAAACAAAAP//////////MAAAABQAAAAAAAAAAAD//wAAAQAAAP//AAABAA=="/>
              </a:ext>
            </a:extLst>
          </p:cNvSpPr>
          <p:nvPr/>
        </p:nvSpPr>
        <p:spPr>
          <a:xfrm>
            <a:off x="594995" y="1506855"/>
            <a:ext cx="10972800" cy="762000"/>
          </a:xfrm>
          <a:prstGeom prst="rect">
            <a:avLst/>
          </a:prstGeom>
          <a:noFill/>
          <a:ln>
            <a:noFill/>
          </a:ln>
          <a:effectLst/>
        </p:spPr>
        <p:txBody>
          <a:bodyPr vert="horz" wrap="square" lIns="91440" tIns="45720" rIns="91440" bIns="45720" numCol="1" spcCol="215900" anchor="t"/>
          <a:lstStyle/>
          <a:p>
            <a:pPr>
              <a:defRPr sz="2200" cap="none"/>
            </a:pPr>
            <a:r>
              <a:t>We have seen that images produced by lenses can be real, virtual, inverted, upright, larger or smaller than the source.</a:t>
            </a:r>
          </a:p>
        </p:txBody>
      </p:sp>
      <p:sp>
        <p:nvSpPr>
          <p:cNvPr id="5" name="Textbox2"/>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BwAHQ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qQMAAEsOAABARwAA+xIAABAAAAAmAAAACAAAAP//////////MAAAABQAAAAAAAAAAAD//wAAAQAAAP//AAABAA=="/>
              </a:ext>
            </a:extLst>
          </p:cNvSpPr>
          <p:nvPr/>
        </p:nvSpPr>
        <p:spPr>
          <a:xfrm>
            <a:off x="594995" y="2323465"/>
            <a:ext cx="10987405" cy="762000"/>
          </a:xfrm>
          <a:prstGeom prst="rect">
            <a:avLst/>
          </a:prstGeom>
          <a:noFill/>
          <a:ln>
            <a:noFill/>
          </a:ln>
          <a:effectLst/>
        </p:spPr>
        <p:txBody>
          <a:bodyPr vert="horz" wrap="square" lIns="91440" tIns="45720" rIns="91440" bIns="45720" numCol="1" spcCol="215900" anchor="t"/>
          <a:lstStyle/>
          <a:p>
            <a:pPr>
              <a:defRPr sz="2200" cap="none"/>
            </a:pPr>
            <a:r>
              <a:t>Ray Diagrams help to show what sort of image a lens will produce, by using straight lines to mark out the paths of light and resulting images.</a:t>
            </a:r>
          </a:p>
        </p:txBody>
      </p:sp>
      <p:sp>
        <p:nvSpPr>
          <p:cNvPr id="6" name="Line1"/>
          <p:cNvSpPr>
            <a:extLst>
              <a:ext uri="smNativeData">
                <pr:smNativeData xmlns:pr="smNativeData" xmlns="smNativeData" val="SMDATA_16_GhpcYRMAAAAlAAAACgAAAA0AAAAAkAAAAEgAAACQAAAASAAAAAAAAAAAAAAAAg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BAAAABAAAAP8AAAAo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EEAQQ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P8AAAB/f38AgICAA8zMzADAwP8Af39/AAAAAAAAAAAAAAAAAAAAAAAAAAAAIQAAABgAAAAUAAAALgYAAOgdAAC+RQAA6h0AABAAAAAmAAAACAAAAP//////////MAAAABQAAAAAAAAAAAD//wAAAQAAAP//AAABAA=="/>
              </a:ext>
            </a:extLst>
          </p:cNvSpPr>
          <p:nvPr/>
        </p:nvSpPr>
        <p:spPr>
          <a:xfrm flipV="1">
            <a:off x="1004570" y="4861560"/>
            <a:ext cx="10332720" cy="1270"/>
          </a:xfrm>
          <a:prstGeom prst="line">
            <a:avLst/>
          </a:prstGeom>
          <a:noFill/>
          <a:ln w="25400" cap="flat" cmpd="sng" algn="ctr">
            <a:solidFill>
              <a:srgbClr val="FF0000"/>
            </a:solidFill>
            <a:prstDash val="lgDash"/>
            <a:headEnd type="none"/>
            <a:tailEnd type="none"/>
          </a:ln>
          <a:effectLst/>
        </p:spPr>
      </p:sp>
      <p:sp>
        <p:nvSpPr>
          <p:cNvPr id="7" name="Line2"/>
          <p:cNvSpPr>
            <a:extLst>
              <a:ext uri="smNativeData">
                <pr:smNativeData xmlns:pr="smNativeData" xmlns="smNativeData" val="SMDATA_16_GhpcYRMAAAAlAAAACg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BAAAAAAAAAAAAAAkU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EEAQQ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8CIAAPsSAADyIgAADSkAABAAAAAmAAAACAAAAP//////////MAAAABQAAAAAAAAAAAD//wAAAQAAAP//AAABAA=="/>
              </a:ext>
            </a:extLst>
          </p:cNvSpPr>
          <p:nvPr/>
        </p:nvSpPr>
        <p:spPr>
          <a:xfrm flipH="1">
            <a:off x="5679440" y="3085465"/>
            <a:ext cx="1270" cy="3587750"/>
          </a:xfrm>
          <a:prstGeom prst="line">
            <a:avLst/>
          </a:prstGeom>
          <a:noFill/>
          <a:ln w="12700" cap="flat" cmpd="sng" algn="ctr">
            <a:solidFill>
              <a:schemeClr val="tx1"/>
            </a:solidFill>
            <a:prstDash val="solid"/>
            <a:headEnd type="none"/>
            <a:tailEnd type="none"/>
          </a:ln>
          <a:effectLst/>
        </p:spPr>
      </p:sp>
      <p:sp>
        <p:nvSpPr>
          <p:cNvPr id="8" name="Ellipse1"/>
          <p:cNvSpPr>
            <a:extLst>
              <a:ext uri="smNativeData">
                <pr:smNativeData xmlns:pr="smNativeData" xmlns="smNativeData" val="SMDATA_16_GhpcYRMAAAAlAAAAZgAAAA0AAAAAkAAAAEgAAACQAAAASAAAAAAAAAAAAAAAAAAAAAEAAABQAAAAAAAAAAAA8D8AAAAAAADwPwAAAAAAAOA/AAAAAAAA4D8AAAAAAADgPwAAAAAAAOA/AAAAAAAA4D8AAAAAAADgPwAAAAAAAOA/AAAAAAAA4D8CAAAAjAAAAAEAAAAAAAAAu+DjDP///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KC4AAHgdAAAKLwAAWh4AABAAAAAmAAAACAAAAP//////////MAAAABQAAAAAAAAAAAD//wAAAQAAAP//AAABAA=="/>
              </a:ext>
            </a:extLst>
          </p:cNvSpPr>
          <p:nvPr/>
        </p:nvSpPr>
        <p:spPr>
          <a:xfrm>
            <a:off x="7503160" y="4790440"/>
            <a:ext cx="143510" cy="143510"/>
          </a:xfrm>
          <a:prstGeom prst="ellipse">
            <a:avLst/>
          </a:prstGeom>
          <a:solidFill>
            <a:schemeClr val="accent1"/>
          </a:solidFill>
          <a:ln w="12700" cap="flat" cmpd="sng" algn="ctr">
            <a:solidFill>
              <a:schemeClr val="tx1"/>
            </a:solidFill>
            <a:prstDash val="solid"/>
            <a:headEnd type="none"/>
            <a:tailEnd type="none"/>
          </a:ln>
          <a:effectLst/>
        </p:spPr>
      </p:sp>
      <p:sp>
        <p:nvSpPr>
          <p:cNvPr id="9" name="Ellipse2"/>
          <p:cNvSpPr>
            <a:extLst>
              <a:ext uri="smNativeData">
                <pr:smNativeData xmlns:pr="smNativeData" xmlns="smNativeData" val="SMDATA_16_GhpcYRMAAAAlAAAAZgAAAA0AAAAAkAAAAEgAAACQAAAASAAAAAAAAAAAAAAAAAAAAAEAAABQAAAAAAAAAAAA8D8AAAAAAADwPwAAAAAAAOA/AAAAAAAA4D8AAAAAAADgPwAAAAAAAOA/AAAAAAAA4D8AAAAAAADgPwAAAAAAAOA/AAAAAAAA4D8CAAAAjAAAAAEAAAAAAAAAu+DjDP///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BEHEQ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vxYAAHgdAAChFwAAWh4AABAAAAAmAAAACAAAAP//////////MAAAABQAAAAAAAAAAAD//wAAAQAAAP//AAABAA=="/>
              </a:ext>
            </a:extLst>
          </p:cNvSpPr>
          <p:nvPr/>
        </p:nvSpPr>
        <p:spPr>
          <a:xfrm>
            <a:off x="3697605" y="4790440"/>
            <a:ext cx="143510" cy="143510"/>
          </a:xfrm>
          <a:prstGeom prst="ellipse">
            <a:avLst/>
          </a:prstGeom>
          <a:solidFill>
            <a:schemeClr val="accent1"/>
          </a:solidFill>
          <a:ln w="12700" cap="flat" cmpd="sng" algn="ctr">
            <a:solidFill>
              <a:schemeClr val="tx1"/>
            </a:solidFill>
            <a:prstDash val="solid"/>
            <a:headEnd type="none"/>
            <a:tailEnd type="none"/>
          </a:ln>
          <a:effectLst/>
        </p:spPr>
      </p:sp>
      <p:sp>
        <p:nvSpPr>
          <p:cNvPr id="10" name="Ellipse3"/>
          <p:cNvSpPr>
            <a:extLst>
              <a:ext uri="smNativeData">
                <pr:smNativeData xmlns:pr="smNativeData" xmlns="smNativeData" val="SMDATA_16_GhpcYRMAAAAlAAAAZgAAAA0AAAAAkAAAAEgAAACQAAAASAAAAAAAAAAAAAAAAAAAAAEAAABQAAAAAAAAAAAA8D8AAAAAAADwPwAAAAAAAOA/AAAAAAAA4D8AAAAAAADgPwAAAAAAAOA/AAAAAAAA4D8AAAAAAADgPwAAAAAAAOA/AAAAAAAA4D8CAAAAjAAAAAEAAAAAAAAAu+DjDP///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BkBAQQ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1DkAAHgdAAC2OgAAWh4AABAAAAAmAAAACAAAAP//////////MAAAABQAAAAAAAAAAAD//wAAAQAAAP//AAABAA=="/>
              </a:ext>
            </a:extLst>
          </p:cNvSpPr>
          <p:nvPr/>
        </p:nvSpPr>
        <p:spPr>
          <a:xfrm>
            <a:off x="9400540" y="4790440"/>
            <a:ext cx="143510" cy="143510"/>
          </a:xfrm>
          <a:prstGeom prst="ellipse">
            <a:avLst/>
          </a:prstGeom>
          <a:solidFill>
            <a:schemeClr val="accent1"/>
          </a:solidFill>
          <a:ln w="12700" cap="flat" cmpd="sng" algn="ctr">
            <a:solidFill>
              <a:schemeClr val="tx1"/>
            </a:solidFill>
            <a:prstDash val="solid"/>
            <a:headEnd type="none"/>
            <a:tailEnd type="none"/>
          </a:ln>
          <a:effectLst/>
        </p:spPr>
      </p:sp>
      <p:sp>
        <p:nvSpPr>
          <p:cNvPr id="11" name="Ellipse4"/>
          <p:cNvSpPr>
            <a:extLst>
              <a:ext uri="smNativeData">
                <pr:smNativeData xmlns:pr="smNativeData" xmlns="smNativeData" val="SMDATA_16_GhpcYRMAAAAlAAAAZgAAAA0AAAAAkAAAAEgAAACQAAAASAAAAAAAAAAAAAAAAAAAAAEAAABQAAAAAAAAAAAA8D8AAAAAAADwPwAAAAAAAOA/AAAAAAAA4D8AAAAAAADgPwAAAAAAAOA/AAAAAAAA4D8AAAAAAADgPwAAAAAAAOA/AAAAAAAA4D8CAAAAjAAAAAEAAAAAAAAAu+DjDP///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KAsAAG0dAAAKDAAATx4AABAAAAAmAAAACAAAAP//////////MAAAABQAAAAAAAAAAAD//wAAAQAAAP//AAABAA=="/>
              </a:ext>
            </a:extLst>
          </p:cNvSpPr>
          <p:nvPr/>
        </p:nvSpPr>
        <p:spPr>
          <a:xfrm>
            <a:off x="1813560" y="4783455"/>
            <a:ext cx="143510" cy="143510"/>
          </a:xfrm>
          <a:prstGeom prst="ellipse">
            <a:avLst/>
          </a:prstGeom>
          <a:solidFill>
            <a:schemeClr val="accent1"/>
          </a:solidFill>
          <a:ln w="12700" cap="flat" cmpd="sng" algn="ctr">
            <a:solidFill>
              <a:schemeClr val="tx1"/>
            </a:solidFill>
            <a:prstDash val="solid"/>
            <a:headEnd type="none"/>
            <a:tailEnd type="none"/>
          </a:ln>
          <a:effectLst/>
        </p:spPr>
      </p:sp>
      <p:sp>
        <p:nvSpPr>
          <p:cNvPr id="12" name="Textbox3"/>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xQAAOYeAACeGQAAJiEAABAAAAAmAAAACAAAAP//////////MAAAABQAAAAAAAAAAAD//wAAAQAAAP//AAABAA=="/>
              </a:ext>
            </a:extLst>
          </p:cNvSpPr>
          <p:nvPr/>
        </p:nvSpPr>
        <p:spPr>
          <a:xfrm>
            <a:off x="3375025" y="5022850"/>
            <a:ext cx="789305" cy="365760"/>
          </a:xfrm>
          <a:prstGeom prst="rect">
            <a:avLst/>
          </a:prstGeom>
          <a:noFill/>
          <a:ln>
            <a:noFill/>
          </a:ln>
          <a:effectLst/>
        </p:spPr>
        <p:txBody>
          <a:bodyPr vert="horz" wrap="square" lIns="91440" tIns="45720" rIns="91440" bIns="45720" numCol="1" spcCol="215900" anchor="t"/>
          <a:lstStyle/>
          <a:p>
            <a:pPr algn="ctr"/>
            <a:r>
              <a:t>F1</a:t>
            </a:r>
          </a:p>
        </p:txBody>
      </p:sp>
      <p:sp>
        <p:nvSpPr>
          <p:cNvPr id="13" name="Textbox4"/>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LCwAAOYeAAAHMQAAJiEAABAAAAAmAAAACAAAAP//////////MAAAABQAAAAAAAAAAAD//wAAAQAAAP//AAABAA=="/>
              </a:ext>
            </a:extLst>
          </p:cNvSpPr>
          <p:nvPr/>
        </p:nvSpPr>
        <p:spPr>
          <a:xfrm>
            <a:off x="7180580" y="5022850"/>
            <a:ext cx="789305" cy="365760"/>
          </a:xfrm>
          <a:prstGeom prst="rect">
            <a:avLst/>
          </a:prstGeom>
          <a:noFill/>
          <a:ln>
            <a:noFill/>
          </a:ln>
          <a:effectLst/>
        </p:spPr>
        <p:txBody>
          <a:bodyPr vert="horz" wrap="square" lIns="91440" tIns="45720" rIns="91440" bIns="45720" numCol="1" spcCol="215900" anchor="t"/>
          <a:lstStyle/>
          <a:p>
            <a:pPr algn="ctr"/>
            <a:r>
              <a:t>F1</a:t>
            </a:r>
          </a:p>
        </p:txBody>
      </p:sp>
      <p:sp>
        <p:nvSpPr>
          <p:cNvPr id="14" name="Textbox5"/>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LAkAAOYeAAAHDgAAJiEAABAAAAAmAAAACAAAAP//////////MAAAABQAAAAAAAAAAAD//wAAAQAAAP//AAABAA=="/>
              </a:ext>
            </a:extLst>
          </p:cNvSpPr>
          <p:nvPr/>
        </p:nvSpPr>
        <p:spPr>
          <a:xfrm>
            <a:off x="1490980" y="5022850"/>
            <a:ext cx="789305" cy="365760"/>
          </a:xfrm>
          <a:prstGeom prst="rect">
            <a:avLst/>
          </a:prstGeom>
          <a:noFill/>
          <a:ln>
            <a:noFill/>
          </a:ln>
          <a:effectLst/>
        </p:spPr>
        <p:txBody>
          <a:bodyPr vert="horz" wrap="square" lIns="91440" tIns="45720" rIns="91440" bIns="45720" numCol="1" spcCol="215900" anchor="t"/>
          <a:lstStyle/>
          <a:p>
            <a:pPr algn="ctr"/>
            <a:r>
              <a:t>F2</a:t>
            </a:r>
          </a:p>
        </p:txBody>
      </p:sp>
      <p:sp>
        <p:nvSpPr>
          <p:cNvPr id="15" name="Textbox6"/>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EEAQQ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2DcAAOYeAACzPAAAJiEAABAAAAAmAAAACAAAAP//////////MAAAABQAAAAAAAAAAAD//wAAAQAAAP//AAABAA=="/>
              </a:ext>
            </a:extLst>
          </p:cNvSpPr>
          <p:nvPr/>
        </p:nvSpPr>
        <p:spPr>
          <a:xfrm>
            <a:off x="9077960" y="5022850"/>
            <a:ext cx="789305" cy="365760"/>
          </a:xfrm>
          <a:prstGeom prst="rect">
            <a:avLst/>
          </a:prstGeom>
          <a:noFill/>
          <a:ln>
            <a:noFill/>
          </a:ln>
          <a:effectLst/>
        </p:spPr>
        <p:txBody>
          <a:bodyPr vert="horz" wrap="square" lIns="91440" tIns="45720" rIns="91440" bIns="45720" numCol="1" spcCol="215900" anchor="t"/>
          <a:lstStyle/>
          <a:p>
            <a:pPr algn="ctr"/>
            <a:r>
              <a:t>F2</a:t>
            </a:r>
          </a:p>
        </p:txBody>
      </p:sp>
      <p:sp>
        <p:nvSpPr>
          <p:cNvPr id="16" name="Textbox7"/>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EEAQQ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VT4AAC0bAAApRwAAbR0AABAAAAAmAAAACAAAAP//////////MAAAABQAAAAAAAAAAAD//wAAAQAAAP//AAABAA=="/>
              </a:ext>
            </a:extLst>
          </p:cNvSpPr>
          <p:nvPr/>
        </p:nvSpPr>
        <p:spPr>
          <a:xfrm>
            <a:off x="10132695" y="4417695"/>
            <a:ext cx="1435100" cy="365760"/>
          </a:xfrm>
          <a:prstGeom prst="rect">
            <a:avLst/>
          </a:prstGeom>
          <a:noFill/>
          <a:ln>
            <a:noFill/>
          </a:ln>
          <a:effectLst/>
        </p:spPr>
        <p:txBody>
          <a:bodyPr vert="horz" wrap="square" lIns="91440" tIns="45720" rIns="91440" bIns="45720" numCol="1" spcCol="215900" anchor="t"/>
          <a:lstStyle/>
          <a:p>
            <a:pPr/>
            <a:r>
              <a:t>Principal Axis</a:t>
            </a:r>
          </a:p>
        </p:txBody>
      </p:sp>
      <p:sp>
        <p:nvSpPr>
          <p:cNvPr id="17" name="Textbox8"/>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3hgAABIWAACyIQAAUhgAABAAAAAmAAAACAAAAP//////////MAAAABQAAAAAAAAAAAD//wAAAQAAAP//AAABAA=="/>
              </a:ext>
            </a:extLst>
          </p:cNvSpPr>
          <p:nvPr/>
        </p:nvSpPr>
        <p:spPr>
          <a:xfrm>
            <a:off x="4042410" y="3587750"/>
            <a:ext cx="1435100" cy="365760"/>
          </a:xfrm>
          <a:prstGeom prst="rect">
            <a:avLst/>
          </a:prstGeom>
          <a:noFill/>
          <a:ln>
            <a:noFill/>
          </a:ln>
          <a:effectLst/>
        </p:spPr>
        <p:txBody>
          <a:bodyPr vert="horz" wrap="square" lIns="91440" tIns="45720" rIns="91440" bIns="45720" numCol="1" spcCol="215900" anchor="t"/>
          <a:lstStyle/>
          <a:p>
            <a:pPr/>
            <a:r>
              <a:t>Lens Centre</a:t>
            </a:r>
          </a:p>
        </p:txBody>
      </p:sp>
      <p:sp>
        <p:nvSpPr>
          <p:cNvPr id="18" name="Textbox9"/>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tgwAACYhAAATFgAAZiMAABAAAAAmAAAACAAAAP//////////MAAAABQAAAAAAAAAAAD//wAAAQAAAP//AAABAA=="/>
              </a:ext>
            </a:extLst>
          </p:cNvSpPr>
          <p:nvPr/>
        </p:nvSpPr>
        <p:spPr>
          <a:xfrm>
            <a:off x="2066290" y="5388610"/>
            <a:ext cx="1522095" cy="365760"/>
          </a:xfrm>
          <a:prstGeom prst="rect">
            <a:avLst/>
          </a:prstGeom>
          <a:noFill/>
          <a:ln>
            <a:noFill/>
          </a:ln>
          <a:effectLst/>
        </p:spPr>
        <p:txBody>
          <a:bodyPr vert="horz" wrap="square" lIns="91440" tIns="45720" rIns="91440" bIns="45720" numCol="1" spcCol="215900" anchor="t"/>
          <a:lstStyle/>
          <a:p>
            <a:pPr algn="ctr"/>
            <a:r>
              <a:t>Focal Points</a:t>
            </a:r>
          </a:p>
        </p:txBody>
      </p:sp>
      <p:sp>
        <p:nvSpPr>
          <p:cNvPr id="19" name="Textbox10"/>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Jbf/5U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S8AACYhAAAeOQAAZiMAABAAAAAmAAAACAAAAP//////////MAAAABQAAAAAAAAAAAD//wAAAQAAAP//AAABAA=="/>
              </a:ext>
            </a:extLst>
          </p:cNvSpPr>
          <p:nvPr/>
        </p:nvSpPr>
        <p:spPr>
          <a:xfrm>
            <a:off x="7762875" y="5388610"/>
            <a:ext cx="1522095" cy="365760"/>
          </a:xfrm>
          <a:prstGeom prst="rect">
            <a:avLst/>
          </a:prstGeom>
          <a:noFill/>
          <a:ln>
            <a:noFill/>
          </a:ln>
          <a:effectLst/>
        </p:spPr>
        <p:txBody>
          <a:bodyPr vert="horz" wrap="square" lIns="91440" tIns="45720" rIns="91440" bIns="45720" numCol="1" spcCol="215900" anchor="t"/>
          <a:lstStyle/>
          <a:p>
            <a:pPr algn="ctr"/>
            <a:r>
              <a:t>Focal Points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dvAuto="0"/>
      <p:bldP spid="5" grpId="0" animBg="1" advAuto="0"/>
    </p:bldLst>
    <p:extLst>
      <p:ext uri="smNativeData">
        <pr:smNativeData xmlns:pr="smNativeData" xmlns="smNativeData" val="GhpcYQIAAAAFAAAA/f///wEAAAAJAAAAAAAAAAAAAAAAAAAAAAAAAAoAAAD9////AQAAAAkAAAAAAAAAAAAAAAAAAAAAAAAA"/>
      </p:ext>
    </p:extLst>
  </p:timing>
</p:sld>
</file>

<file path=ppt/slides/slide14.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pic>
        <p:nvPicPr>
          <p:cNvPr id="2" name="Picture1"/>
          <p:cNvPicPr>
            <a:picLocks noChangeAspect="1"/>
            <a:extLst>
              <a:ext uri="smNativeData">
                <pr:smNativeData xmlns:pr="smNativeData" xmlns="smNativeData" val="SMDATA_18_GhpcYRMAAAAlAAAAEQAAAC0AAAAAkAAAAEgAAACQAAAASAAAAAAAAAAAAAAAAAAAAAEAAABQAAAAAAAAAAAA4D8AAAAAAADgPwAAAAAAAOA/AAAAAAAA4D8AAAAAAADgPwAAAAAAAOA/AAAAAAAA4D8AAAAAAADgPwAAAAAAAOA/AAAAAAAA4D8CAAAAjAAAAAEAAAAAAAAA////C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P///wH///8BAAAAAAAAAAAAAAAAAAAAAAAAAAAAAAAAAAAAAAAAAAAAAAACf39/AICAgAPMzMwAwMD/AH9/fwAAAAAAAAAAAAAAAAD///8AAAAAACEAAAAYAAAAFAAAAFcfAAD7DgAAjCYAAMkiAAAQAAAAJgAAAAgAAAD//////////zAAAAAUAAAAAAAAAAAA//8AAAEAAAD//wAAAQA="/>
              </a:ext>
            </a:extLst>
          </p:cNvPicPr>
          <p:nvPr/>
        </p:nvPicPr>
        <p:blipFill>
          <a:blip r:embed="rId2"/>
          <a:stretch>
            <a:fillRect/>
          </a:stretch>
        </p:blipFill>
        <p:spPr>
          <a:xfrm>
            <a:off x="5094605" y="2435225"/>
            <a:ext cx="1171575" cy="3219450"/>
          </a:xfrm>
          <a:prstGeom prst="rect">
            <a:avLst/>
          </a:prstGeom>
          <a:solidFill>
            <a:schemeClr val="bg1"/>
          </a:solidFill>
          <a:ln>
            <a:noFill/>
          </a:ln>
          <a:effectLst/>
        </p:spPr>
      </p:pic>
      <p:sp>
        <p:nvSpPr>
          <p:cNvPr id="3" name="SlideTitle1"/>
          <p:cNvSpPr>
            <a:spLocks noGrp="1" noChangeArrowheads="1"/>
            <a:extLst>
              <a:ext uri="smNativeData">
                <pr:smNativeData xmlns:pr="smNativeData" xmlns="smNativeData" val="SMDATA_16_GhpcYRMAAAAlAAAAZAAAAA0A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pPr/>
            <a:r>
              <a:t>Predicting The Image - Ray Diagrams</a:t>
            </a:r>
          </a:p>
        </p:txBody>
      </p:sp>
      <p:sp>
        <p:nvSpPr>
          <p:cNvPr id="4" name="Line1"/>
          <p:cNvSpPr>
            <a:extLst>
              <a:ext uri="smNativeData">
                <pr:smNativeData xmlns:pr="smNativeData" xmlns="smNativeData" val="SMDATA_16_GhpcYRMAAAAlAAAACgAAAA0AAAAAkAAAAEgAAACQAAAASAAAAAAAAAAAAAAAAg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BAAAABAAAAP8AAAAo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P8AAAB/f38AgICAA8zMzADAwP8Af39/AAAAAAAAAAAAAAAAAAAAAAAAAAAAIQAAABgAAAAUAAAALgYAAAYZAAC+RQAACBkAABAAAAAmAAAACAAAAP//////////MAAAABQAAAAAAAAAAAD//wAAAQAAAP//AAABAA=="/>
              </a:ext>
            </a:extLst>
          </p:cNvSpPr>
          <p:nvPr/>
        </p:nvSpPr>
        <p:spPr>
          <a:xfrm flipV="1">
            <a:off x="1004570" y="4067810"/>
            <a:ext cx="10332720" cy="1270"/>
          </a:xfrm>
          <a:prstGeom prst="line">
            <a:avLst/>
          </a:prstGeom>
          <a:noFill/>
          <a:ln w="25400" cap="flat" cmpd="sng" algn="ctr">
            <a:solidFill>
              <a:srgbClr val="FF0000"/>
            </a:solidFill>
            <a:prstDash val="lgDash"/>
            <a:headEnd type="none"/>
            <a:tailEnd type="none"/>
          </a:ln>
          <a:effectLst/>
        </p:spPr>
      </p:sp>
      <p:sp>
        <p:nvSpPr>
          <p:cNvPr id="5" name="Line2"/>
          <p:cNvSpPr>
            <a:extLst>
              <a:ext uri="smNativeData">
                <pr:smNativeData xmlns:pr="smNativeData" xmlns="smNativeData" val="SMDATA_16_GhpcYRMAAAAlAAAACg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BAAAAAAAAAAAAAAkU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8CIAABkOAADyIgAAKyQAABAAAAAmAAAACAAAAP//////////MAAAABQAAAAAAAAAAAD//wAAAQAAAP//AAABAA=="/>
              </a:ext>
            </a:extLst>
          </p:cNvSpPr>
          <p:nvPr/>
        </p:nvSpPr>
        <p:spPr>
          <a:xfrm flipH="1">
            <a:off x="5679440" y="2291715"/>
            <a:ext cx="1270" cy="3587750"/>
          </a:xfrm>
          <a:prstGeom prst="line">
            <a:avLst/>
          </a:prstGeom>
          <a:noFill/>
          <a:ln w="12700" cap="flat" cmpd="sng" algn="ctr">
            <a:solidFill>
              <a:schemeClr val="tx1"/>
            </a:solidFill>
            <a:prstDash val="solid"/>
            <a:headEnd type="none"/>
            <a:tailEnd type="none"/>
          </a:ln>
          <a:effectLst/>
        </p:spPr>
      </p:sp>
      <p:sp>
        <p:nvSpPr>
          <p:cNvPr id="6" name="Textbox3"/>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bxkAAAQaAABKHgAARBwAABAAAAAmAAAACAAAAP//////////MAAAABQAAAAAAAAAAAD//wAAAQAAAP//AAABAA=="/>
              </a:ext>
            </a:extLst>
          </p:cNvSpPr>
          <p:nvPr/>
        </p:nvSpPr>
        <p:spPr>
          <a:xfrm>
            <a:off x="4134485" y="4229100"/>
            <a:ext cx="789305" cy="365760"/>
          </a:xfrm>
          <a:prstGeom prst="rect">
            <a:avLst/>
          </a:prstGeom>
          <a:noFill/>
          <a:ln>
            <a:noFill/>
          </a:ln>
          <a:effectLst/>
        </p:spPr>
        <p:txBody>
          <a:bodyPr vert="horz" wrap="square" lIns="91440" tIns="45720" rIns="91440" bIns="45720" numCol="1" spcCol="215900" anchor="t"/>
          <a:lstStyle/>
          <a:p>
            <a:pPr algn="ctr"/>
            <a:r>
              <a:t>1F</a:t>
            </a:r>
          </a:p>
        </p:txBody>
      </p:sp>
      <p:sp>
        <p:nvSpPr>
          <p:cNvPr id="7" name="Textbox4"/>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ZCcAAAQaAAA/LAAARBwAABAAAAAmAAAACAAAAP//////////MAAAABQAAAAAAAAAAAD//wAAAQAAAP//AAABAA=="/>
              </a:ext>
            </a:extLst>
          </p:cNvSpPr>
          <p:nvPr/>
        </p:nvSpPr>
        <p:spPr>
          <a:xfrm>
            <a:off x="6403340" y="4229100"/>
            <a:ext cx="789305" cy="365760"/>
          </a:xfrm>
          <a:prstGeom prst="rect">
            <a:avLst/>
          </a:prstGeom>
          <a:noFill/>
          <a:ln>
            <a:noFill/>
          </a:ln>
          <a:effectLst/>
        </p:spPr>
        <p:txBody>
          <a:bodyPr vert="horz" wrap="square" lIns="91440" tIns="45720" rIns="91440" bIns="45720" numCol="1" spcCol="215900" anchor="t"/>
          <a:lstStyle/>
          <a:p>
            <a:pPr algn="ctr"/>
            <a:r>
              <a:t>1F</a:t>
            </a:r>
          </a:p>
        </p:txBody>
      </p:sp>
      <p:sp>
        <p:nvSpPr>
          <p:cNvPr id="8" name="Textbox5"/>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fBIAAAQaAABXFwAARBwAABAAAAAmAAAACAAAAP//////////MAAAABQAAAAAAAAAAAD//wAAAQAAAP//AAABAA=="/>
              </a:ext>
            </a:extLst>
          </p:cNvSpPr>
          <p:nvPr/>
        </p:nvSpPr>
        <p:spPr>
          <a:xfrm>
            <a:off x="3004820" y="4229100"/>
            <a:ext cx="789305" cy="365760"/>
          </a:xfrm>
          <a:prstGeom prst="rect">
            <a:avLst/>
          </a:prstGeom>
          <a:noFill/>
          <a:ln>
            <a:noFill/>
          </a:ln>
          <a:effectLst/>
        </p:spPr>
        <p:txBody>
          <a:bodyPr vert="horz" wrap="square" lIns="91440" tIns="45720" rIns="91440" bIns="45720" numCol="1" spcCol="215900" anchor="t"/>
          <a:lstStyle/>
          <a:p>
            <a:pPr algn="ctr"/>
            <a:r>
              <a:t>2F</a:t>
            </a:r>
          </a:p>
        </p:txBody>
      </p:sp>
      <p:sp>
        <p:nvSpPr>
          <p:cNvPr id="9" name="Textbox6"/>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fC4AAAQaAABXMwAARBwAABAAAAAmAAAACAAAAP//////////MAAAABQAAAAAAAAAAAD//wAAAQAAAP//AAABAA=="/>
              </a:ext>
            </a:extLst>
          </p:cNvSpPr>
          <p:nvPr/>
        </p:nvSpPr>
        <p:spPr>
          <a:xfrm>
            <a:off x="7556500" y="4229100"/>
            <a:ext cx="789305" cy="365760"/>
          </a:xfrm>
          <a:prstGeom prst="rect">
            <a:avLst/>
          </a:prstGeom>
          <a:noFill/>
          <a:ln>
            <a:noFill/>
          </a:ln>
          <a:effectLst/>
        </p:spPr>
        <p:txBody>
          <a:bodyPr vert="horz" wrap="square" lIns="91440" tIns="45720" rIns="91440" bIns="45720" numCol="1" spcCol="215900" anchor="t"/>
          <a:lstStyle/>
          <a:p>
            <a:pPr algn="ctr"/>
            <a:r>
              <a:t>2F</a:t>
            </a:r>
          </a:p>
        </p:txBody>
      </p:sp>
      <p:sp>
        <p:nvSpPr>
          <p:cNvPr id="10" name="Arrow: Up 41"/>
          <p:cNvSpPr>
            <a:extLst>
              <a:ext uri="smNativeData">
                <pr:smNativeData xmlns:pr="smNativeData" xmlns="smNativeData" val="SMDATA_16_GhpcYRMAAAAlAAAAygAAAA0AAAAAkAAAAEgAAACQAAAASAAAAAAAAAABAAAAAAAAAAEAAABQAAAAA8I5uDQz5z8AAAAAAADgPwAAAAAAAOA/AAAAAAAA4D8AAAAAAADgPwAAAAAAAOA/AAAAAAAA4D8AAAAAAADgPwAAAAAAAOA/AAAAAAAA4D8CAAAAjAAAAAEAAAAAAAAAhoYT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hoYTAP///wEAAAAAAAAAAAAAAAAAAAAAAAAAAAAAAAAAAAAAAAAAAAAAAAJ/f38AgICAA8zMzADAwP8Af39/AAAAAAAAAAAAAAAAAAAAAAAAAAAAIQAAABgAAAAUAAAAOBEAAIwTAAAPEwAAoBgAABAAAAAmAAAACAAAAP//////////MAAAABQAAAAAAAAAAID//wCAAABnRv//AAABAA=="/>
              </a:ext>
            </a:extLst>
          </p:cNvSpPr>
          <p:nvPr/>
        </p:nvSpPr>
        <p:spPr>
          <a:xfrm>
            <a:off x="2799080" y="3177540"/>
            <a:ext cx="299085" cy="825500"/>
          </a:xfrm>
          <a:prstGeom prst="upArrow">
            <a:avLst>
              <a:gd name="adj1" fmla="val 50000"/>
              <a:gd name="adj2" fmla="val 75902"/>
            </a:avLst>
          </a:prstGeom>
          <a:solidFill>
            <a:srgbClr val="868613"/>
          </a:solidFill>
          <a:ln>
            <a:noFill/>
          </a:ln>
          <a:effectLst/>
        </p:spPr>
        <p:txBody>
          <a:bodyPr vert="horz" wrap="square" lIns="91440" tIns="45720" rIns="91440" bIns="45720" numCol="1" spcCol="215900" anchor="ctr"/>
          <a:lstStyle/>
          <a:p>
            <a:pPr algn="ctr">
              <a:defRPr cap="none">
                <a:solidFill>
                  <a:srgbClr val="FFFFFF"/>
                </a:solidFill>
              </a:defRPr>
            </a:pPr>
            <a:endParaRPr lang="en-gb" cap="none"/>
          </a:p>
        </p:txBody>
      </p:sp>
      <p:sp>
        <p:nvSpPr>
          <p:cNvPr id="11" name="Ellipse1"/>
          <p:cNvSpPr>
            <a:extLst>
              <a:ext uri="smNativeData">
                <pr:smNativeData xmlns:pr="smNativeData" xmlns="smNativeData" val="SMDATA_16_GhpcYRMAAAAlAAAAZgAAAA0AAAAAkAAAAEgAAACQAAAASAAAAAAAAAAAAAAAAAAAAAEAAABQAAAAAAAAAAAA8D8AAAAAAADwPwAAAAAAAOA/AAAAAAAA4D8AAAAAAADgPwAAAAAAAOA/AAAAAAAA4D8AAAAAAADgPwAAAAAAAOA/AAAAAAAA4D8CAAAAjAAAAAEAAAAAAAAAu+DjDP///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YCkAAJYYAABCKgAAeBkAABAAAAAmAAAACAAAAP//////////MAAAABQAAAAAAAAAAAD//wAAAQAAAP//AAABAA=="/>
              </a:ext>
            </a:extLst>
          </p:cNvSpPr>
          <p:nvPr/>
        </p:nvSpPr>
        <p:spPr>
          <a:xfrm>
            <a:off x="6725920" y="3996690"/>
            <a:ext cx="143510" cy="143510"/>
          </a:xfrm>
          <a:prstGeom prst="ellipse">
            <a:avLst/>
          </a:prstGeom>
          <a:solidFill>
            <a:schemeClr val="accent1"/>
          </a:solidFill>
          <a:ln w="12700" cap="flat" cmpd="sng" algn="ctr">
            <a:solidFill>
              <a:schemeClr val="tx1"/>
            </a:solidFill>
            <a:prstDash val="solid"/>
            <a:headEnd type="none"/>
            <a:tailEnd type="none"/>
          </a:ln>
          <a:effectLst/>
        </p:spPr>
      </p:sp>
      <p:sp>
        <p:nvSpPr>
          <p:cNvPr id="12" name="Ellipse2"/>
          <p:cNvSpPr>
            <a:extLst>
              <a:ext uri="smNativeData">
                <pr:smNativeData xmlns:pr="smNativeData" xmlns="smNativeData" val="SMDATA_16_GhpcYRMAAAAlAAAAZgAAAA0AAAAAkAAAAEgAAACQAAAASAAAAAAAAAAAAAAAAAAAAAEAAABQAAAAAAAAAAAA8D8AAAAAAADwPwAAAAAAAOA/AAAAAAAA4D8AAAAAAADgPwAAAAAAAOA/AAAAAAAA4D8AAAAAAADgPwAAAAAAAOA/AAAAAAAA4D8CAAAAjAAAAAEAAAAAAAAAu+DjDP///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axsAAJYYAABNHAAAeBkAABAAAAAmAAAACAAAAP//////////MAAAABQAAAAAAAAAAAD//wAAAQAAAP//AAABAA=="/>
              </a:ext>
            </a:extLst>
          </p:cNvSpPr>
          <p:nvPr/>
        </p:nvSpPr>
        <p:spPr>
          <a:xfrm>
            <a:off x="4457065" y="3996690"/>
            <a:ext cx="143510" cy="143510"/>
          </a:xfrm>
          <a:prstGeom prst="ellipse">
            <a:avLst/>
          </a:prstGeom>
          <a:solidFill>
            <a:schemeClr val="accent1"/>
          </a:solidFill>
          <a:ln w="12700" cap="flat" cmpd="sng" algn="ctr">
            <a:solidFill>
              <a:schemeClr val="tx1"/>
            </a:solidFill>
            <a:prstDash val="solid"/>
            <a:headEnd type="none"/>
            <a:tailEnd type="none"/>
          </a:ln>
          <a:effectLst/>
        </p:spPr>
      </p:sp>
      <p:sp>
        <p:nvSpPr>
          <p:cNvPr id="13" name="Ellipse3"/>
          <p:cNvSpPr>
            <a:extLst>
              <a:ext uri="smNativeData">
                <pr:smNativeData xmlns:pr="smNativeData" xmlns="smNativeData" val="SMDATA_16_GhpcYRMAAAAlAAAAZgAAAA0AAAAAkAAAAEgAAACQAAAASAAAAAAAAAAAAAAAAAAAAAEAAABQAAAAAAAAAAAA8D8AAAAAAADwPwAAAAAAAOA/AAAAAAAA4D8AAAAAAADgPwAAAAAAAOA/AAAAAAAA4D8AAAAAAADgPwAAAAAAAOA/AAAAAAAA4D8CAAAAjAAAAAEAAAAAAAAAu+DjDP///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eDAAAJYYAABaMQAAeBkAABAAAAAmAAAACAAAAP//////////MAAAABQAAAAAAAAAAAD//wAAAQAAAP//AAABAA=="/>
              </a:ext>
            </a:extLst>
          </p:cNvSpPr>
          <p:nvPr/>
        </p:nvSpPr>
        <p:spPr>
          <a:xfrm>
            <a:off x="7879080" y="3996690"/>
            <a:ext cx="143510" cy="143510"/>
          </a:xfrm>
          <a:prstGeom prst="ellipse">
            <a:avLst/>
          </a:prstGeom>
          <a:solidFill>
            <a:schemeClr val="accent1"/>
          </a:solidFill>
          <a:ln w="12700" cap="flat" cmpd="sng" algn="ctr">
            <a:solidFill>
              <a:schemeClr val="tx1"/>
            </a:solidFill>
            <a:prstDash val="solid"/>
            <a:headEnd type="none"/>
            <a:tailEnd type="none"/>
          </a:ln>
          <a:effectLst/>
        </p:spPr>
      </p:sp>
      <p:sp>
        <p:nvSpPr>
          <p:cNvPr id="14" name="Ellipse4"/>
          <p:cNvSpPr>
            <a:extLst>
              <a:ext uri="smNativeData">
                <pr:smNativeData xmlns:pr="smNativeData" xmlns="smNativeData" val="SMDATA_16_GhpcYRMAAAAlAAAAZgAAAA0AAAAAkAAAAEgAAACQAAAASAAAAAAAAAAAAAAAAAAAAAEAAABQAAAAAAAAAAAA8D8AAAAAAADwPwAAAAAAAOA/AAAAAAAA4D8AAAAAAADgPwAAAAAAAOA/AAAAAAAA4D8AAAAAAADgPwAAAAAAAOA/AAAAAAAA4D8CAAAAjAAAAAEAAAAAAAAAu+DjDP///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eBQAAHEYAABaFQAAUxkAABAAAAAmAAAACAAAAP//////////MAAAABQAAAAAAAAAAAD//wAAAQAAAP//AAABAA=="/>
              </a:ext>
            </a:extLst>
          </p:cNvSpPr>
          <p:nvPr/>
        </p:nvSpPr>
        <p:spPr>
          <a:xfrm>
            <a:off x="3327400" y="3973195"/>
            <a:ext cx="143510" cy="143510"/>
          </a:xfrm>
          <a:prstGeom prst="ellipse">
            <a:avLst/>
          </a:prstGeom>
          <a:solidFill>
            <a:schemeClr val="accent1"/>
          </a:solidFill>
          <a:ln w="12700" cap="flat" cmpd="sng" algn="ctr">
            <a:solidFill>
              <a:schemeClr val="tx1"/>
            </a:solidFill>
            <a:prstDash val="solid"/>
            <a:headEnd type="none"/>
            <a:tailEnd type="none"/>
          </a:ln>
          <a:effectLst/>
        </p:spPr>
      </p:sp>
      <p:sp>
        <p:nvSpPr>
          <p:cNvPr id="15" name="Rectangle1"/>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D48YTo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AMAAGkJAABXRwAAGQ4AAAAAAAAmAAAACAAAAP//////////MAAAABQAAAAAAAAAAAD//wAAAQAAAP//AAABAA=="/>
              </a:ext>
            </a:extLst>
          </p:cNvSpPr>
          <p:nvPr/>
        </p:nvSpPr>
        <p:spPr>
          <a:xfrm>
            <a:off x="609600" y="1529715"/>
            <a:ext cx="10987405" cy="762000"/>
          </a:xfrm>
          <a:prstGeom prst="rect">
            <a:avLst/>
          </a:prstGeom>
          <a:noFill/>
          <a:ln>
            <a:noFill/>
          </a:ln>
          <a:effectLst/>
        </p:spPr>
        <p:txBody>
          <a:bodyPr vert="horz" wrap="square" lIns="91440" tIns="45720" rIns="91440" bIns="45720" numCol="1" spcCol="215900" anchor="t"/>
          <a:lstStyle/>
          <a:p>
            <a:pPr/>
            <a:r>
              <a:t>EXERCISE 1 : Draw light rays from the tip of the object and the base of the object. Show their path through the lens and use this information to predict the location of the real image on the right.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advAuto="0"/>
    </p:bldLst>
    <p:extLst>
      <p:ext uri="smNativeData">
        <pr:smNativeData xmlns:pr="smNativeData" xmlns="smNativeData" val="GhpcYQEAAAAFAAAA/f///wEAAAAJAAAAAAAAAAAAAAAAAAAAAAAAAA=="/>
      </p:ext>
    </p:extLst>
  </p:timing>
</p:sld>
</file>

<file path=ppt/slides/slide15.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pic>
        <p:nvPicPr>
          <p:cNvPr id="2" name="Picture1"/>
          <p:cNvPicPr>
            <a:picLocks noChangeAspect="1"/>
            <a:extLst>
              <a:ext uri="smNativeData">
                <pr:smNativeData xmlns:pr="smNativeData" xmlns="smNativeData" val="SMDATA_18_GhpcYRMAAAAlAAAAEQAAAC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BBAEE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FcfAAD7DgAAjCYAAMkiAAAQAAAAJgAAAAgAAAD//////////zAAAAAUAAAAAAAAAAAA//8AAAEAAAD//wAAAQA="/>
              </a:ext>
            </a:extLst>
          </p:cNvPicPr>
          <p:nvPr/>
        </p:nvPicPr>
        <p:blipFill>
          <a:blip r:embed="rId2"/>
          <a:stretch>
            <a:fillRect/>
          </a:stretch>
        </p:blipFill>
        <p:spPr>
          <a:xfrm>
            <a:off x="5094605" y="2435225"/>
            <a:ext cx="1171575" cy="3219450"/>
          </a:xfrm>
          <a:prstGeom prst="rect">
            <a:avLst/>
          </a:prstGeom>
          <a:noFill/>
          <a:ln>
            <a:noFill/>
          </a:ln>
          <a:effectLst/>
        </p:spPr>
      </p:pic>
      <p:sp>
        <p:nvSpPr>
          <p:cNvPr id="3" name="SlideTitle1"/>
          <p:cNvSpPr>
            <a:spLocks noGrp="1" noChangeArrowheads="1"/>
            <a:extLst>
              <a:ext uri="smNativeData">
                <pr:smNativeData xmlns:pr="smNativeData" xmlns="smNativeData" val="SMDATA_16_GhpcYRMAAAAlAAAAZAAAAA0A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pPr/>
            <a:r>
              <a:t>Predicting The Image - Ray Diagrams</a:t>
            </a:r>
          </a:p>
        </p:txBody>
      </p:sp>
      <p:sp>
        <p:nvSpPr>
          <p:cNvPr id="4" name="Line1"/>
          <p:cNvSpPr>
            <a:extLst>
              <a:ext uri="smNativeData">
                <pr:smNativeData xmlns:pr="smNativeData" xmlns="smNativeData" val="SMDATA_16_GhpcYRMAAAAlAAAACgAAAA0AAAAAkAAAAEgAAACQAAAASAAAAAAAAAAAAAAAAg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BAAAABAAAAP8AAAAo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P8AAAB/f38AgICAA8zMzADAwP8Af39/AAAAAAAAAAAAAAAAAAAAAAAAAAAAIQAAABgAAAAUAAAALgYAAAYZAAC+RQAACBkAABAAAAAmAAAACAAAAP//////////MAAAABQAAAAAAAAAAAD//wAAAQAAAP//AAABAA=="/>
              </a:ext>
            </a:extLst>
          </p:cNvSpPr>
          <p:nvPr/>
        </p:nvSpPr>
        <p:spPr>
          <a:xfrm flipV="1">
            <a:off x="1004570" y="4067810"/>
            <a:ext cx="10332720" cy="1270"/>
          </a:xfrm>
          <a:prstGeom prst="line">
            <a:avLst/>
          </a:prstGeom>
          <a:noFill/>
          <a:ln w="25400" cap="flat" cmpd="sng" algn="ctr">
            <a:solidFill>
              <a:srgbClr val="FF0000"/>
            </a:solidFill>
            <a:prstDash val="lgDash"/>
            <a:headEnd type="none"/>
            <a:tailEnd type="none"/>
          </a:ln>
          <a:effectLst/>
        </p:spPr>
      </p:sp>
      <p:sp>
        <p:nvSpPr>
          <p:cNvPr id="5" name="Line2"/>
          <p:cNvSpPr>
            <a:extLst>
              <a:ext uri="smNativeData">
                <pr:smNativeData xmlns:pr="smNativeData" xmlns="smNativeData" val="SMDATA_16_GhpcYRMAAAAlAAAACg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BAAAAAAAAAAAAAAkU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EEAQQ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8CIAABkOAADyIgAAKyQAABAAAAAmAAAACAAAAP//////////MAAAABQAAAAAAAAAAAD//wAAAQAAAP//AAABAA=="/>
              </a:ext>
            </a:extLst>
          </p:cNvSpPr>
          <p:nvPr/>
        </p:nvSpPr>
        <p:spPr>
          <a:xfrm flipH="1">
            <a:off x="5679440" y="2291715"/>
            <a:ext cx="1270" cy="3587750"/>
          </a:xfrm>
          <a:prstGeom prst="line">
            <a:avLst/>
          </a:prstGeom>
          <a:noFill/>
          <a:ln w="12700" cap="flat" cmpd="sng" algn="ctr">
            <a:solidFill>
              <a:schemeClr val="tx1"/>
            </a:solidFill>
            <a:prstDash val="solid"/>
            <a:headEnd type="none"/>
            <a:tailEnd type="none"/>
          </a:ln>
          <a:effectLst/>
        </p:spPr>
      </p:sp>
      <p:sp>
        <p:nvSpPr>
          <p:cNvPr id="6" name="Textbox3"/>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bxkAAAQaAABKHgAARBwAABAAAAAmAAAACAAAAP//////////MAAAABQAAAAAAAAAAAD//wAAAQAAAP//AAABAA=="/>
              </a:ext>
            </a:extLst>
          </p:cNvSpPr>
          <p:nvPr/>
        </p:nvSpPr>
        <p:spPr>
          <a:xfrm>
            <a:off x="4134485" y="4229100"/>
            <a:ext cx="789305" cy="365760"/>
          </a:xfrm>
          <a:prstGeom prst="rect">
            <a:avLst/>
          </a:prstGeom>
          <a:noFill/>
          <a:ln>
            <a:noFill/>
          </a:ln>
          <a:effectLst/>
        </p:spPr>
        <p:txBody>
          <a:bodyPr vert="horz" wrap="square" lIns="91440" tIns="45720" rIns="91440" bIns="45720" numCol="1" spcCol="215900" anchor="t"/>
          <a:lstStyle/>
          <a:p>
            <a:pPr algn="ctr"/>
            <a:r>
              <a:t>1F</a:t>
            </a:r>
          </a:p>
        </p:txBody>
      </p:sp>
      <p:sp>
        <p:nvSpPr>
          <p:cNvPr id="7" name="Textbox4"/>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ZCcAAAQaAAA/LAAARBwAABAAAAAmAAAACAAAAP//////////MAAAABQAAAAAAAAAAAD//wAAAQAAAP//AAABAA=="/>
              </a:ext>
            </a:extLst>
          </p:cNvSpPr>
          <p:nvPr/>
        </p:nvSpPr>
        <p:spPr>
          <a:xfrm>
            <a:off x="6403340" y="4229100"/>
            <a:ext cx="789305" cy="365760"/>
          </a:xfrm>
          <a:prstGeom prst="rect">
            <a:avLst/>
          </a:prstGeom>
          <a:noFill/>
          <a:ln>
            <a:noFill/>
          </a:ln>
          <a:effectLst/>
        </p:spPr>
        <p:txBody>
          <a:bodyPr vert="horz" wrap="square" lIns="91440" tIns="45720" rIns="91440" bIns="45720" numCol="1" spcCol="215900" anchor="t"/>
          <a:lstStyle/>
          <a:p>
            <a:pPr algn="ctr"/>
            <a:r>
              <a:t>1F</a:t>
            </a:r>
          </a:p>
        </p:txBody>
      </p:sp>
      <p:sp>
        <p:nvSpPr>
          <p:cNvPr id="8" name="Textbox5"/>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r/k9o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fBIAAAQaAABXFwAARBwAABAAAAAmAAAACAAAAP//////////MAAAABQAAAAAAAAAAAD//wAAAQAAAP//AAABAA=="/>
              </a:ext>
            </a:extLst>
          </p:cNvSpPr>
          <p:nvPr/>
        </p:nvSpPr>
        <p:spPr>
          <a:xfrm>
            <a:off x="3004820" y="4229100"/>
            <a:ext cx="789305" cy="365760"/>
          </a:xfrm>
          <a:prstGeom prst="rect">
            <a:avLst/>
          </a:prstGeom>
          <a:noFill/>
          <a:ln>
            <a:noFill/>
          </a:ln>
          <a:effectLst/>
        </p:spPr>
        <p:txBody>
          <a:bodyPr vert="horz" wrap="square" lIns="91440" tIns="45720" rIns="91440" bIns="45720" numCol="1" spcCol="215900" anchor="t"/>
          <a:lstStyle/>
          <a:p>
            <a:pPr algn="ctr"/>
            <a:r>
              <a:t>2F</a:t>
            </a:r>
          </a:p>
        </p:txBody>
      </p:sp>
      <p:sp>
        <p:nvSpPr>
          <p:cNvPr id="9" name="Textbox6"/>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fC4AAAQaAABXMwAARBwAABAAAAAmAAAACAAAAP//////////MAAAABQAAAAAAAAAAAD//wAAAQAAAP//AAABAA=="/>
              </a:ext>
            </a:extLst>
          </p:cNvSpPr>
          <p:nvPr/>
        </p:nvSpPr>
        <p:spPr>
          <a:xfrm>
            <a:off x="7556500" y="4229100"/>
            <a:ext cx="789305" cy="365760"/>
          </a:xfrm>
          <a:prstGeom prst="rect">
            <a:avLst/>
          </a:prstGeom>
          <a:noFill/>
          <a:ln>
            <a:noFill/>
          </a:ln>
          <a:effectLst/>
        </p:spPr>
        <p:txBody>
          <a:bodyPr vert="horz" wrap="square" lIns="91440" tIns="45720" rIns="91440" bIns="45720" numCol="1" spcCol="215900" anchor="t"/>
          <a:lstStyle/>
          <a:p>
            <a:pPr algn="ctr"/>
            <a:r>
              <a:t>2F</a:t>
            </a:r>
          </a:p>
        </p:txBody>
      </p:sp>
      <p:sp>
        <p:nvSpPr>
          <p:cNvPr id="10" name="Straight Connector 15"/>
          <p:cNvSpPr>
            <a:extLst>
              <a:ext uri="smNativeData">
                <pr:smNativeData xmlns:pr="smNativeData" xmlns="smNativeData" val="SMDATA_16_GhpcYRMAAAAlAAAACgAAAA0AAAAAkAAAAEgAAACQAAAASAAAAAAAAAAAAAAAAg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BAAAAAAAAAACwUAAP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EEAQQ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CwUAB/f38AgICAA8zMzADAwP8Af39/AAAAAAAAAAAAAAAAAAAAAAAAAAAAIQAAABgAAAAUAAAAGRIAAGsTAADwIgAAbRMAABAAAAAmAAAACAAAAP//////////MAAAABQAAAAAAAAAAAD//wAAAQAAAP//AAABAA=="/>
              </a:ext>
            </a:extLst>
          </p:cNvSpPr>
          <p:nvPr/>
        </p:nvSpPr>
        <p:spPr>
          <a:xfrm flipV="1">
            <a:off x="2941955" y="3156585"/>
            <a:ext cx="2737485" cy="1270"/>
          </a:xfrm>
          <a:prstGeom prst="line">
            <a:avLst/>
          </a:prstGeom>
          <a:noFill/>
          <a:ln w="9525" cap="flat" cmpd="sng" algn="ctr">
            <a:solidFill>
              <a:srgbClr val="00B050"/>
            </a:solidFill>
            <a:prstDash val="solid"/>
            <a:headEnd type="none"/>
            <a:tailEnd type="none"/>
          </a:ln>
          <a:effectLst/>
        </p:spPr>
      </p:sp>
      <p:sp>
        <p:nvSpPr>
          <p:cNvPr id="11" name="Straight Connector 17"/>
          <p:cNvSpPr>
            <a:extLst>
              <a:ext uri="smNativeData">
                <pr:smNativeData xmlns:pr="smNativeData" xmlns="smNativeData" val="SMDATA_16_GhpcYRMAAAAlAAAACg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BAAAAAAAAAACwUAAP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EEAQQ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CwUAB/f38AgICAA8zMzADAwP8Af39/AAAAAAAAAAAAAAAAAAAAAAAAAAAAIQAAABgAAAAUAAAA8iIAAG8TAABKPAAA8ScAABAAAAAmAAAACAAAAP//////////MAAAABQAAAAAAAAAAAD//wAAAQAAAP//AAABAA=="/>
              </a:ext>
            </a:extLst>
          </p:cNvSpPr>
          <p:nvPr/>
        </p:nvSpPr>
        <p:spPr>
          <a:xfrm>
            <a:off x="5680710" y="3159125"/>
            <a:ext cx="4119880" cy="3333750"/>
          </a:xfrm>
          <a:prstGeom prst="line">
            <a:avLst/>
          </a:prstGeom>
          <a:noFill/>
          <a:ln w="9525" cap="flat" cmpd="sng" algn="ctr">
            <a:solidFill>
              <a:srgbClr val="00B050"/>
            </a:solidFill>
            <a:prstDash val="solid"/>
            <a:headEnd type="none"/>
            <a:tailEnd type="none"/>
          </a:ln>
          <a:effectLst/>
        </p:spPr>
      </p:sp>
      <p:sp>
        <p:nvSpPr>
          <p:cNvPr id="12" name="Straight Connector 19"/>
          <p:cNvSpPr>
            <a:extLst>
              <a:ext uri="smNativeData">
                <pr:smNativeData xmlns:pr="smNativeData" xmlns="smNativeData" val="SMDATA_16_GhpcYRMAAAAlAAAACg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BAAAAAAAAAACwUAAP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EEAQQ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CwUAB/f38AgICAA8zMzADAwP8Af39/AAAAAAAAAAAAAAAAAAAAAAAAAAAAIQAAABgAAAAUAAAAGRIAAGwTAACyPAAAgSEAABAAAAAmAAAACAAAAP//////////MAAAABQAAAAAAAAAAAD//wAAAQAAAP//AAABAA=="/>
              </a:ext>
            </a:extLst>
          </p:cNvSpPr>
          <p:nvPr/>
        </p:nvSpPr>
        <p:spPr>
          <a:xfrm>
            <a:off x="2941955" y="3157220"/>
            <a:ext cx="6924675" cy="2289175"/>
          </a:xfrm>
          <a:prstGeom prst="line">
            <a:avLst/>
          </a:prstGeom>
          <a:noFill/>
          <a:ln w="9525" cap="flat" cmpd="sng" algn="ctr">
            <a:solidFill>
              <a:srgbClr val="00B050"/>
            </a:solidFill>
            <a:prstDash val="solid"/>
            <a:headEnd type="none"/>
            <a:tailEnd type="none"/>
          </a:ln>
          <a:effectLst/>
        </p:spPr>
      </p:sp>
      <p:sp>
        <p:nvSpPr>
          <p:cNvPr id="13" name="Straight Connector 25"/>
          <p:cNvSpPr>
            <a:extLst>
              <a:ext uri="smNativeData">
                <pr:smNativeData xmlns:pr="smNativeData" xmlns="smNativeData" val="SMDATA_16_GhpcYRMAAAAlAAAACg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BAAAAAAAAAHAwoAAP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EEAQQ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HAwoAB/f38AgICAA8zMzADAwP8Af39/AAAAAAAAAAAAAAAAAAAAAAAAAAAAIQAAABgAAAAUAAAA8CIAAJYYAAD6QwAA7RoAABAAAAAmAAAACAAAAP//////////MAAAABQAAAAAAAAAAAD//wAAAQAAAP//AAABAA=="/>
              </a:ext>
            </a:extLst>
          </p:cNvSpPr>
          <p:nvPr/>
        </p:nvSpPr>
        <p:spPr>
          <a:xfrm>
            <a:off x="5679440" y="3996690"/>
            <a:ext cx="5370830" cy="380365"/>
          </a:xfrm>
          <a:prstGeom prst="line">
            <a:avLst/>
          </a:prstGeom>
          <a:noFill/>
          <a:ln w="9525" cap="flat" cmpd="sng" algn="ctr">
            <a:solidFill>
              <a:srgbClr val="7030A0"/>
            </a:solidFill>
            <a:prstDash val="solid"/>
            <a:headEnd type="none"/>
            <a:tailEnd type="none"/>
          </a:ln>
          <a:effectLst/>
        </p:spPr>
      </p:sp>
      <p:sp>
        <p:nvSpPr>
          <p:cNvPr id="14" name="Straight Connector 27"/>
          <p:cNvSpPr>
            <a:extLst>
              <a:ext uri="smNativeData">
                <pr:smNativeData xmlns:pr="smNativeData" xmlns="smNativeData" val="SMDATA_16_GhpcYRMAAAAlAAAACg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BAAAAAAAAAHAwoAAP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HAwoAB/f38AgICAA8zMzADAwP8Af39/AAAAAAAAAAAAAAAAAAAAAAAAAAAAIQAAABgAAAAUAAAAGRIAAKAYAABrRAAACxoAABAAAAAmAAAACAAAAP//////////MAAAABQAAAAAAAAAAAD//wAAAQAAAP//AAABAA=="/>
              </a:ext>
            </a:extLst>
          </p:cNvSpPr>
          <p:nvPr/>
        </p:nvSpPr>
        <p:spPr>
          <a:xfrm>
            <a:off x="2941955" y="4003040"/>
            <a:ext cx="8180070" cy="230505"/>
          </a:xfrm>
          <a:prstGeom prst="line">
            <a:avLst/>
          </a:prstGeom>
          <a:noFill/>
          <a:ln w="9525" cap="flat" cmpd="sng" algn="ctr">
            <a:solidFill>
              <a:srgbClr val="7030A0"/>
            </a:solidFill>
            <a:prstDash val="solid"/>
            <a:headEnd type="none"/>
            <a:tailEnd type="none"/>
          </a:ln>
          <a:effectLst/>
        </p:spPr>
      </p:sp>
      <p:sp>
        <p:nvSpPr>
          <p:cNvPr id="15" name="Arrow: Up 41"/>
          <p:cNvSpPr>
            <a:extLst>
              <a:ext uri="smNativeData">
                <pr:smNativeData xmlns:pr="smNativeData" xmlns="smNativeData" val="SMDATA_16_GhpcYRMAAAAlAAAAygAAAA0AAAAAkAAAAEgAAACQAAAASAAAAAAAAAABAAAAAAAAAAEAAABQAAAAA8I5uDQz5z8AAAAAAADgPwAAAAAAAOA/AAAAAAAA4D8AAAAAAADgPwAAAAAAAOA/AAAAAAAA4D8AAAAAAADgPwAAAAAAAOA/AAAAAAAA4D8CAAAAjAAAAAEAAAAAAAAAhoYT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hoYTAP///wEAAAAAAAAAAAAAAAAAAAAAAAAAAAAAAAAAAAAAAAAAAAAAAAJ/f38AgICAA8zMzADAwP8Af39/AAAAAAAAAAAAAAAAAAAAAAAAAAAAIQAAABgAAAAUAAAAOBEAAIwTAAAPEwAAoBgAABAAAAAmAAAACAAAAP//////////MAAAABQAAAAAAAAAAID//wCAAABnRv//AAABAA=="/>
              </a:ext>
            </a:extLst>
          </p:cNvSpPr>
          <p:nvPr/>
        </p:nvSpPr>
        <p:spPr>
          <a:xfrm>
            <a:off x="2799080" y="3177540"/>
            <a:ext cx="299085" cy="825500"/>
          </a:xfrm>
          <a:prstGeom prst="upArrow">
            <a:avLst>
              <a:gd name="adj1" fmla="val 50000"/>
              <a:gd name="adj2" fmla="val 75902"/>
            </a:avLst>
          </a:prstGeom>
          <a:solidFill>
            <a:srgbClr val="868613"/>
          </a:solidFill>
          <a:ln>
            <a:noFill/>
          </a:ln>
          <a:effectLst/>
        </p:spPr>
        <p:txBody>
          <a:bodyPr vert="horz" wrap="square" lIns="91440" tIns="45720" rIns="91440" bIns="45720" numCol="1" spcCol="215900" anchor="ctr"/>
          <a:lstStyle/>
          <a:p>
            <a:pPr algn="ctr">
              <a:defRPr cap="none">
                <a:solidFill>
                  <a:srgbClr val="FFFFFF"/>
                </a:solidFill>
              </a:defRPr>
            </a:pPr>
            <a:endParaRPr lang="en-gb" cap="none"/>
          </a:p>
        </p:txBody>
      </p:sp>
      <p:sp>
        <p:nvSpPr>
          <p:cNvPr id="16" name="Arrow: Up 44"/>
          <p:cNvSpPr>
            <a:extLst>
              <a:ext uri="smNativeData">
                <pr:smNativeData xmlns:pr="smNativeData" xmlns="smNativeData" val="SMDATA_16_GhpcYRMAAAAlAAAAygAAAA0AAAAAkAAAAEgAAACQAAAASAAAAAAAAAABAAAAAAAAAAEAAABQAAAAWP14kr1P6z8cfGEyVTDePwAAAAAAAOA/AAAAAAAA4D8AAAAAAADgPwAAAAAAAOA/AAAAAAAA4D8AAAAAAADgPwAAAAAAAOA/AAAAAAAA4D8CAAAAjAAAAAEAAAAAAAAAhoYT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EEAQQ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hoYTAP///wEAAAAAAAAAAAAAAAAAAAAAAAAAAAAAAAAAAAAAAAAAAAAAAAJ/f38AgICAA8zMzADAwP8Af39/AAAAAAAAAAAAAAAAAAAAAAAAAAAAIQAAABgAAAAUAAAAqy0AAHgZAACBLwAA3hwAABAAAAAmAAAACAAAAP//////////MAAAABQAAAAAAAAAP4f//8F4AABjI///AAABAA=="/>
              </a:ext>
            </a:extLst>
          </p:cNvSpPr>
          <p:nvPr/>
        </p:nvSpPr>
        <p:spPr>
          <a:xfrm rot="10800000">
            <a:off x="7423785" y="4140200"/>
            <a:ext cx="298450" cy="552450"/>
          </a:xfrm>
          <a:prstGeom prst="upArrow">
            <a:avLst>
              <a:gd name="adj1" fmla="val 47170"/>
              <a:gd name="adj2" fmla="val 27121"/>
            </a:avLst>
          </a:prstGeom>
          <a:solidFill>
            <a:srgbClr val="868613"/>
          </a:solidFill>
          <a:ln>
            <a:noFill/>
          </a:ln>
          <a:effectLst/>
        </p:spPr>
        <p:txBody>
          <a:bodyPr vert="horz" wrap="square" lIns="91440" tIns="45720" rIns="91440" bIns="45720" numCol="1" spcCol="215900" anchor="ctr"/>
          <a:lstStyle/>
          <a:p>
            <a:pPr algn="ctr">
              <a:defRPr cap="none">
                <a:solidFill>
                  <a:srgbClr val="FFFFFF"/>
                </a:solidFill>
              </a:defRPr>
            </a:pPr>
            <a:endParaRPr lang="en-gb" cap="none"/>
          </a:p>
        </p:txBody>
      </p:sp>
      <p:sp>
        <p:nvSpPr>
          <p:cNvPr id="17" name="Ellipse1"/>
          <p:cNvSpPr>
            <a:extLst>
              <a:ext uri="smNativeData">
                <pr:smNativeData xmlns:pr="smNativeData" xmlns="smNativeData" val="SMDATA_16_GhpcYRMAAAAlAAAAZgAAAA0AAAAAkAAAAEgAAACQAAAASAAAAAAAAAAAAAAAAAAAAAEAAABQAAAAAAAAAAAA8D8AAAAAAADwPwAAAAAAAOA/AAAAAAAA4D8AAAAAAADgPwAAAAAAAOA/AAAAAAAA4D8AAAAAAADgPwAAAAAAAOA/AAAAAAAA4D8CAAAAjAAAAAEAAAAAAAAAu+DjDP///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YCkAAJYYAABCKgAAeBkAABAAAAAmAAAACAAAAP//////////MAAAABQAAAAAAAAAAAD//wAAAQAAAP//AAABAA=="/>
              </a:ext>
            </a:extLst>
          </p:cNvSpPr>
          <p:nvPr/>
        </p:nvSpPr>
        <p:spPr>
          <a:xfrm>
            <a:off x="6725920" y="3996690"/>
            <a:ext cx="143510" cy="143510"/>
          </a:xfrm>
          <a:prstGeom prst="ellipse">
            <a:avLst/>
          </a:prstGeom>
          <a:solidFill>
            <a:schemeClr val="accent1"/>
          </a:solidFill>
          <a:ln w="12700" cap="flat" cmpd="sng" algn="ctr">
            <a:solidFill>
              <a:schemeClr val="tx1"/>
            </a:solidFill>
            <a:prstDash val="solid"/>
            <a:headEnd type="none"/>
            <a:tailEnd type="none"/>
          </a:ln>
          <a:effectLst/>
        </p:spPr>
      </p:sp>
      <p:sp>
        <p:nvSpPr>
          <p:cNvPr id="18" name="Ellipse2"/>
          <p:cNvSpPr>
            <a:extLst>
              <a:ext uri="smNativeData">
                <pr:smNativeData xmlns:pr="smNativeData" xmlns="smNativeData" val="SMDATA_16_GhpcYRMAAAAlAAAAZgAAAA0AAAAAkAAAAEgAAACQAAAASAAAAAAAAAAAAAAAAAAAAAEAAABQAAAAAAAAAAAA8D8AAAAAAADwPwAAAAAAAOA/AAAAAAAA4D8AAAAAAADgPwAAAAAAAOA/AAAAAAAA4D8AAAAAAADgPwAAAAAAAOA/AAAAAAAA4D8CAAAAjAAAAAEAAAAAAAAAu+DjDP///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JHX/5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axsAAJYYAABNHAAAeBkAABAAAAAmAAAACAAAAP//////////MAAAABQAAAAAAAAAAAD//wAAAQAAAP//AAABAA=="/>
              </a:ext>
            </a:extLst>
          </p:cNvSpPr>
          <p:nvPr/>
        </p:nvSpPr>
        <p:spPr>
          <a:xfrm>
            <a:off x="4457065" y="3996690"/>
            <a:ext cx="143510" cy="143510"/>
          </a:xfrm>
          <a:prstGeom prst="ellipse">
            <a:avLst/>
          </a:prstGeom>
          <a:solidFill>
            <a:schemeClr val="accent1"/>
          </a:solidFill>
          <a:ln w="12700" cap="flat" cmpd="sng" algn="ctr">
            <a:solidFill>
              <a:schemeClr val="tx1"/>
            </a:solidFill>
            <a:prstDash val="solid"/>
            <a:headEnd type="none"/>
            <a:tailEnd type="none"/>
          </a:ln>
          <a:effectLst/>
        </p:spPr>
      </p:sp>
      <p:sp>
        <p:nvSpPr>
          <p:cNvPr id="19" name="Ellipse3"/>
          <p:cNvSpPr>
            <a:extLst>
              <a:ext uri="smNativeData">
                <pr:smNativeData xmlns:pr="smNativeData" xmlns="smNativeData" val="SMDATA_16_GhpcYRMAAAAlAAAAZgAAAA0AAAAAkAAAAEgAAACQAAAASAAAAAAAAAAAAAAAAAAAAAEAAABQAAAAAAAAAAAA8D8AAAAAAADwPwAAAAAAAOA/AAAAAAAA4D8AAAAAAADgPwAAAAAAAOA/AAAAAAAA4D8AAAAAAADgPwAAAAAAAOA/AAAAAAAA4D8CAAAAjAAAAAEAAAAAAAAAu+DjDP///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eDAAAJYYAABaMQAAeBkAABAAAAAmAAAACAAAAP//////////MAAAABQAAAAAAAAAAAD//wAAAQAAAP//AAABAA=="/>
              </a:ext>
            </a:extLst>
          </p:cNvSpPr>
          <p:nvPr/>
        </p:nvSpPr>
        <p:spPr>
          <a:xfrm>
            <a:off x="7879080" y="3996690"/>
            <a:ext cx="143510" cy="143510"/>
          </a:xfrm>
          <a:prstGeom prst="ellipse">
            <a:avLst/>
          </a:prstGeom>
          <a:solidFill>
            <a:schemeClr val="accent1"/>
          </a:solidFill>
          <a:ln w="12700" cap="flat" cmpd="sng" algn="ctr">
            <a:solidFill>
              <a:schemeClr val="tx1"/>
            </a:solidFill>
            <a:prstDash val="solid"/>
            <a:headEnd type="none"/>
            <a:tailEnd type="none"/>
          </a:ln>
          <a:effectLst/>
        </p:spPr>
      </p:sp>
      <p:sp>
        <p:nvSpPr>
          <p:cNvPr id="20" name="Ellipse4"/>
          <p:cNvSpPr>
            <a:extLst>
              <a:ext uri="smNativeData">
                <pr:smNativeData xmlns:pr="smNativeData" xmlns="smNativeData" val="SMDATA_16_GhpcYRMAAAAlAAAAZgAAAA0AAAAAkAAAAEgAAACQAAAASAAAAAAAAAAAAAAAAAAAAAEAAABQAAAAAAAAAAAA8D8AAAAAAADwPwAAAAAAAOA/AAAAAAAA4D8AAAAAAADgPwAAAAAAAOA/AAAAAAAA4D8AAAAAAADgPwAAAAAAAOA/AAAAAAAA4D8CAAAAjAAAAAEAAAAAAAAAu+DjDP///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eBQAAHEYAABaFQAAUxkAABAAAAAmAAAACAAAAP//////////MAAAABQAAAAAAAAAAAD//wAAAQAAAP//AAABAA=="/>
              </a:ext>
            </a:extLst>
          </p:cNvSpPr>
          <p:nvPr/>
        </p:nvSpPr>
        <p:spPr>
          <a:xfrm>
            <a:off x="3327400" y="3973195"/>
            <a:ext cx="143510" cy="143510"/>
          </a:xfrm>
          <a:prstGeom prst="ellipse">
            <a:avLst/>
          </a:prstGeom>
          <a:solidFill>
            <a:schemeClr val="accent1"/>
          </a:solidFill>
          <a:ln w="12700" cap="flat" cmpd="sng" algn="ctr">
            <a:solidFill>
              <a:schemeClr val="tx1"/>
            </a:solidFill>
            <a:prstDash val="solid"/>
            <a:headEnd type="none"/>
            <a:tailEnd type="none"/>
          </a:ln>
          <a:effectLst/>
        </p:spPr>
      </p:sp>
      <p:sp>
        <p:nvSpPr>
          <p:cNvPr id="21" name="Straight Connector 24"/>
          <p:cNvSpPr>
            <a:extLst>
              <a:ext uri="smNativeData">
                <pr:smNativeData xmlns:pr="smNativeData" xmlns="smNativeData" val="SMDATA_16_GhpcYRMAAAAlAAAACgAAAA0AAAAAkAAAAEgAAACQAAAASAAAAAAAAAAAAAAAAg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BAAAAAAAAAHAwoAAP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EEAQQ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HAwoAB/f38AgICAA8zMzADAwP8Af39/AAAAAAAAAAAAAAAAAAAAAAAAAAAAIQAAABgAAAAUAAAAGRIAAJMYAADwIgAAlRgAABAAAAAmAAAACAAAAP//////////MAAAABQAAAAAAAAAAAD//wAAAQAAAP//AAABAA=="/>
              </a:ext>
            </a:extLst>
          </p:cNvSpPr>
          <p:nvPr/>
        </p:nvSpPr>
        <p:spPr>
          <a:xfrm flipV="1">
            <a:off x="2941955" y="3994785"/>
            <a:ext cx="2737485" cy="1270"/>
          </a:xfrm>
          <a:prstGeom prst="line">
            <a:avLst/>
          </a:prstGeom>
          <a:noFill/>
          <a:ln w="9525" cap="flat" cmpd="sng" algn="ctr">
            <a:solidFill>
              <a:srgbClr val="7030A0"/>
            </a:solidFill>
            <a:prstDash val="solid"/>
            <a:headEnd type="none"/>
            <a:tailEnd type="none"/>
          </a:ln>
          <a:effectLst/>
        </p:spPr>
      </p:sp>
      <p:sp>
        <p:nvSpPr>
          <p:cNvPr id="22" name="Rectangle1"/>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AMAAGkJAABXRwAAGQ4AABAAAAAmAAAACAAAAP//////////MAAAABQAAAAAAAAAAAD//wAAAQAAAP//AAABAA=="/>
              </a:ext>
            </a:extLst>
          </p:cNvSpPr>
          <p:nvPr/>
        </p:nvSpPr>
        <p:spPr>
          <a:xfrm>
            <a:off x="609600" y="1529715"/>
            <a:ext cx="10987405" cy="762000"/>
          </a:xfrm>
          <a:prstGeom prst="rect">
            <a:avLst/>
          </a:prstGeom>
          <a:noFill/>
          <a:ln>
            <a:noFill/>
          </a:ln>
          <a:effectLst/>
        </p:spPr>
        <p:txBody>
          <a:bodyPr vert="horz" wrap="square" lIns="91440" tIns="45720" rIns="91440" bIns="45720" numCol="1" spcCol="215900" anchor="t"/>
          <a:lstStyle/>
          <a:p>
            <a:pPr/>
            <a:r>
              <a:t>In this example, an object lying beyond 2F (two focal lengths) will produce an image which is REAL, INVERTED and SMALLER than the source.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1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1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1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dissolve">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dvAuto="0"/>
      <p:bldP spid="11" grpId="0" animBg="1" advAuto="0"/>
      <p:bldP spid="12" grpId="0" animBg="1" advAuto="0"/>
      <p:bldP spid="13" grpId="0" animBg="1" advAuto="0"/>
      <p:bldP spid="14" grpId="0" animBg="1" advAuto="0"/>
      <p:bldP spid="16" grpId="0" animBg="1"/>
      <p:bldP spid="21" grpId="0" animBg="1" advAuto="0"/>
      <p:bldP spid="22" grpId="0" animBg="1" advAuto="0"/>
    </p:bldLst>
    <p:extLst>
      <p:ext uri="smNativeData">
        <pr:smNativeData xmlns:pr="smNativeData" xmlns="smNativeData" val="GhpcYQgAAAAFAAAA/f///wEAAAAWAAAACAAAAAAAAAAAAAAAAAAAAAoAAAD9////AQAAABYAAAAIAAAAAAAAAAAAAAAAAAAADwAAAP3///8BAAAAFgAAAAgAAAAAAAAAAAAAAAAAAAAUAAAA/f///wEAAAAWAAAACAAAAAAAAAAAAAAAAAAAABkAAAD9////AQAAABYAAAAIAAAAAAAAAAAAAAAAAAAAHgAAAP3///8BAAAAFgAAAAgAAAAAAAAAAAAAAAAAAAAjAAAA/f///wEAAAAOAAAACgAAAAAAAAAAAAAAAAAAACgAAAD9////AQAAAAkAAAAAAAAAAAAAAAAAAAAAAAAA"/>
      </p:ext>
    </p:extLst>
  </p:timing>
</p:sld>
</file>

<file path=ppt/slides/slide16.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pic>
        <p:nvPicPr>
          <p:cNvPr id="2" name="Picture1"/>
          <p:cNvPicPr>
            <a:picLocks noChangeAspect="1"/>
            <a:extLst>
              <a:ext uri="smNativeData">
                <pr:smNativeData xmlns:pr="smNativeData" xmlns="smNativeData" val="SMDATA_18_GhpcYRMAAAAlAAAAEQAAAC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FcfAAD7DgAAjCYAAMkiAAAQAAAAJgAAAAgAAAD//////////zAAAAAUAAAAAAAAAAAA//8AAAEAAAD//wAAAQA="/>
              </a:ext>
            </a:extLst>
          </p:cNvPicPr>
          <p:nvPr/>
        </p:nvPicPr>
        <p:blipFill>
          <a:blip r:embed="rId2"/>
          <a:stretch>
            <a:fillRect/>
          </a:stretch>
        </p:blipFill>
        <p:spPr>
          <a:xfrm>
            <a:off x="5094605" y="2435225"/>
            <a:ext cx="1171575" cy="3219450"/>
          </a:xfrm>
          <a:prstGeom prst="rect">
            <a:avLst/>
          </a:prstGeom>
          <a:noFill/>
          <a:ln>
            <a:noFill/>
          </a:ln>
          <a:effectLst/>
        </p:spPr>
      </p:pic>
      <p:sp>
        <p:nvSpPr>
          <p:cNvPr id="3" name="SlideTitle1"/>
          <p:cNvSpPr>
            <a:spLocks noGrp="1" noChangeArrowheads="1"/>
            <a:extLst>
              <a:ext uri="smNativeData">
                <pr:smNativeData xmlns:pr="smNativeData" xmlns="smNativeData" val="SMDATA_16_GhpcYRMAAAAlAAAAZAAAAA0A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pPr/>
            <a:r>
              <a:t>Predicting The Image - Ray Diagrams</a:t>
            </a:r>
          </a:p>
        </p:txBody>
      </p:sp>
      <p:sp>
        <p:nvSpPr>
          <p:cNvPr id="4" name="Line1"/>
          <p:cNvSpPr>
            <a:extLst>
              <a:ext uri="smNativeData">
                <pr:smNativeData xmlns:pr="smNativeData" xmlns="smNativeData" val="SMDATA_16_GhpcYRMAAAAlAAAACgAAAA0AAAAAkAAAAEgAAACQAAAASAAAAAAAAAAAAAAAAg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BAAAABAAAAP8AAAAo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P8AAAB/f38AgICAA8zMzADAwP8Af39/AAAAAAAAAAAAAAAAAAAAAAAAAAAAIQAAABgAAAAUAAAALgYAAAYZAAC+RQAACBkAABAAAAAmAAAACAAAAP//////////MAAAABQAAAAAAAAAAAD//wAAAQAAAP//AAABAA=="/>
              </a:ext>
            </a:extLst>
          </p:cNvSpPr>
          <p:nvPr/>
        </p:nvSpPr>
        <p:spPr>
          <a:xfrm flipV="1">
            <a:off x="1004570" y="4067810"/>
            <a:ext cx="10332720" cy="1270"/>
          </a:xfrm>
          <a:prstGeom prst="line">
            <a:avLst/>
          </a:prstGeom>
          <a:noFill/>
          <a:ln w="25400" cap="flat" cmpd="sng" algn="ctr">
            <a:solidFill>
              <a:srgbClr val="FF0000"/>
            </a:solidFill>
            <a:prstDash val="lgDash"/>
            <a:headEnd type="none"/>
            <a:tailEnd type="none"/>
          </a:ln>
          <a:effectLst/>
        </p:spPr>
      </p:sp>
      <p:sp>
        <p:nvSpPr>
          <p:cNvPr id="5" name="Line2"/>
          <p:cNvSpPr>
            <a:extLst>
              <a:ext uri="smNativeData">
                <pr:smNativeData xmlns:pr="smNativeData" xmlns="smNativeData" val="SMDATA_16_GhpcYRMAAAAlAAAACg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BAAAAAAAAAAAAAAkU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8CIAABkOAADyIgAAKyQAABAAAAAmAAAACAAAAP//////////MAAAABQAAAAAAAAAAAD//wAAAQAAAP//AAABAA=="/>
              </a:ext>
            </a:extLst>
          </p:cNvSpPr>
          <p:nvPr/>
        </p:nvSpPr>
        <p:spPr>
          <a:xfrm flipH="1">
            <a:off x="5679440" y="2291715"/>
            <a:ext cx="1270" cy="3587750"/>
          </a:xfrm>
          <a:prstGeom prst="line">
            <a:avLst/>
          </a:prstGeom>
          <a:noFill/>
          <a:ln w="12700" cap="flat" cmpd="sng" algn="ctr">
            <a:solidFill>
              <a:schemeClr val="tx1"/>
            </a:solidFill>
            <a:prstDash val="solid"/>
            <a:headEnd type="none"/>
            <a:tailEnd type="none"/>
          </a:ln>
          <a:effectLst/>
        </p:spPr>
      </p:sp>
      <p:sp>
        <p:nvSpPr>
          <p:cNvPr id="6" name="Textbox3"/>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D48YTo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bxkAAAQaAABKHgAARBwAABAAAAAmAAAACAAAAP//////////MAAAABQAAAAAAAAAAAD//wAAAQAAAP//AAABAA=="/>
              </a:ext>
            </a:extLst>
          </p:cNvSpPr>
          <p:nvPr/>
        </p:nvSpPr>
        <p:spPr>
          <a:xfrm>
            <a:off x="4134485" y="4229100"/>
            <a:ext cx="789305" cy="365760"/>
          </a:xfrm>
          <a:prstGeom prst="rect">
            <a:avLst/>
          </a:prstGeom>
          <a:noFill/>
          <a:ln>
            <a:noFill/>
          </a:ln>
          <a:effectLst/>
        </p:spPr>
        <p:txBody>
          <a:bodyPr vert="horz" wrap="square" lIns="91440" tIns="45720" rIns="91440" bIns="45720" numCol="1" spcCol="215900" anchor="t"/>
          <a:lstStyle/>
          <a:p>
            <a:pPr algn="ctr"/>
            <a:r>
              <a:t>1F</a:t>
            </a:r>
          </a:p>
        </p:txBody>
      </p:sp>
      <p:sp>
        <p:nvSpPr>
          <p:cNvPr id="7" name="Textbox4"/>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D48YTo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ZCcAAAQaAAA/LAAARBwAABAAAAAmAAAACAAAAP//////////MAAAABQAAAAAAAAAAAD//wAAAQAAAP//AAABAA=="/>
              </a:ext>
            </a:extLst>
          </p:cNvSpPr>
          <p:nvPr/>
        </p:nvSpPr>
        <p:spPr>
          <a:xfrm>
            <a:off x="6403340" y="4229100"/>
            <a:ext cx="789305" cy="365760"/>
          </a:xfrm>
          <a:prstGeom prst="rect">
            <a:avLst/>
          </a:prstGeom>
          <a:noFill/>
          <a:ln>
            <a:noFill/>
          </a:ln>
          <a:effectLst/>
        </p:spPr>
        <p:txBody>
          <a:bodyPr vert="horz" wrap="square" lIns="91440" tIns="45720" rIns="91440" bIns="45720" numCol="1" spcCol="215900" anchor="t"/>
          <a:lstStyle/>
          <a:p>
            <a:pPr algn="ctr"/>
            <a:r>
              <a:t>1F</a:t>
            </a:r>
          </a:p>
        </p:txBody>
      </p:sp>
      <p:sp>
        <p:nvSpPr>
          <p:cNvPr id="8" name="Textbox5"/>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EEAQQ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fBIAAAQaAABXFwAARBwAABAAAAAmAAAACAAAAP//////////MAAAABQAAAAAAAAAAAD//wAAAQAAAP//AAABAA=="/>
              </a:ext>
            </a:extLst>
          </p:cNvSpPr>
          <p:nvPr/>
        </p:nvSpPr>
        <p:spPr>
          <a:xfrm>
            <a:off x="3004820" y="4229100"/>
            <a:ext cx="789305" cy="365760"/>
          </a:xfrm>
          <a:prstGeom prst="rect">
            <a:avLst/>
          </a:prstGeom>
          <a:noFill/>
          <a:ln>
            <a:noFill/>
          </a:ln>
          <a:effectLst/>
        </p:spPr>
        <p:txBody>
          <a:bodyPr vert="horz" wrap="square" lIns="91440" tIns="45720" rIns="91440" bIns="45720" numCol="1" spcCol="215900" anchor="t"/>
          <a:lstStyle/>
          <a:p>
            <a:pPr algn="ctr"/>
            <a:r>
              <a:t>2F</a:t>
            </a:r>
          </a:p>
        </p:txBody>
      </p:sp>
      <p:sp>
        <p:nvSpPr>
          <p:cNvPr id="9" name="Arrow: Up 41"/>
          <p:cNvSpPr>
            <a:extLst>
              <a:ext uri="smNativeData">
                <pr:smNativeData xmlns:pr="smNativeData" xmlns="smNativeData" val="SMDATA_16_GhpcYRMAAAAlAAAAygAAAA0AAAAAkAAAAEgAAACQAAAASAAAAAAAAAABAAAAAAAAAAEAAABQAAAA8GZoSTYz5z8AAAAAAADgPwAAAAAAAOA/AAAAAAAA4D8AAAAAAADgPwAAAAAAAOA/AAAAAAAA4D8AAAAAAADgPwAAAAAAAOA/AAAAAAAA4D8CAAAAjAAAAAEAAAAAAAAAhoYT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FxLAw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hoYTAP///wEAAAAAAAAAAAAAAAAAAAAAAAAAAAAAAAAAAAAAAAAAAAAAAAJ/f38AgICAA8zMzADAwP8Af39/AAAAAAAAAAAAAAAAAAAAAAAAAAAAIQAAABgAAAAUAAAAABQAAGgTAADXFQAAuBgAABAAAAAmAAAACAAAAP//////////MAAAABQAAAAAAAAAAID//wCAAABnRv//AAABAA=="/>
              </a:ext>
            </a:extLst>
          </p:cNvSpPr>
          <p:nvPr/>
        </p:nvSpPr>
        <p:spPr>
          <a:xfrm>
            <a:off x="3251200" y="3154680"/>
            <a:ext cx="299085" cy="863600"/>
          </a:xfrm>
          <a:prstGeom prst="upArrow">
            <a:avLst>
              <a:gd name="adj1" fmla="val 50000"/>
              <a:gd name="adj2" fmla="val 79405"/>
            </a:avLst>
          </a:prstGeom>
          <a:solidFill>
            <a:srgbClr val="868613"/>
          </a:solidFill>
          <a:ln>
            <a:noFill/>
          </a:ln>
          <a:effectLst/>
        </p:spPr>
        <p:txBody>
          <a:bodyPr vert="horz" wrap="square" lIns="91440" tIns="45720" rIns="91440" bIns="45720" numCol="1" spcCol="215900" anchor="ctr"/>
          <a:lstStyle/>
          <a:p>
            <a:pPr algn="ctr">
              <a:defRPr cap="none">
                <a:solidFill>
                  <a:srgbClr val="FFFFFF"/>
                </a:solidFill>
              </a:defRPr>
            </a:pPr>
            <a:endParaRPr lang="en-gb" cap="none"/>
          </a:p>
        </p:txBody>
      </p:sp>
      <p:sp>
        <p:nvSpPr>
          <p:cNvPr id="10" name="Ellipse1"/>
          <p:cNvSpPr>
            <a:extLst>
              <a:ext uri="smNativeData">
                <pr:smNativeData xmlns:pr="smNativeData" xmlns="smNativeData" val="SMDATA_16_GhpcYRMAAAAlAAAAZgAAAA0AAAAAkAAAAEgAAACQAAAASAAAAAAAAAAAAAAAAAAAAAEAAABQAAAAAAAAAAAA8D8AAAAAAADwPwAAAAAAAOA/AAAAAAAA4D8AAAAAAADgPwAAAAAAAOA/AAAAAAAA4D8AAAAAAADgPwAAAAAAAOA/AAAAAAAA4D8CAAAAjAAAAAEAAAAAAAAAu+DjDP///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D5Bg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YCkAAJYYAABCKgAAeBkAABAAAAAmAAAACAAAAP//////////MAAAABQAAAAAAAAAAAD//wAAAQAAAP//AAABAA=="/>
              </a:ext>
            </a:extLst>
          </p:cNvSpPr>
          <p:nvPr/>
        </p:nvSpPr>
        <p:spPr>
          <a:xfrm>
            <a:off x="6725920" y="3996690"/>
            <a:ext cx="143510" cy="143510"/>
          </a:xfrm>
          <a:prstGeom prst="ellipse">
            <a:avLst/>
          </a:prstGeom>
          <a:solidFill>
            <a:schemeClr val="accent1"/>
          </a:solidFill>
          <a:ln w="12700" cap="flat" cmpd="sng" algn="ctr">
            <a:solidFill>
              <a:schemeClr val="tx1"/>
            </a:solidFill>
            <a:prstDash val="solid"/>
            <a:headEnd type="none"/>
            <a:tailEnd type="none"/>
          </a:ln>
          <a:effectLst/>
        </p:spPr>
      </p:sp>
      <p:sp>
        <p:nvSpPr>
          <p:cNvPr id="11" name="Ellipse2"/>
          <p:cNvSpPr>
            <a:extLst>
              <a:ext uri="smNativeData">
                <pr:smNativeData xmlns:pr="smNativeData" xmlns="smNativeData" val="SMDATA_16_GhpcYRMAAAAlAAAAZgAAAA0AAAAAkAAAAEgAAACQAAAASAAAAAAAAAAAAAAAAAAAAAEAAABQAAAAAAAAAAAA8D8AAAAAAADwPwAAAAAAAOA/AAAAAAAA4D8AAAAAAADgPwAAAAAAAOA/AAAAAAAA4D8AAAAAAADgPwAAAAAAAOA/AAAAAAAA4D8CAAAAjAAAAAEAAAAAAAAAu+DjDP///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GBxqy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axsAAJYYAABNHAAAeBkAABAAAAAmAAAACAAAAP//////////MAAAABQAAAAAAAAAAAD//wAAAQAAAP//AAABAA=="/>
              </a:ext>
            </a:extLst>
          </p:cNvSpPr>
          <p:nvPr/>
        </p:nvSpPr>
        <p:spPr>
          <a:xfrm>
            <a:off x="4457065" y="3996690"/>
            <a:ext cx="143510" cy="143510"/>
          </a:xfrm>
          <a:prstGeom prst="ellipse">
            <a:avLst/>
          </a:prstGeom>
          <a:solidFill>
            <a:schemeClr val="accent1"/>
          </a:solidFill>
          <a:ln w="12700" cap="flat" cmpd="sng" algn="ctr">
            <a:solidFill>
              <a:schemeClr val="tx1"/>
            </a:solidFill>
            <a:prstDash val="solid"/>
            <a:headEnd type="none"/>
            <a:tailEnd type="none"/>
          </a:ln>
          <a:effectLst/>
        </p:spPr>
      </p:sp>
      <p:sp>
        <p:nvSpPr>
          <p:cNvPr id="12" name="Ellipse3"/>
          <p:cNvSpPr>
            <a:extLst>
              <a:ext uri="smNativeData">
                <pr:smNativeData xmlns:pr="smNativeData" xmlns="smNativeData" val="SMDATA_16_GhpcYRMAAAAlAAAAZgAAAA0AAAAAkAAAAEgAAACQAAAASAAAAAAAAAAAAAAAAAAAAAEAAABQAAAAAAAAAAAA8D8AAAAAAADwPwAAAAAAAOA/AAAAAAAA4D8AAAAAAADgPwAAAAAAAOA/AAAAAAAA4D8AAAAAAADgPwAAAAAAAOA/AAAAAAAA4D8CAAAAjAAAAAEAAAAAAAAAu+DjDP///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BB0Gys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eDAAAJYYAABaMQAAeBkAABAAAAAmAAAACAAAAP//////////MAAAABQAAAAAAAAAAAD//wAAAQAAAP//AAABAA=="/>
              </a:ext>
            </a:extLst>
          </p:cNvSpPr>
          <p:nvPr/>
        </p:nvSpPr>
        <p:spPr>
          <a:xfrm>
            <a:off x="7879080" y="3996690"/>
            <a:ext cx="143510" cy="143510"/>
          </a:xfrm>
          <a:prstGeom prst="ellipse">
            <a:avLst/>
          </a:prstGeom>
          <a:solidFill>
            <a:schemeClr val="accent1"/>
          </a:solidFill>
          <a:ln w="12700" cap="flat" cmpd="sng" algn="ctr">
            <a:solidFill>
              <a:schemeClr val="tx1"/>
            </a:solidFill>
            <a:prstDash val="solid"/>
            <a:headEnd type="none"/>
            <a:tailEnd type="none"/>
          </a:ln>
          <a:effectLst/>
        </p:spPr>
      </p:sp>
      <p:sp>
        <p:nvSpPr>
          <p:cNvPr id="13" name="Textbox6"/>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IRwjyw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fC4AAAQaAABXMwAARBwAABAAAAAmAAAACAAAAP//////////MAAAABQAAAAAAAAAAAD//wAAAQAAAP//AAABAA=="/>
              </a:ext>
            </a:extLst>
          </p:cNvSpPr>
          <p:nvPr/>
        </p:nvSpPr>
        <p:spPr>
          <a:xfrm>
            <a:off x="7556500" y="4229100"/>
            <a:ext cx="789305" cy="365760"/>
          </a:xfrm>
          <a:prstGeom prst="rect">
            <a:avLst/>
          </a:prstGeom>
          <a:noFill/>
          <a:ln>
            <a:noFill/>
          </a:ln>
          <a:effectLst/>
        </p:spPr>
        <p:txBody>
          <a:bodyPr vert="horz" wrap="square" lIns="91440" tIns="45720" rIns="91440" bIns="45720" numCol="1" spcCol="215900" anchor="t"/>
          <a:lstStyle/>
          <a:p>
            <a:pPr algn="ctr"/>
            <a:r>
              <a:t>2F</a:t>
            </a:r>
          </a:p>
        </p:txBody>
      </p:sp>
      <p:sp>
        <p:nvSpPr>
          <p:cNvPr id="14" name="Ellipse4"/>
          <p:cNvSpPr>
            <a:extLst>
              <a:ext uri="smNativeData">
                <pr:smNativeData xmlns:pr="smNativeData" xmlns="smNativeData" val="SMDATA_16_GhpcYRMAAAAlAAAAZgAAAA0AAAAAkAAAAEgAAACQAAAASAAAAAAAAAAAAAAAAAAAAAEAAABQAAAAAAAAAAAA8D8AAAAAAADwPwAAAAAAAOA/AAAAAAAA4D8AAAAAAADgPwAAAAAAAOA/AAAAAAAA4D8AAAAAAADgPwAAAAAAAOA/AAAAAAAA4D8CAAAAjAAAAAEAAAAAAAAAu+DjDP///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eBQAAHEYAABaFQAAUxkAABAAAAAmAAAACAAAAP//////////MAAAABQAAAAAAAAAAAD//wAAAQAAAP//AAABAA=="/>
              </a:ext>
            </a:extLst>
          </p:cNvSpPr>
          <p:nvPr/>
        </p:nvSpPr>
        <p:spPr>
          <a:xfrm>
            <a:off x="3327400" y="3973195"/>
            <a:ext cx="143510" cy="143510"/>
          </a:xfrm>
          <a:prstGeom prst="ellipse">
            <a:avLst/>
          </a:prstGeom>
          <a:solidFill>
            <a:schemeClr val="accent1"/>
          </a:solidFill>
          <a:ln w="12700" cap="flat" cmpd="sng" algn="ctr">
            <a:solidFill>
              <a:schemeClr val="tx1"/>
            </a:solidFill>
            <a:prstDash val="solid"/>
            <a:headEnd type="none"/>
            <a:tailEnd type="none"/>
          </a:ln>
          <a:effectLst/>
        </p:spPr>
      </p:sp>
      <p:sp>
        <p:nvSpPr>
          <p:cNvPr id="15" name="Rectangle1"/>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BE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AMAAGkJAABXRwAAGQ4AAAAAAAAmAAAACAAAAP//////////MAAAABQAAAAAAAAAAAD//wAAAQAAAP//AAABAA=="/>
              </a:ext>
            </a:extLst>
          </p:cNvSpPr>
          <p:nvPr/>
        </p:nvSpPr>
        <p:spPr>
          <a:xfrm>
            <a:off x="609600" y="1529715"/>
            <a:ext cx="10987405" cy="762000"/>
          </a:xfrm>
          <a:prstGeom prst="rect">
            <a:avLst/>
          </a:prstGeom>
          <a:noFill/>
          <a:ln>
            <a:noFill/>
          </a:ln>
          <a:effectLst/>
        </p:spPr>
        <p:txBody>
          <a:bodyPr vert="horz" wrap="square" lIns="91440" tIns="45720" rIns="91440" bIns="45720" numCol="1" spcCol="215900" anchor="t"/>
          <a:lstStyle/>
          <a:p>
            <a:pPr/>
            <a:r>
              <a:t>EXERCISE 2 : Draw light rays from the tip of the object and the base of the object. Show their path through the lens and use this information to predict the location of the real image on the right.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advAuto="0"/>
    </p:bldLst>
    <p:extLst>
      <p:ext uri="smNativeData">
        <pr:smNativeData xmlns:pr="smNativeData" xmlns="smNativeData" val="GhpcYQEAAAAFAAAA/f///wEAAAAJAAAAAAAAAAAAAAAAAAAAAAAAAA=="/>
      </p:ext>
    </p:extLst>
  </p:timing>
</p:sld>
</file>

<file path=ppt/slides/slide17.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pic>
        <p:nvPicPr>
          <p:cNvPr id="2" name="Picture1"/>
          <p:cNvPicPr>
            <a:picLocks noChangeAspect="1"/>
            <a:extLst>
              <a:ext uri="smNativeData">
                <pr:smNativeData xmlns:pr="smNativeData" xmlns="smNativeData" val="SMDATA_18_GhpcYRMAAAAlAAAAEQAAAC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BBAEE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FcfAAD7DgAAjCYAAMkiAAAQAAAAJgAAAAgAAAD//////////zAAAAAUAAAAAAAAAAAA//8AAAEAAAD//wAAAQA="/>
              </a:ext>
            </a:extLst>
          </p:cNvPicPr>
          <p:nvPr/>
        </p:nvPicPr>
        <p:blipFill>
          <a:blip r:embed="rId2"/>
          <a:stretch>
            <a:fillRect/>
          </a:stretch>
        </p:blipFill>
        <p:spPr>
          <a:xfrm>
            <a:off x="5094605" y="2435225"/>
            <a:ext cx="1171575" cy="3219450"/>
          </a:xfrm>
          <a:prstGeom prst="rect">
            <a:avLst/>
          </a:prstGeom>
          <a:noFill/>
          <a:ln>
            <a:noFill/>
          </a:ln>
          <a:effectLst/>
        </p:spPr>
      </p:pic>
      <p:sp>
        <p:nvSpPr>
          <p:cNvPr id="3" name="SlideTitle1"/>
          <p:cNvSpPr>
            <a:spLocks noGrp="1" noChangeArrowheads="1"/>
            <a:extLst>
              <a:ext uri="smNativeData">
                <pr:smNativeData xmlns:pr="smNativeData" xmlns="smNativeData" val="SMDATA_16_GhpcYRMAAAAlAAAAZAAAAA0A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pPr/>
            <a:r>
              <a:t>Predicting The Image - Ray Diagrams</a:t>
            </a:r>
          </a:p>
        </p:txBody>
      </p:sp>
      <p:sp>
        <p:nvSpPr>
          <p:cNvPr id="4" name="Line1"/>
          <p:cNvSpPr>
            <a:extLst>
              <a:ext uri="smNativeData">
                <pr:smNativeData xmlns:pr="smNativeData" xmlns="smNativeData" val="SMDATA_16_GhpcYRMAAAAlAAAACgAAAA0AAAAAkAAAAEgAAACQAAAASAAAAAAAAAAAAAAAAg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BAAAABAAAAP8AAAAo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EEAQQ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P8AAAB/f38AgICAA8zMzADAwP8Af39/AAAAAAAAAAAAAAAAAAAAAAAAAAAAIQAAABgAAAAUAAAALgYAAAYZAAC+RQAACBkAABAAAAAmAAAACAAAAP//////////MAAAABQAAAAAAAAAAAD//wAAAQAAAP//AAABAA=="/>
              </a:ext>
            </a:extLst>
          </p:cNvSpPr>
          <p:nvPr/>
        </p:nvSpPr>
        <p:spPr>
          <a:xfrm flipV="1">
            <a:off x="1004570" y="4067810"/>
            <a:ext cx="10332720" cy="1270"/>
          </a:xfrm>
          <a:prstGeom prst="line">
            <a:avLst/>
          </a:prstGeom>
          <a:noFill/>
          <a:ln w="25400" cap="flat" cmpd="sng" algn="ctr">
            <a:solidFill>
              <a:srgbClr val="FF0000"/>
            </a:solidFill>
            <a:prstDash val="lgDash"/>
            <a:headEnd type="none"/>
            <a:tailEnd type="none"/>
          </a:ln>
          <a:effectLst/>
        </p:spPr>
      </p:sp>
      <p:sp>
        <p:nvSpPr>
          <p:cNvPr id="5" name="Line2"/>
          <p:cNvSpPr>
            <a:extLst>
              <a:ext uri="smNativeData">
                <pr:smNativeData xmlns:pr="smNativeData" xmlns="smNativeData" val="SMDATA_16_GhpcYRMAAAAlAAAACg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BAAAAAAAAAAAAAAkU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EEAQQ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8CIAABkOAADyIgAAKyQAABAAAAAmAAAACAAAAP//////////MAAAABQAAAAAAAAAAAD//wAAAQAAAP//AAABAA=="/>
              </a:ext>
            </a:extLst>
          </p:cNvSpPr>
          <p:nvPr/>
        </p:nvSpPr>
        <p:spPr>
          <a:xfrm flipH="1">
            <a:off x="5679440" y="2291715"/>
            <a:ext cx="1270" cy="3587750"/>
          </a:xfrm>
          <a:prstGeom prst="line">
            <a:avLst/>
          </a:prstGeom>
          <a:noFill/>
          <a:ln w="12700" cap="flat" cmpd="sng" algn="ctr">
            <a:solidFill>
              <a:schemeClr val="tx1"/>
            </a:solidFill>
            <a:prstDash val="solid"/>
            <a:headEnd type="none"/>
            <a:tailEnd type="none"/>
          </a:ln>
          <a:effectLst/>
        </p:spPr>
      </p:sp>
      <p:sp>
        <p:nvSpPr>
          <p:cNvPr id="6" name="Textbox3"/>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L/jt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bxkAAAQaAABKHgAARBwAABAAAAAmAAAACAAAAP//////////MAAAABQAAAAAAAAAAAD//wAAAQAAAP//AAABAA=="/>
              </a:ext>
            </a:extLst>
          </p:cNvSpPr>
          <p:nvPr/>
        </p:nvSpPr>
        <p:spPr>
          <a:xfrm>
            <a:off x="4134485" y="4229100"/>
            <a:ext cx="789305" cy="365760"/>
          </a:xfrm>
          <a:prstGeom prst="rect">
            <a:avLst/>
          </a:prstGeom>
          <a:noFill/>
          <a:ln>
            <a:noFill/>
          </a:ln>
          <a:effectLst/>
        </p:spPr>
        <p:txBody>
          <a:bodyPr vert="horz" wrap="square" lIns="91440" tIns="45720" rIns="91440" bIns="45720" numCol="1" spcCol="215900" anchor="t"/>
          <a:lstStyle/>
          <a:p>
            <a:pPr algn="ctr"/>
            <a:r>
              <a:t>1F</a:t>
            </a:r>
          </a:p>
        </p:txBody>
      </p:sp>
      <p:sp>
        <p:nvSpPr>
          <p:cNvPr id="7" name="Textbox4"/>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ZCcAAAQaAAA/LAAARBwAABAAAAAmAAAACAAAAP//////////MAAAABQAAAAAAAAAAAD//wAAAQAAAP//AAABAA=="/>
              </a:ext>
            </a:extLst>
          </p:cNvSpPr>
          <p:nvPr/>
        </p:nvSpPr>
        <p:spPr>
          <a:xfrm>
            <a:off x="6403340" y="4229100"/>
            <a:ext cx="789305" cy="365760"/>
          </a:xfrm>
          <a:prstGeom prst="rect">
            <a:avLst/>
          </a:prstGeom>
          <a:noFill/>
          <a:ln>
            <a:noFill/>
          </a:ln>
          <a:effectLst/>
        </p:spPr>
        <p:txBody>
          <a:bodyPr vert="horz" wrap="square" lIns="91440" tIns="45720" rIns="91440" bIns="45720" numCol="1" spcCol="215900" anchor="t"/>
          <a:lstStyle/>
          <a:p>
            <a:pPr algn="ctr"/>
            <a:r>
              <a:t>1F</a:t>
            </a:r>
          </a:p>
        </p:txBody>
      </p:sp>
      <p:sp>
        <p:nvSpPr>
          <p:cNvPr id="8" name="Textbox5"/>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v4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fBIAAAQaAABXFwAARBwAABAAAAAmAAAACAAAAP//////////MAAAABQAAAAAAAAAAAD//wAAAQAAAP//AAABAA=="/>
              </a:ext>
            </a:extLst>
          </p:cNvSpPr>
          <p:nvPr/>
        </p:nvSpPr>
        <p:spPr>
          <a:xfrm>
            <a:off x="3004820" y="4229100"/>
            <a:ext cx="789305" cy="365760"/>
          </a:xfrm>
          <a:prstGeom prst="rect">
            <a:avLst/>
          </a:prstGeom>
          <a:noFill/>
          <a:ln>
            <a:noFill/>
          </a:ln>
          <a:effectLst/>
        </p:spPr>
        <p:txBody>
          <a:bodyPr vert="horz" wrap="square" lIns="91440" tIns="45720" rIns="91440" bIns="45720" numCol="1" spcCol="215900" anchor="t"/>
          <a:lstStyle/>
          <a:p>
            <a:pPr algn="ctr"/>
            <a:r>
              <a:t>2F</a:t>
            </a:r>
          </a:p>
        </p:txBody>
      </p:sp>
      <p:sp>
        <p:nvSpPr>
          <p:cNvPr id="9" name="Straight Connector 15"/>
          <p:cNvSpPr>
            <a:extLst>
              <a:ext uri="smNativeData">
                <pr:smNativeData xmlns:pr="smNativeData" xmlns="smNativeData" val="SMDATA_16_GhpcYRMAAAAlAAAACg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BAAAAAAAAAACwUAAP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EEAQQ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CwUAB/f38AgICAA8zMzADAwP8Af39/AAAAAAAAAAAAAAAAAAAAAAAAAAAAIQAAABgAAAAUAAAAvxQAAGwTAADwIgAAkRMAABAAAAAmAAAACAAAAP//////////MAAAABQAAAAAAAAAAAD//wAAAQAAAP//AAABAA=="/>
              </a:ext>
            </a:extLst>
          </p:cNvSpPr>
          <p:nvPr/>
        </p:nvSpPr>
        <p:spPr>
          <a:xfrm>
            <a:off x="3372485" y="3157220"/>
            <a:ext cx="2306955" cy="23495"/>
          </a:xfrm>
          <a:prstGeom prst="line">
            <a:avLst/>
          </a:prstGeom>
          <a:noFill/>
          <a:ln w="9525" cap="flat" cmpd="sng" algn="ctr">
            <a:solidFill>
              <a:srgbClr val="00B050"/>
            </a:solidFill>
            <a:prstDash val="solid"/>
            <a:headEnd type="none"/>
            <a:tailEnd type="none"/>
          </a:ln>
          <a:effectLst/>
        </p:spPr>
      </p:sp>
      <p:sp>
        <p:nvSpPr>
          <p:cNvPr id="10" name="Straight Connector 17"/>
          <p:cNvSpPr>
            <a:extLst>
              <a:ext uri="smNativeData">
                <pr:smNativeData xmlns:pr="smNativeData" xmlns="smNativeData" val="SMDATA_16_GhpcYRMAAAAlAAAACg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BAAAAAAAAAACwUAAP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EEAQQ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CwUAB/f38AgICAA8zMzADAwP8Af39/AAAAAAAAAAAAAAAAAAAAAAAAAAAAIQAAABgAAAAUAAAA8iIAAHsTAABKPAAA/ScAABAAAAAmAAAACAAAAP//////////MAAAABQAAAAAAAAAAAD//wAAAQAAAP//AAABAA=="/>
              </a:ext>
            </a:extLst>
          </p:cNvSpPr>
          <p:nvPr/>
        </p:nvSpPr>
        <p:spPr>
          <a:xfrm>
            <a:off x="5680710" y="3166745"/>
            <a:ext cx="4119880" cy="3333750"/>
          </a:xfrm>
          <a:prstGeom prst="line">
            <a:avLst/>
          </a:prstGeom>
          <a:noFill/>
          <a:ln w="9525" cap="flat" cmpd="sng" algn="ctr">
            <a:solidFill>
              <a:srgbClr val="00B050"/>
            </a:solidFill>
            <a:prstDash val="solid"/>
            <a:headEnd type="none"/>
            <a:tailEnd type="none"/>
          </a:ln>
          <a:effectLst/>
        </p:spPr>
      </p:sp>
      <p:sp>
        <p:nvSpPr>
          <p:cNvPr id="11" name="Straight Connector 19"/>
          <p:cNvSpPr>
            <a:extLst>
              <a:ext uri="smNativeData">
                <pr:smNativeData xmlns:pr="smNativeData" xmlns="smNativeData" val="SMDATA_16_GhpcYRMAAAAlAAAACg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BAAAAAAAAAACwUAAP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EEAQQ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CwUAB/f38AgICAA8zMzADAwP8Af39/AAAAAAAAAAAAAAAAAAAAAAAAAAAAIQAAABgAAAAUAAAAvxQAAGwTAABbPQAAwSMAABAAAAAmAAAACAAAAP//////////MAAAABQAAAAAAAAAAAD//wAAAQAAAP//AAABAA=="/>
              </a:ext>
            </a:extLst>
          </p:cNvSpPr>
          <p:nvPr/>
        </p:nvSpPr>
        <p:spPr>
          <a:xfrm>
            <a:off x="3372485" y="3157220"/>
            <a:ext cx="6601460" cy="2654935"/>
          </a:xfrm>
          <a:prstGeom prst="line">
            <a:avLst/>
          </a:prstGeom>
          <a:noFill/>
          <a:ln w="9525" cap="flat" cmpd="sng" algn="ctr">
            <a:solidFill>
              <a:srgbClr val="00B050"/>
            </a:solidFill>
            <a:prstDash val="solid"/>
            <a:headEnd type="none"/>
            <a:tailEnd type="none"/>
          </a:ln>
          <a:effectLst/>
        </p:spPr>
      </p:sp>
      <p:sp>
        <p:nvSpPr>
          <p:cNvPr id="12" name="Straight Connector 25"/>
          <p:cNvSpPr>
            <a:extLst>
              <a:ext uri="smNativeData">
                <pr:smNativeData xmlns:pr="smNativeData" xmlns="smNativeData" val="SMDATA_16_GhpcYRMAAAAlAAAACg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BAAAAAAAAAHAwoAAP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EEAQQ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HAwoAB/f38AgICAA8zMzADAwP8Af39/AAAAAAAAAAAAAAAAAAAAAAAAAAAAIQAAABgAAAAUAAAA8CIAAHIYAACHRQAArhsAABAAAAAmAAAACAAAAP//////////MAAAABQAAAAAAAAAAAD//wAAAQAAAP//AAABAA=="/>
              </a:ext>
            </a:extLst>
          </p:cNvSpPr>
          <p:nvPr/>
        </p:nvSpPr>
        <p:spPr>
          <a:xfrm>
            <a:off x="5679440" y="3973830"/>
            <a:ext cx="5622925" cy="525780"/>
          </a:xfrm>
          <a:prstGeom prst="line">
            <a:avLst/>
          </a:prstGeom>
          <a:noFill/>
          <a:ln w="9525" cap="flat" cmpd="sng" algn="ctr">
            <a:solidFill>
              <a:srgbClr val="7030A0"/>
            </a:solidFill>
            <a:prstDash val="solid"/>
            <a:headEnd type="none"/>
            <a:tailEnd type="none"/>
          </a:ln>
          <a:effectLst/>
        </p:spPr>
      </p:sp>
      <p:sp>
        <p:nvSpPr>
          <p:cNvPr id="13" name="Straight Connector 27"/>
          <p:cNvSpPr>
            <a:extLst>
              <a:ext uri="smNativeData">
                <pr:smNativeData xmlns:pr="smNativeData" xmlns="smNativeData" val="SMDATA_16_GhpcYRMAAAAlAAAACg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BAAAAAAAAAHAwoAAP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IjI/4c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HAwoAB/f38AgICAA8zMzADAwP8Af39/AAAAAAAAAAAAAAAAAAAAAAAAAAAAIQAAABgAAAAUAAAAvxQAALgYAAC+RQAAfBoAABAAAAAmAAAACAAAAP//////////MAAAABQAAAAAAAAAAAD//wAAAQAAAP//AAABAA=="/>
              </a:ext>
            </a:extLst>
          </p:cNvSpPr>
          <p:nvPr/>
        </p:nvSpPr>
        <p:spPr>
          <a:xfrm>
            <a:off x="3372485" y="4018280"/>
            <a:ext cx="7964805" cy="287020"/>
          </a:xfrm>
          <a:prstGeom prst="line">
            <a:avLst/>
          </a:prstGeom>
          <a:noFill/>
          <a:ln w="9525" cap="flat" cmpd="sng" algn="ctr">
            <a:solidFill>
              <a:srgbClr val="7030A0"/>
            </a:solidFill>
            <a:prstDash val="solid"/>
            <a:headEnd type="none"/>
            <a:tailEnd type="none"/>
          </a:ln>
          <a:effectLst/>
        </p:spPr>
      </p:sp>
      <p:sp>
        <p:nvSpPr>
          <p:cNvPr id="14" name="Arrow: Up 41"/>
          <p:cNvSpPr>
            <a:extLst>
              <a:ext uri="smNativeData">
                <pr:smNativeData xmlns:pr="smNativeData" xmlns="smNativeData" val="SMDATA_16_GhpcYRMAAAAlAAAAygAAAA0AAAAAkAAAAEgAAACQAAAASAAAAAAAAAABAAAAAAAAAAEAAABQAAAA8GZoSTYz5z8AAAAAAADgPwAAAAAAAOA/AAAAAAAA4D8AAAAAAADgPwAAAAAAAOA/AAAAAAAA4D8AAAAAAADgPwAAAAAAAOA/AAAAAAAA4D8CAAAAjAAAAAEAAAAAAAAAhoYT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EEAQQ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hoYTAP///wEAAAAAAAAAAAAAAAAAAAAAAAAAAAAAAAAAAAAAAAAAAAAAAAJ/f38AgICAA8zMzADAwP8Af39/AAAAAAAAAAAAAAAAAAAAAAAAAAAAIQAAABgAAAAUAAAAABQAAGgTAADXFQAAuBgAABAAAAAmAAAACAAAAP//////////MAAAABQAAAAAAAAAAID//wCAAABnRv//AAABAA=="/>
              </a:ext>
            </a:extLst>
          </p:cNvSpPr>
          <p:nvPr/>
        </p:nvSpPr>
        <p:spPr>
          <a:xfrm>
            <a:off x="3251200" y="3154680"/>
            <a:ext cx="299085" cy="863600"/>
          </a:xfrm>
          <a:prstGeom prst="upArrow">
            <a:avLst>
              <a:gd name="adj1" fmla="val 50000"/>
              <a:gd name="adj2" fmla="val 79405"/>
            </a:avLst>
          </a:prstGeom>
          <a:solidFill>
            <a:srgbClr val="868613"/>
          </a:solidFill>
          <a:ln>
            <a:noFill/>
          </a:ln>
          <a:effectLst/>
        </p:spPr>
        <p:txBody>
          <a:bodyPr vert="horz" wrap="square" lIns="91440" tIns="45720" rIns="91440" bIns="45720" numCol="1" spcCol="215900" anchor="ctr"/>
          <a:lstStyle/>
          <a:p>
            <a:pPr algn="ctr">
              <a:defRPr cap="none">
                <a:solidFill>
                  <a:srgbClr val="FFFFFF"/>
                </a:solidFill>
              </a:defRPr>
            </a:pPr>
            <a:endParaRPr lang="en-gb" cap="none"/>
          </a:p>
        </p:txBody>
      </p:sp>
      <p:sp>
        <p:nvSpPr>
          <p:cNvPr id="15" name="Arrow: Up 44"/>
          <p:cNvSpPr>
            <a:extLst>
              <a:ext uri="smNativeData">
                <pr:smNativeData xmlns:pr="smNativeData" xmlns="smNativeData" val="SMDATA_16_GhpcYRMAAAAlAAAAygAAAA0AAAAAkAAAAEgAAACQAAAASAAAAAAAAAABAAAAAAAAAAEAAABQAAAAnul7jtH36j8AAAAAAADgPwAAAAAAAOA/AAAAAAAA4D8AAAAAAADgPwAAAAAAAOA/AAAAAAAA4D8AAAAAAADgPwAAAAAAAOA/AAAAAAAA4D8CAAAAjAAAAAEAAAAAAAAAhoYT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EEAQQ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hoYTAP///wEAAAAAAAAAAAAAAAAAAAAAAAAAAAAAAAAAAAAAAAAAAAAAAAJ/f38AgICAA8zMzADAwP8Af39/AAAAAAAAAAAAAAAAAAAAAAAAAAAAIQAAABgAAAAUAAAAGDAAAKYZAADAMQAA0R4AABAAAAAmAAAACAAAAP//////////MAAAABQAAAAAAAAAAID//wCAAABCKP//AAABAA=="/>
              </a:ext>
            </a:extLst>
          </p:cNvSpPr>
          <p:nvPr/>
        </p:nvSpPr>
        <p:spPr>
          <a:xfrm rot="10800000">
            <a:off x="7818120" y="4169410"/>
            <a:ext cx="269240" cy="840105"/>
          </a:xfrm>
          <a:prstGeom prst="upArrow">
            <a:avLst>
              <a:gd name="adj1" fmla="val 50000"/>
              <a:gd name="adj2" fmla="val 49066"/>
            </a:avLst>
          </a:prstGeom>
          <a:solidFill>
            <a:srgbClr val="868613"/>
          </a:solidFill>
          <a:ln>
            <a:noFill/>
          </a:ln>
          <a:effectLst/>
        </p:spPr>
        <p:txBody>
          <a:bodyPr vert="horz" wrap="square" lIns="91440" tIns="45720" rIns="91440" bIns="45720" numCol="1" spcCol="215900" anchor="ctr"/>
          <a:lstStyle/>
          <a:p>
            <a:pPr algn="ctr">
              <a:defRPr cap="none">
                <a:solidFill>
                  <a:srgbClr val="FFFFFF"/>
                </a:solidFill>
              </a:defRPr>
            </a:pPr>
            <a:endParaRPr lang="en-gb" cap="none"/>
          </a:p>
        </p:txBody>
      </p:sp>
      <p:sp>
        <p:nvSpPr>
          <p:cNvPr id="16" name="Ellipse1"/>
          <p:cNvSpPr>
            <a:extLst>
              <a:ext uri="smNativeData">
                <pr:smNativeData xmlns:pr="smNativeData" xmlns="smNativeData" val="SMDATA_16_GhpcYRMAAAAlAAAAZgAAAA0AAAAAkAAAAEgAAACQAAAASAAAAAAAAAAAAAAAAAAAAAEAAABQAAAAAAAAAAAA8D8AAAAAAADwPwAAAAAAAOA/AAAAAAAA4D8AAAAAAADgPwAAAAAAAOA/AAAAAAAA4D8AAAAAAADgPwAAAAAAAOA/AAAAAAAA4D8CAAAAjAAAAAEAAAAAAAAAu+DjDP///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YCkAAJYYAABCKgAAeBkAABAAAAAmAAAACAAAAP//////////MAAAABQAAAAAAAAAAAD//wAAAQAAAP//AAABAA=="/>
              </a:ext>
            </a:extLst>
          </p:cNvSpPr>
          <p:nvPr/>
        </p:nvSpPr>
        <p:spPr>
          <a:xfrm>
            <a:off x="6725920" y="3996690"/>
            <a:ext cx="143510" cy="143510"/>
          </a:xfrm>
          <a:prstGeom prst="ellipse">
            <a:avLst/>
          </a:prstGeom>
          <a:solidFill>
            <a:schemeClr val="accent1"/>
          </a:solidFill>
          <a:ln w="12700" cap="flat" cmpd="sng" algn="ctr">
            <a:solidFill>
              <a:schemeClr val="tx1"/>
            </a:solidFill>
            <a:prstDash val="solid"/>
            <a:headEnd type="none"/>
            <a:tailEnd type="none"/>
          </a:ln>
          <a:effectLst/>
        </p:spPr>
      </p:sp>
      <p:sp>
        <p:nvSpPr>
          <p:cNvPr id="17" name="Ellipse2"/>
          <p:cNvSpPr>
            <a:extLst>
              <a:ext uri="smNativeData">
                <pr:smNativeData xmlns:pr="smNativeData" xmlns="smNativeData" val="SMDATA_16_GhpcYRMAAAAlAAAAZgAAAA0AAAAAkAAAAEgAAACQAAAASAAAAAAAAAAAAAAAAAAAAAEAAABQAAAAAAAAAAAA8D8AAAAAAADwPwAAAAAAAOA/AAAAAAAA4D8AAAAAAADgPwAAAAAAAOA/AAAAAAAA4D8AAAAAAADgPwAAAAAAAOA/AAAAAAAA4D8CAAAAjAAAAAEAAAAAAAAAu+DjDP///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axsAAJYYAABNHAAAeBkAABAAAAAmAAAACAAAAP//////////MAAAABQAAAAAAAAAAAD//wAAAQAAAP//AAABAA=="/>
              </a:ext>
            </a:extLst>
          </p:cNvSpPr>
          <p:nvPr/>
        </p:nvSpPr>
        <p:spPr>
          <a:xfrm>
            <a:off x="4457065" y="3996690"/>
            <a:ext cx="143510" cy="143510"/>
          </a:xfrm>
          <a:prstGeom prst="ellipse">
            <a:avLst/>
          </a:prstGeom>
          <a:solidFill>
            <a:schemeClr val="accent1"/>
          </a:solidFill>
          <a:ln w="12700" cap="flat" cmpd="sng" algn="ctr">
            <a:solidFill>
              <a:schemeClr val="tx1"/>
            </a:solidFill>
            <a:prstDash val="solid"/>
            <a:headEnd type="none"/>
            <a:tailEnd type="none"/>
          </a:ln>
          <a:effectLst/>
        </p:spPr>
      </p:sp>
      <p:sp>
        <p:nvSpPr>
          <p:cNvPr id="18" name="Ellipse3"/>
          <p:cNvSpPr>
            <a:extLst>
              <a:ext uri="smNativeData">
                <pr:smNativeData xmlns:pr="smNativeData" xmlns="smNativeData" val="SMDATA_16_GhpcYRMAAAAlAAAAZgAAAA0AAAAAkAAAAEgAAACQAAAASAAAAAAAAAAAAAAAAAAAAAEAAABQAAAAAAAAAAAA8D8AAAAAAADwPwAAAAAAAOA/AAAAAAAA4D8AAAAAAADgPwAAAAAAAOA/AAAAAAAA4D8AAAAAAADgPwAAAAAAAOA/AAAAAAAA4D8CAAAAjAAAAAEAAAAAAAAAu+DjDP///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IDgP8k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eDAAAJYYAABaMQAAeBkAABAAAAAmAAAACAAAAP//////////MAAAABQAAAAAAAAAAAD//wAAAQAAAP//AAABAA=="/>
              </a:ext>
            </a:extLst>
          </p:cNvSpPr>
          <p:nvPr/>
        </p:nvSpPr>
        <p:spPr>
          <a:xfrm>
            <a:off x="7879080" y="3996690"/>
            <a:ext cx="143510" cy="143510"/>
          </a:xfrm>
          <a:prstGeom prst="ellipse">
            <a:avLst/>
          </a:prstGeom>
          <a:solidFill>
            <a:schemeClr val="accent1"/>
          </a:solidFill>
          <a:ln w="12700" cap="flat" cmpd="sng" algn="ctr">
            <a:solidFill>
              <a:schemeClr val="tx1"/>
            </a:solidFill>
            <a:prstDash val="solid"/>
            <a:headEnd type="none"/>
            <a:tailEnd type="none"/>
          </a:ln>
          <a:effectLst/>
        </p:spPr>
      </p:sp>
      <p:sp>
        <p:nvSpPr>
          <p:cNvPr id="19" name="Straight Connector 24"/>
          <p:cNvSpPr>
            <a:extLst>
              <a:ext uri="smNativeData">
                <pr:smNativeData xmlns:pr="smNativeData" xmlns="smNativeData" val="SMDATA_16_GhpcYRMAAAAlAAAACgAAAA0AAAAAkAAAAEgAAACQAAAASAAAAAAAAAAAAAAAAg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BAAAAAAAAAHAwoAAP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I7R/40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HAwoAB/f38AgICAA8zMzADAwP8Af39/AAAAAAAAAAAAAAAAAAAAAAAAAAAAIQAAABgAAAAUAAAAvxQAAHEYAADwIgAAuBgAABAAAAAmAAAACAAAAP//////////MAAAABQAAAAAAAAAAAD//wAAAQAAAP//AAABAA=="/>
              </a:ext>
            </a:extLst>
          </p:cNvSpPr>
          <p:nvPr/>
        </p:nvSpPr>
        <p:spPr>
          <a:xfrm flipV="1">
            <a:off x="3372485" y="3973195"/>
            <a:ext cx="2306955" cy="45085"/>
          </a:xfrm>
          <a:prstGeom prst="line">
            <a:avLst/>
          </a:prstGeom>
          <a:noFill/>
          <a:ln w="9525" cap="flat" cmpd="sng" algn="ctr">
            <a:solidFill>
              <a:srgbClr val="7030A0"/>
            </a:solidFill>
            <a:prstDash val="solid"/>
            <a:headEnd type="none"/>
            <a:tailEnd type="none"/>
          </a:ln>
          <a:effectLst/>
        </p:spPr>
      </p:sp>
      <p:sp>
        <p:nvSpPr>
          <p:cNvPr id="20" name="Rectangle1"/>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MT/hcQ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AMAAGkJAABXRwAAGQ4AABAAAAAmAAAACAAAAP//////////MAAAABQAAAAAAAAAAAD//wAAAQAAAP//AAABAA=="/>
              </a:ext>
            </a:extLst>
          </p:cNvSpPr>
          <p:nvPr/>
        </p:nvSpPr>
        <p:spPr>
          <a:xfrm>
            <a:off x="609600" y="1529715"/>
            <a:ext cx="10987405" cy="762000"/>
          </a:xfrm>
          <a:prstGeom prst="rect">
            <a:avLst/>
          </a:prstGeom>
          <a:noFill/>
          <a:ln>
            <a:noFill/>
          </a:ln>
          <a:effectLst/>
        </p:spPr>
        <p:txBody>
          <a:bodyPr vert="horz" wrap="square" lIns="91440" tIns="45720" rIns="91440" bIns="45720" numCol="1" spcCol="215900" anchor="t"/>
          <a:lstStyle/>
          <a:p>
            <a:pPr/>
            <a:r>
              <a:t>In this example, an object lying AT 2F (two focal lengths) will produce an image which is REAL, INVERTED and IDENTICAL IN SIZE to the source AT 2F.</a:t>
            </a:r>
          </a:p>
        </p:txBody>
      </p:sp>
      <p:sp>
        <p:nvSpPr>
          <p:cNvPr id="21" name="Textbox6"/>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FgMP8k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fC4AAAQaAABXMwAARBwAABAAAAAmAAAACAAAAP//////////MAAAABQAAAAAAAAAAAD//wAAAQAAAP//AAABAA=="/>
              </a:ext>
            </a:extLst>
          </p:cNvSpPr>
          <p:nvPr/>
        </p:nvSpPr>
        <p:spPr>
          <a:xfrm>
            <a:off x="7556500" y="4229100"/>
            <a:ext cx="789305" cy="365760"/>
          </a:xfrm>
          <a:prstGeom prst="rect">
            <a:avLst/>
          </a:prstGeom>
          <a:noFill/>
          <a:ln>
            <a:noFill/>
          </a:ln>
          <a:effectLst/>
        </p:spPr>
        <p:txBody>
          <a:bodyPr vert="horz" wrap="square" lIns="91440" tIns="45720" rIns="91440" bIns="45720" numCol="1" spcCol="215900" anchor="t"/>
          <a:lstStyle/>
          <a:p>
            <a:pPr algn="ctr"/>
            <a:r>
              <a:t>2F</a:t>
            </a:r>
          </a:p>
        </p:txBody>
      </p:sp>
      <p:sp>
        <p:nvSpPr>
          <p:cNvPr id="22" name="Ellipse4"/>
          <p:cNvSpPr>
            <a:extLst>
              <a:ext uri="smNativeData">
                <pr:smNativeData xmlns:pr="smNativeData" xmlns="smNativeData" val="SMDATA_16_GhpcYRMAAAAlAAAAZgAAAA0AAAAAkAAAAEgAAACQAAAASAAAAAAAAAAAAAAAAAAAAAEAAABQAAAAAAAAAAAA8D8AAAAAAADwPwAAAAAAAOA/AAAAAAAA4D8AAAAAAADgPwAAAAAAAOA/AAAAAAAA4D8AAAAAAADgPwAAAAAAAOA/AAAAAAAA4D8CAAAAjAAAAAEAAAAAAAAAu+DjDP///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DA4Psk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eBQAAHEYAABaFQAAUxkAABAAAAAmAAAACAAAAP//////////MAAAABQAAAAAAAAAAAD//wAAAQAAAP//AAABAA=="/>
              </a:ext>
            </a:extLst>
          </p:cNvSpPr>
          <p:nvPr/>
        </p:nvSpPr>
        <p:spPr>
          <a:xfrm>
            <a:off x="3327400" y="3973195"/>
            <a:ext cx="143510" cy="143510"/>
          </a:xfrm>
          <a:prstGeom prst="ellipse">
            <a:avLst/>
          </a:prstGeom>
          <a:solidFill>
            <a:schemeClr val="accent1"/>
          </a:solidFill>
          <a:ln w="12700" cap="flat" cmpd="sng" algn="ctr">
            <a:solidFill>
              <a:schemeClr val="tx1"/>
            </a:solidFill>
            <a:prstDash val="solid"/>
            <a:headEnd type="none"/>
            <a:tailEnd type="none"/>
          </a:ln>
          <a:effectLst/>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1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1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1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1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1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randombar(horizont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dissolve">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dvAuto="0"/>
      <p:bldP spid="10" grpId="0" animBg="1" advAuto="0"/>
      <p:bldP spid="11" grpId="0" animBg="1" advAuto="0"/>
      <p:bldP spid="12" grpId="0" animBg="1" advAuto="0"/>
      <p:bldP spid="13" grpId="0" animBg="1" advAuto="0"/>
      <p:bldP spid="15" grpId="0" animBg="1"/>
      <p:bldP spid="19" grpId="0" animBg="1" advAuto="0"/>
      <p:bldP spid="20" grpId="0" animBg="1" advAuto="0"/>
    </p:bldLst>
    <p:extLst>
      <p:ext uri="smNativeData">
        <pr:smNativeData xmlns:pr="smNativeData" xmlns="smNativeData" val="GhpcYQgAAAAFAAAA/f///wEAAAAWAAAACAAAAAAAAAAAAAAAAAAAAAoAAAD9////AQAAABYAAAAIAAAAAAAAAAAAAAAAAAAADwAAAP3///8BAAAAFgAAAAgAAAAAAAAAAAAAAAAAAAAUAAAA/f///wEAAAAWAAAACAAAAAAAAAAAAAAAAAAAABkAAAD9////AQAAABYAAAAIAAAAAAAAAAAAAAAAAAAAHgAAAP3///8BAAAAFgAAAAgAAAAAAAAAAAAAAAAAAAAjAAAA/f///wEAAAAOAAAACgAAAAAAAAAAAAAAAAAAACgAAAD9////AQAAAAkAAAAAAAAAAAAAAAAAAAAAAAAA"/>
      </p:ext>
    </p:extLst>
  </p:timing>
</p:sld>
</file>

<file path=ppt/slides/slide18.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pic>
        <p:nvPicPr>
          <p:cNvPr id="2" name="Picture1"/>
          <p:cNvPicPr>
            <a:picLocks noChangeAspect="1"/>
            <a:extLst>
              <a:ext uri="smNativeData">
                <pr:smNativeData xmlns:pr="smNativeData" xmlns="smNativeData" val="SMDATA_18_GhpcYRMAAAAlAAAAEQAAAC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FcfAAD7DgAAjCYAAMkiAAAQAAAAJgAAAAgAAAD//////////zAAAAAUAAAAAAAAAAAA//8AAAEAAAD//wAAAQA="/>
              </a:ext>
            </a:extLst>
          </p:cNvPicPr>
          <p:nvPr/>
        </p:nvPicPr>
        <p:blipFill>
          <a:blip r:embed="rId2"/>
          <a:stretch>
            <a:fillRect/>
          </a:stretch>
        </p:blipFill>
        <p:spPr>
          <a:xfrm>
            <a:off x="5094605" y="2435225"/>
            <a:ext cx="1171575" cy="3219450"/>
          </a:xfrm>
          <a:prstGeom prst="rect">
            <a:avLst/>
          </a:prstGeom>
          <a:noFill/>
          <a:ln>
            <a:noFill/>
          </a:ln>
          <a:effectLst/>
        </p:spPr>
      </p:pic>
      <p:sp>
        <p:nvSpPr>
          <p:cNvPr id="3" name="SlideTitle1"/>
          <p:cNvSpPr>
            <a:spLocks noGrp="1" noChangeArrowheads="1"/>
            <a:extLst>
              <a:ext uri="smNativeData">
                <pr:smNativeData xmlns:pr="smNativeData" xmlns="smNativeData" val="SMDATA_16_GhpcYRMAAAAlAAAAZAAAAA0A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Q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pPr/>
            <a:r>
              <a:t>Predicting The Image - Ray Diagrams</a:t>
            </a:r>
          </a:p>
        </p:txBody>
      </p:sp>
      <p:sp>
        <p:nvSpPr>
          <p:cNvPr id="4" name="Line1"/>
          <p:cNvSpPr>
            <a:extLst>
              <a:ext uri="smNativeData">
                <pr:smNativeData xmlns:pr="smNativeData" xmlns="smNativeData" val="SMDATA_16_GhpcYRMAAAAlAAAACgAAAA0AAAAAkAAAAEgAAACQAAAASAAAAAAAAAAAAAAAAg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BAAAABAAAAP8AAAAo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P8AAAB/f38AgICAA8zMzADAwP8Af39/AAAAAAAAAAAAAAAAAAAAAAAAAAAAIQAAABgAAAAUAAAALgYAAAYZAAC+RQAACBkAABAAAAAmAAAACAAAAP//////////MAAAABQAAAAAAAAAAAD//wAAAQAAAP//AAABAA=="/>
              </a:ext>
            </a:extLst>
          </p:cNvSpPr>
          <p:nvPr/>
        </p:nvSpPr>
        <p:spPr>
          <a:xfrm flipV="1">
            <a:off x="1004570" y="4067810"/>
            <a:ext cx="10332720" cy="1270"/>
          </a:xfrm>
          <a:prstGeom prst="line">
            <a:avLst/>
          </a:prstGeom>
          <a:noFill/>
          <a:ln w="25400" cap="flat" cmpd="sng" algn="ctr">
            <a:solidFill>
              <a:srgbClr val="FF0000"/>
            </a:solidFill>
            <a:prstDash val="lgDash"/>
            <a:headEnd type="none"/>
            <a:tailEnd type="none"/>
          </a:ln>
          <a:effectLst/>
        </p:spPr>
      </p:sp>
      <p:sp>
        <p:nvSpPr>
          <p:cNvPr id="5" name="Line2"/>
          <p:cNvSpPr>
            <a:extLst>
              <a:ext uri="smNativeData">
                <pr:smNativeData xmlns:pr="smNativeData" xmlns="smNativeData" val="SMDATA_16_GhpcYRMAAAAlAAAACg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BAAAAAAAAAAAAAAkU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Jiy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8CIAABkOAADyIgAAKyQAABAAAAAmAAAACAAAAP//////////MAAAABQAAAAAAAAAAAD//wAAAQAAAP//AAABAA=="/>
              </a:ext>
            </a:extLst>
          </p:cNvSpPr>
          <p:nvPr/>
        </p:nvSpPr>
        <p:spPr>
          <a:xfrm flipH="1">
            <a:off x="5679440" y="2291715"/>
            <a:ext cx="1270" cy="3587750"/>
          </a:xfrm>
          <a:prstGeom prst="line">
            <a:avLst/>
          </a:prstGeom>
          <a:noFill/>
          <a:ln w="12700" cap="flat" cmpd="sng" algn="ctr">
            <a:solidFill>
              <a:schemeClr val="tx1"/>
            </a:solidFill>
            <a:prstDash val="solid"/>
            <a:headEnd type="none"/>
            <a:tailEnd type="none"/>
          </a:ln>
          <a:effectLst/>
        </p:spPr>
      </p:sp>
      <p:sp>
        <p:nvSpPr>
          <p:cNvPr id="6" name="Textbox3"/>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BQMHyM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bxkAAAQaAABKHgAARBwAABAAAAAmAAAACAAAAP//////////MAAAABQAAAAAAAAAAAD//wAAAQAAAP//AAABAA=="/>
              </a:ext>
            </a:extLst>
          </p:cNvSpPr>
          <p:nvPr/>
        </p:nvSpPr>
        <p:spPr>
          <a:xfrm>
            <a:off x="4134485" y="4229100"/>
            <a:ext cx="789305" cy="365760"/>
          </a:xfrm>
          <a:prstGeom prst="rect">
            <a:avLst/>
          </a:prstGeom>
          <a:noFill/>
          <a:ln>
            <a:noFill/>
          </a:ln>
          <a:effectLst/>
        </p:spPr>
        <p:txBody>
          <a:bodyPr vert="horz" wrap="square" lIns="91440" tIns="45720" rIns="91440" bIns="45720" numCol="1" spcCol="215900" anchor="t"/>
          <a:lstStyle/>
          <a:p>
            <a:pPr algn="ctr"/>
            <a:r>
              <a:t>1F</a:t>
            </a:r>
          </a:p>
        </p:txBody>
      </p:sp>
      <p:sp>
        <p:nvSpPr>
          <p:cNvPr id="7" name="Textbox4"/>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DBlAQ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ZCcAAAQaAAA/LAAARBwAABAAAAAmAAAACAAAAP//////////MAAAABQAAAAAAAAAAAD//wAAAQAAAP//AAABAA=="/>
              </a:ext>
            </a:extLst>
          </p:cNvSpPr>
          <p:nvPr/>
        </p:nvSpPr>
        <p:spPr>
          <a:xfrm>
            <a:off x="6403340" y="4229100"/>
            <a:ext cx="789305" cy="365760"/>
          </a:xfrm>
          <a:prstGeom prst="rect">
            <a:avLst/>
          </a:prstGeom>
          <a:noFill/>
          <a:ln>
            <a:noFill/>
          </a:ln>
          <a:effectLst/>
        </p:spPr>
        <p:txBody>
          <a:bodyPr vert="horz" wrap="square" lIns="91440" tIns="45720" rIns="91440" bIns="45720" numCol="1" spcCol="215900" anchor="t"/>
          <a:lstStyle/>
          <a:p>
            <a:pPr algn="ctr"/>
            <a:r>
              <a:t>1F</a:t>
            </a:r>
          </a:p>
        </p:txBody>
      </p:sp>
      <p:sp>
        <p:nvSpPr>
          <p:cNvPr id="8" name="Textbox5"/>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GINrSM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fBIAAAQaAABXFwAARBwAABAAAAAmAAAACAAAAP//////////MAAAABQAAAAAAAAAAAD//wAAAQAAAP//AAABAA=="/>
              </a:ext>
            </a:extLst>
          </p:cNvSpPr>
          <p:nvPr/>
        </p:nvSpPr>
        <p:spPr>
          <a:xfrm>
            <a:off x="3004820" y="4229100"/>
            <a:ext cx="789305" cy="365760"/>
          </a:xfrm>
          <a:prstGeom prst="rect">
            <a:avLst/>
          </a:prstGeom>
          <a:noFill/>
          <a:ln>
            <a:noFill/>
          </a:ln>
          <a:effectLst/>
        </p:spPr>
        <p:txBody>
          <a:bodyPr vert="horz" wrap="square" lIns="91440" tIns="45720" rIns="91440" bIns="45720" numCol="1" spcCol="215900" anchor="t"/>
          <a:lstStyle/>
          <a:p>
            <a:pPr algn="ctr"/>
            <a:r>
              <a:t>2F</a:t>
            </a:r>
          </a:p>
        </p:txBody>
      </p:sp>
      <p:sp>
        <p:nvSpPr>
          <p:cNvPr id="9" name="Textbox6"/>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fC4AAAQaAABXMwAARBwAABAAAAAmAAAACAAAAP//////////MAAAABQAAAAAAAAAAAD//wAAAQAAAP//AAABAA=="/>
              </a:ext>
            </a:extLst>
          </p:cNvSpPr>
          <p:nvPr/>
        </p:nvSpPr>
        <p:spPr>
          <a:xfrm>
            <a:off x="7556500" y="4229100"/>
            <a:ext cx="789305" cy="365760"/>
          </a:xfrm>
          <a:prstGeom prst="rect">
            <a:avLst/>
          </a:prstGeom>
          <a:noFill/>
          <a:ln>
            <a:noFill/>
          </a:ln>
          <a:effectLst/>
        </p:spPr>
        <p:txBody>
          <a:bodyPr vert="horz" wrap="square" lIns="91440" tIns="45720" rIns="91440" bIns="45720" numCol="1" spcCol="215900" anchor="t"/>
          <a:lstStyle/>
          <a:p>
            <a:pPr algn="ctr"/>
            <a:r>
              <a:t>2F</a:t>
            </a:r>
          </a:p>
        </p:txBody>
      </p:sp>
      <p:sp>
        <p:nvSpPr>
          <p:cNvPr id="10" name="Arrow: Up 41"/>
          <p:cNvSpPr>
            <a:extLst>
              <a:ext uri="smNativeData">
                <pr:smNativeData xmlns:pr="smNativeData" xmlns="smNativeData" val="SMDATA_16_GhpcYRMAAAAlAAAAygAAAA0AAAAAkAAAAEgAAACQAAAASAAAAAAAAAABAAAAAAAAAAEAAABQAAAAsP78kLx/5T8AAAAAAADgPwAAAAAAAOA/AAAAAAAA4D8AAAAAAADgPwAAAAAAAOA/AAAAAAAA4D8AAAAAAADgPwAAAAAAAOA/AAAAAAAA4D8CAAAAjAAAAAEAAAAAAAAAhoYT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DBlAQ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hoYTAP///wEAAAAAAAAAAAAAAAAAAAAAAAAAAAAAAAAAAAAAAAAAAAAAAAJ/f38AgICAA8zMzADAwP8Af39/AAAAAAAAAAAAAAAAAAAAAAAAAAAAIQAAABgAAAAUAAAAvhcAAIwTAACVGQAAoBgAABAAAAAmAAAACAAAAP//////////MAAAABQAAAAAAAAAAID//wCAAAADVP//AAABAA=="/>
              </a:ext>
            </a:extLst>
          </p:cNvSpPr>
          <p:nvPr/>
        </p:nvSpPr>
        <p:spPr>
          <a:xfrm>
            <a:off x="3859530" y="3177540"/>
            <a:ext cx="299085" cy="825500"/>
          </a:xfrm>
          <a:prstGeom prst="upArrow">
            <a:avLst>
              <a:gd name="adj1" fmla="val 50000"/>
              <a:gd name="adj2" fmla="val 90574"/>
            </a:avLst>
          </a:prstGeom>
          <a:solidFill>
            <a:srgbClr val="868613"/>
          </a:solidFill>
          <a:ln>
            <a:noFill/>
          </a:ln>
          <a:effectLst/>
        </p:spPr>
        <p:txBody>
          <a:bodyPr vert="horz" wrap="square" lIns="91440" tIns="45720" rIns="91440" bIns="45720" numCol="1" spcCol="215900" anchor="ctr"/>
          <a:lstStyle/>
          <a:p>
            <a:pPr algn="ctr">
              <a:defRPr cap="none">
                <a:solidFill>
                  <a:srgbClr val="FFFFFF"/>
                </a:solidFill>
              </a:defRPr>
            </a:pPr>
            <a:endParaRPr lang="en-gb" cap="none"/>
          </a:p>
        </p:txBody>
      </p:sp>
      <p:sp>
        <p:nvSpPr>
          <p:cNvPr id="11" name="Ellipse1"/>
          <p:cNvSpPr>
            <a:extLst>
              <a:ext uri="smNativeData">
                <pr:smNativeData xmlns:pr="smNativeData" xmlns="smNativeData" val="SMDATA_16_GhpcYRMAAAAlAAAAZgAAAA0AAAAAkAAAAEgAAACQAAAASAAAAAAAAAAAAAAAAAAAAAEAAABQAAAAAAAAAAAA8D8AAAAAAADwPwAAAAAAAOA/AAAAAAAA4D8AAAAAAADgPwAAAAAAAOA/AAAAAAAA4D8AAAAAAADgPwAAAAAAAOA/AAAAAAAA4D8CAAAAjAAAAAEAAAAAAAAAu+DjDP///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DoP5SU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YCkAAJYYAABCKgAAeBkAABAAAAAmAAAACAAAAP//////////MAAAABQAAAAAAAAAAAD//wAAAQAAAP//AAABAA=="/>
              </a:ext>
            </a:extLst>
          </p:cNvSpPr>
          <p:nvPr/>
        </p:nvSpPr>
        <p:spPr>
          <a:xfrm>
            <a:off x="6725920" y="3996690"/>
            <a:ext cx="143510" cy="143510"/>
          </a:xfrm>
          <a:prstGeom prst="ellipse">
            <a:avLst/>
          </a:prstGeom>
          <a:solidFill>
            <a:schemeClr val="accent1"/>
          </a:solidFill>
          <a:ln w="12700" cap="flat" cmpd="sng" algn="ctr">
            <a:solidFill>
              <a:schemeClr val="tx1"/>
            </a:solidFill>
            <a:prstDash val="solid"/>
            <a:headEnd type="none"/>
            <a:tailEnd type="none"/>
          </a:ln>
          <a:effectLst/>
        </p:spPr>
      </p:sp>
      <p:sp>
        <p:nvSpPr>
          <p:cNvPr id="12" name="Ellipse2"/>
          <p:cNvSpPr>
            <a:extLst>
              <a:ext uri="smNativeData">
                <pr:smNativeData xmlns:pr="smNativeData" xmlns="smNativeData" val="SMDATA_16_GhpcYRMAAAAlAAAAZgAAAA0AAAAAkAAAAEgAAACQAAAASAAAAAAAAAAAAAAAAAAAAAEAAABQAAAAAAAAAAAA8D8AAAAAAADwPwAAAAAAAOA/AAAAAAAA4D8AAAAAAADgPwAAAAAAAOA/AAAAAAAA4D8AAAAAAADgPwAAAAAAAOA/AAAAAAAA4D8CAAAAjAAAAAEAAAAAAAAAu+DjDP///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axsAAJYYAABNHAAAeBkAABAAAAAmAAAACAAAAP//////////MAAAABQAAAAAAAAAAAD//wAAAQAAAP//AAABAA=="/>
              </a:ext>
            </a:extLst>
          </p:cNvSpPr>
          <p:nvPr/>
        </p:nvSpPr>
        <p:spPr>
          <a:xfrm>
            <a:off x="4457065" y="3996690"/>
            <a:ext cx="143510" cy="143510"/>
          </a:xfrm>
          <a:prstGeom prst="ellipse">
            <a:avLst/>
          </a:prstGeom>
          <a:solidFill>
            <a:schemeClr val="accent1"/>
          </a:solidFill>
          <a:ln w="12700" cap="flat" cmpd="sng" algn="ctr">
            <a:solidFill>
              <a:schemeClr val="tx1"/>
            </a:solidFill>
            <a:prstDash val="solid"/>
            <a:headEnd type="none"/>
            <a:tailEnd type="none"/>
          </a:ln>
          <a:effectLst/>
        </p:spPr>
      </p:sp>
      <p:sp>
        <p:nvSpPr>
          <p:cNvPr id="13" name="Ellipse3"/>
          <p:cNvSpPr>
            <a:extLst>
              <a:ext uri="smNativeData">
                <pr:smNativeData xmlns:pr="smNativeData" xmlns="smNativeData" val="SMDATA_16_GhpcYRMAAAAlAAAAZgAAAA0AAAAAkAAAAEgAAACQAAAASAAAAAAAAAAAAAAAAAAAAAEAAABQAAAAAAAAAAAA8D8AAAAAAADwPwAAAAAAAOA/AAAAAAAA4D8AAAAAAADgPwAAAAAAAOA/AAAAAAAA4D8AAAAAAADgPwAAAAAAAOA/AAAAAAAA4D8CAAAAjAAAAAEAAAAAAAAAu+DjDP///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IgIcyQ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eDAAAJYYAABaMQAAeBkAABAAAAAmAAAACAAAAP//////////MAAAABQAAAAAAAAAAAD//wAAAQAAAP//AAABAA=="/>
              </a:ext>
            </a:extLst>
          </p:cNvSpPr>
          <p:nvPr/>
        </p:nvSpPr>
        <p:spPr>
          <a:xfrm>
            <a:off x="7879080" y="3996690"/>
            <a:ext cx="143510" cy="143510"/>
          </a:xfrm>
          <a:prstGeom prst="ellipse">
            <a:avLst/>
          </a:prstGeom>
          <a:solidFill>
            <a:schemeClr val="accent1"/>
          </a:solidFill>
          <a:ln w="12700" cap="flat" cmpd="sng" algn="ctr">
            <a:solidFill>
              <a:schemeClr val="tx1"/>
            </a:solidFill>
            <a:prstDash val="solid"/>
            <a:headEnd type="none"/>
            <a:tailEnd type="none"/>
          </a:ln>
          <a:effectLst/>
        </p:spPr>
      </p:sp>
      <p:sp>
        <p:nvSpPr>
          <p:cNvPr id="14" name="Ellipse4"/>
          <p:cNvSpPr>
            <a:extLst>
              <a:ext uri="smNativeData">
                <pr:smNativeData xmlns:pr="smNativeData" xmlns="smNativeData" val="SMDATA_16_GhpcYRMAAAAlAAAAZgAAAA0AAAAAkAAAAEgAAACQAAAASAAAAAAAAAAAAAAAAAAAAAEAAABQAAAAAAAAAAAA8D8AAAAAAADwPwAAAAAAAOA/AAAAAAAA4D8AAAAAAADgPwAAAAAAAOA/AAAAAAAA4D8AAAAAAADgPwAAAAAAAOA/AAAAAAAA4D8CAAAAjAAAAAEAAAAAAAAAu+DjDP///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DBlAQ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eBQAAHEYAABaFQAAUxkAABAAAAAmAAAACAAAAP//////////MAAAABQAAAAAAAAAAAD//wAAAQAAAP//AAABAA=="/>
              </a:ext>
            </a:extLst>
          </p:cNvSpPr>
          <p:nvPr/>
        </p:nvSpPr>
        <p:spPr>
          <a:xfrm>
            <a:off x="3327400" y="3973195"/>
            <a:ext cx="143510" cy="143510"/>
          </a:xfrm>
          <a:prstGeom prst="ellipse">
            <a:avLst/>
          </a:prstGeom>
          <a:solidFill>
            <a:schemeClr val="accent1"/>
          </a:solidFill>
          <a:ln w="12700" cap="flat" cmpd="sng" algn="ctr">
            <a:solidFill>
              <a:schemeClr val="tx1"/>
            </a:solidFill>
            <a:prstDash val="solid"/>
            <a:headEnd type="none"/>
            <a:tailEnd type="none"/>
          </a:ln>
          <a:effectLst/>
        </p:spPr>
      </p:sp>
      <p:sp>
        <p:nvSpPr>
          <p:cNvPr id="15" name="Rectangle1"/>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EEAQQ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AMAAGkJAABXRwAAGQ4AAAAAAAAmAAAACAAAAP//////////MAAAABQAAAAAAAAAAAD//wAAAQAAAP//AAABAA=="/>
              </a:ext>
            </a:extLst>
          </p:cNvSpPr>
          <p:nvPr/>
        </p:nvSpPr>
        <p:spPr>
          <a:xfrm>
            <a:off x="609600" y="1529715"/>
            <a:ext cx="10987405" cy="762000"/>
          </a:xfrm>
          <a:prstGeom prst="rect">
            <a:avLst/>
          </a:prstGeom>
          <a:noFill/>
          <a:ln>
            <a:noFill/>
          </a:ln>
          <a:effectLst/>
        </p:spPr>
        <p:txBody>
          <a:bodyPr vert="horz" wrap="square" lIns="91440" tIns="45720" rIns="91440" bIns="45720" numCol="1" spcCol="215900" anchor="t"/>
          <a:lstStyle/>
          <a:p>
            <a:pPr/>
            <a:r>
              <a:t>EXERCISE 3 : Draw light rays from the tip of the object and the base of the object. Show their path through the lens and use this information to predict the location of the real image on the right.</a:t>
            </a:r>
          </a:p>
        </p:txBody>
      </p:sp>
    </p:spTree>
  </p:cSld>
  <p:clrMapOvr>
    <a:masterClrMapping/>
  </p:clrMapOvr>
  <p:timing>
    <p:tnLst>
      <p:par>
        <p:cTn id="1" dur="indefinite" restart="never" nodeType="tmRoot"/>
      </p:par>
    </p:tnLst>
  </p:timing>
</p:sld>
</file>

<file path=ppt/slides/slide19.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pic>
        <p:nvPicPr>
          <p:cNvPr id="2" name="Picture1"/>
          <p:cNvPicPr>
            <a:picLocks noChangeAspect="1"/>
            <a:extLst>
              <a:ext uri="smNativeData">
                <pr:smNativeData xmlns:pr="smNativeData" xmlns="smNativeData" val="SMDATA_18_GhpcYRMAAAAlAAAAEQAAAC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BBAEE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FcfAAD7DgAAjCYAAMkiAAAQAAAAJgAAAAgAAAD//////////zAAAAAUAAAAAAAAAAAA//8AAAEAAAD//wAAAQA="/>
              </a:ext>
            </a:extLst>
          </p:cNvPicPr>
          <p:nvPr/>
        </p:nvPicPr>
        <p:blipFill>
          <a:blip r:embed="rId2"/>
          <a:stretch>
            <a:fillRect/>
          </a:stretch>
        </p:blipFill>
        <p:spPr>
          <a:xfrm>
            <a:off x="5094605" y="2435225"/>
            <a:ext cx="1171575" cy="3219450"/>
          </a:xfrm>
          <a:prstGeom prst="rect">
            <a:avLst/>
          </a:prstGeom>
          <a:noFill/>
          <a:ln>
            <a:noFill/>
          </a:ln>
          <a:effectLst/>
        </p:spPr>
      </p:pic>
      <p:sp>
        <p:nvSpPr>
          <p:cNvPr id="3" name="SlideTitle1"/>
          <p:cNvSpPr>
            <a:spLocks noGrp="1" noChangeArrowheads="1"/>
            <a:extLst>
              <a:ext uri="smNativeData">
                <pr:smNativeData xmlns:pr="smNativeData" xmlns="smNativeData" val="SMDATA_16_GhpcYRMAAAAlAAAAZAAAAA0A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pPr/>
            <a:r>
              <a:t>Predicting The Image - Ray Diagrams</a:t>
            </a:r>
          </a:p>
        </p:txBody>
      </p:sp>
      <p:sp>
        <p:nvSpPr>
          <p:cNvPr id="4" name="Line1"/>
          <p:cNvSpPr>
            <a:extLst>
              <a:ext uri="smNativeData">
                <pr:smNativeData xmlns:pr="smNativeData" xmlns="smNativeData" val="SMDATA_16_GhpcYRMAAAAlAAAACgAAAA0AAAAAkAAAAEgAAACQAAAASAAAAAAAAAAAAAAAAg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BAAAABAAAAP8AAAAo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Lzf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P8AAAB/f38AgICAA8zMzADAwP8Af39/AAAAAAAAAAAAAAAAAAAAAAAAAAAAIQAAABgAAAAUAAAALgYAAAYZAAC+RQAACBkAABAAAAAmAAAACAAAAP//////////MAAAABQAAAAAAAAAAAD//wAAAQAAAP//AAABAA=="/>
              </a:ext>
            </a:extLst>
          </p:cNvSpPr>
          <p:nvPr/>
        </p:nvSpPr>
        <p:spPr>
          <a:xfrm flipV="1">
            <a:off x="1004570" y="4067810"/>
            <a:ext cx="10332720" cy="1270"/>
          </a:xfrm>
          <a:prstGeom prst="line">
            <a:avLst/>
          </a:prstGeom>
          <a:noFill/>
          <a:ln w="25400" cap="flat" cmpd="sng" algn="ctr">
            <a:solidFill>
              <a:srgbClr val="FF0000"/>
            </a:solidFill>
            <a:prstDash val="lgDash"/>
            <a:headEnd type="none"/>
            <a:tailEnd type="none"/>
          </a:ln>
          <a:effectLst/>
        </p:spPr>
      </p:sp>
      <p:sp>
        <p:nvSpPr>
          <p:cNvPr id="5" name="Line2"/>
          <p:cNvSpPr>
            <a:extLst>
              <a:ext uri="smNativeData">
                <pr:smNativeData xmlns:pr="smNativeData" xmlns="smNativeData" val="SMDATA_16_GhpcYRMAAAAlAAAACg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BAAAAAAAAAAAAAAkU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Jvn/5o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8CIAABkOAADyIgAAKyQAABAAAAAmAAAACAAAAP//////////MAAAABQAAAAAAAAAAAD//wAAAQAAAP//AAABAA=="/>
              </a:ext>
            </a:extLst>
          </p:cNvSpPr>
          <p:nvPr/>
        </p:nvSpPr>
        <p:spPr>
          <a:xfrm flipH="1">
            <a:off x="5679440" y="2291715"/>
            <a:ext cx="1270" cy="3587750"/>
          </a:xfrm>
          <a:prstGeom prst="line">
            <a:avLst/>
          </a:prstGeom>
          <a:noFill/>
          <a:ln w="12700" cap="flat" cmpd="sng" algn="ctr">
            <a:solidFill>
              <a:schemeClr val="tx1"/>
            </a:solidFill>
            <a:prstDash val="solid"/>
            <a:headEnd type="none"/>
            <a:tailEnd type="none"/>
          </a:ln>
          <a:effectLst/>
        </p:spPr>
      </p:sp>
      <p:sp>
        <p:nvSpPr>
          <p:cNvPr id="6" name="Textbox3"/>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bxkAAAQaAABKHgAARBwAABAAAAAmAAAACAAAAP//////////MAAAABQAAAAAAAAAAAD//wAAAQAAAP//AAABAA=="/>
              </a:ext>
            </a:extLst>
          </p:cNvSpPr>
          <p:nvPr/>
        </p:nvSpPr>
        <p:spPr>
          <a:xfrm>
            <a:off x="4134485" y="4229100"/>
            <a:ext cx="789305" cy="365760"/>
          </a:xfrm>
          <a:prstGeom prst="rect">
            <a:avLst/>
          </a:prstGeom>
          <a:noFill/>
          <a:ln>
            <a:noFill/>
          </a:ln>
          <a:effectLst/>
        </p:spPr>
        <p:txBody>
          <a:bodyPr vert="horz" wrap="square" lIns="91440" tIns="45720" rIns="91440" bIns="45720" numCol="1" spcCol="215900" anchor="t"/>
          <a:lstStyle/>
          <a:p>
            <a:pPr algn="ctr"/>
            <a:r>
              <a:t>1F</a:t>
            </a:r>
          </a:p>
        </p:txBody>
      </p:sp>
      <p:sp>
        <p:nvSpPr>
          <p:cNvPr id="7" name="Textbox4"/>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GAAQ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ZCcAAAQaAAA/LAAARBwAABAAAAAmAAAACAAAAP//////////MAAAABQAAAAAAAAAAAD//wAAAQAAAP//AAABAA=="/>
              </a:ext>
            </a:extLst>
          </p:cNvSpPr>
          <p:nvPr/>
        </p:nvSpPr>
        <p:spPr>
          <a:xfrm>
            <a:off x="6403340" y="4229100"/>
            <a:ext cx="789305" cy="365760"/>
          </a:xfrm>
          <a:prstGeom prst="rect">
            <a:avLst/>
          </a:prstGeom>
          <a:noFill/>
          <a:ln>
            <a:noFill/>
          </a:ln>
          <a:effectLst/>
        </p:spPr>
        <p:txBody>
          <a:bodyPr vert="horz" wrap="square" lIns="91440" tIns="45720" rIns="91440" bIns="45720" numCol="1" spcCol="215900" anchor="t"/>
          <a:lstStyle/>
          <a:p>
            <a:pPr algn="ctr"/>
            <a:r>
              <a:t>1F</a:t>
            </a:r>
          </a:p>
        </p:txBody>
      </p:sp>
      <p:sp>
        <p:nvSpPr>
          <p:cNvPr id="8" name="Textbox5"/>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DsAP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fBIAAAQaAABXFwAARBwAABAAAAAmAAAACAAAAP//////////MAAAABQAAAAAAAAAAAD//wAAAQAAAP//AAABAA=="/>
              </a:ext>
            </a:extLst>
          </p:cNvSpPr>
          <p:nvPr/>
        </p:nvSpPr>
        <p:spPr>
          <a:xfrm>
            <a:off x="3004820" y="4229100"/>
            <a:ext cx="789305" cy="365760"/>
          </a:xfrm>
          <a:prstGeom prst="rect">
            <a:avLst/>
          </a:prstGeom>
          <a:noFill/>
          <a:ln>
            <a:noFill/>
          </a:ln>
          <a:effectLst/>
        </p:spPr>
        <p:txBody>
          <a:bodyPr vert="horz" wrap="square" lIns="91440" tIns="45720" rIns="91440" bIns="45720" numCol="1" spcCol="215900" anchor="t"/>
          <a:lstStyle/>
          <a:p>
            <a:pPr algn="ctr"/>
            <a:r>
              <a:t>2F</a:t>
            </a:r>
          </a:p>
        </p:txBody>
      </p:sp>
      <p:sp>
        <p:nvSpPr>
          <p:cNvPr id="9" name="Textbox6"/>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s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fC4AAAQaAABXMwAARBwAABAAAAAmAAAACAAAAP//////////MAAAABQAAAAAAAAAAAD//wAAAQAAAP//AAABAA=="/>
              </a:ext>
            </a:extLst>
          </p:cNvSpPr>
          <p:nvPr/>
        </p:nvSpPr>
        <p:spPr>
          <a:xfrm>
            <a:off x="7556500" y="4229100"/>
            <a:ext cx="789305" cy="365760"/>
          </a:xfrm>
          <a:prstGeom prst="rect">
            <a:avLst/>
          </a:prstGeom>
          <a:noFill/>
          <a:ln>
            <a:noFill/>
          </a:ln>
          <a:effectLst/>
        </p:spPr>
        <p:txBody>
          <a:bodyPr vert="horz" wrap="square" lIns="91440" tIns="45720" rIns="91440" bIns="45720" numCol="1" spcCol="215900" anchor="t"/>
          <a:lstStyle/>
          <a:p>
            <a:pPr algn="ctr"/>
            <a:r>
              <a:t>2F</a:t>
            </a:r>
          </a:p>
        </p:txBody>
      </p:sp>
      <p:sp>
        <p:nvSpPr>
          <p:cNvPr id="10" name="Straight Connector 15"/>
          <p:cNvSpPr>
            <a:extLst>
              <a:ext uri="smNativeData">
                <pr:smNativeData xmlns:pr="smNativeData" xmlns="smNativeData" val="SMDATA_16_GhpcYRMAAAAlAAAACg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BAAAAAAAAAACwUAAP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JIBHi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CwUAB/f38AgICAA8zMzADAwP8Af39/AAAAAAAAAAAAAAAAAAAAAAAAAAAAIQAAABgAAAAUAAAAqhgAAIwTAADwIgAAkRMAABAAAAAmAAAACAAAAP//////////MAAAABQAAAAAAAAAAAD//wAAAQAAAP//AAABAA=="/>
              </a:ext>
            </a:extLst>
          </p:cNvSpPr>
          <p:nvPr/>
        </p:nvSpPr>
        <p:spPr>
          <a:xfrm>
            <a:off x="4009390" y="3177540"/>
            <a:ext cx="1670050" cy="3175"/>
          </a:xfrm>
          <a:prstGeom prst="line">
            <a:avLst/>
          </a:prstGeom>
          <a:noFill/>
          <a:ln w="9525" cap="flat" cmpd="sng" algn="ctr">
            <a:solidFill>
              <a:srgbClr val="00B050"/>
            </a:solidFill>
            <a:prstDash val="solid"/>
            <a:headEnd type="none"/>
            <a:tailEnd type="none"/>
          </a:ln>
          <a:effectLst/>
        </p:spPr>
      </p:sp>
      <p:sp>
        <p:nvSpPr>
          <p:cNvPr id="11" name="Straight Connector 17"/>
          <p:cNvSpPr>
            <a:extLst>
              <a:ext uri="smNativeData">
                <pr:smNativeData xmlns:pr="smNativeData" xmlns="smNativeData" val="SMDATA_16_GhpcYRMAAAAlAAAACg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BAAAAAAAAAACwUAAP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LsAv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CwUAB/f38AgICAA8zMzADAwP8Af39/AAAAAAAAAAAAAAAAAAAAAAAAAAAAIQAAABgAAAAUAAAA8iIAAJETAABKPAAAEygAABAAAAAmAAAACAAAAP//////////MAAAABQAAAAAAAAAAAD//wAAAQAAAP//AAABAA=="/>
              </a:ext>
            </a:extLst>
          </p:cNvSpPr>
          <p:nvPr/>
        </p:nvSpPr>
        <p:spPr>
          <a:xfrm>
            <a:off x="5680710" y="3180715"/>
            <a:ext cx="4119880" cy="3333750"/>
          </a:xfrm>
          <a:prstGeom prst="line">
            <a:avLst/>
          </a:prstGeom>
          <a:noFill/>
          <a:ln w="9525" cap="flat" cmpd="sng" algn="ctr">
            <a:solidFill>
              <a:srgbClr val="00B050"/>
            </a:solidFill>
            <a:prstDash val="solid"/>
            <a:headEnd type="none"/>
            <a:tailEnd type="none"/>
          </a:ln>
          <a:effectLst/>
        </p:spPr>
      </p:sp>
      <p:sp>
        <p:nvSpPr>
          <p:cNvPr id="12" name="Straight Connector 19"/>
          <p:cNvSpPr>
            <a:extLst>
              <a:ext uri="smNativeData">
                <pr:smNativeData xmlns:pr="smNativeData" xmlns="smNativeData" val="SMDATA_16_GhpcYRMAAAAlAAAACg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BAAAAAAAAAACwUAAP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CwUAB/f38AgICAA8zMzADAwP8Af39/AAAAAAAAAAAAAAAAAAAAAAAAAAAAIQAAABgAAAAUAAAAqhgAAIwTAADlOwAAwCYAABAAAAAmAAAACAAAAP//////////MAAAABQAAAAAAAAAAAD//wAAAQAAAP//AAABAA=="/>
              </a:ext>
            </a:extLst>
          </p:cNvSpPr>
          <p:nvPr/>
        </p:nvSpPr>
        <p:spPr>
          <a:xfrm>
            <a:off x="4009390" y="3177540"/>
            <a:ext cx="5727065" cy="3121660"/>
          </a:xfrm>
          <a:prstGeom prst="line">
            <a:avLst/>
          </a:prstGeom>
          <a:noFill/>
          <a:ln w="9525" cap="flat" cmpd="sng" algn="ctr">
            <a:solidFill>
              <a:srgbClr val="00B050"/>
            </a:solidFill>
            <a:prstDash val="solid"/>
            <a:headEnd type="none"/>
            <a:tailEnd type="none"/>
          </a:ln>
          <a:effectLst/>
        </p:spPr>
      </p:sp>
      <p:sp>
        <p:nvSpPr>
          <p:cNvPr id="13" name="Straight Connector 25"/>
          <p:cNvSpPr>
            <a:extLst>
              <a:ext uri="smNativeData">
                <pr:smNativeData xmlns:pr="smNativeData" xmlns="smNativeData" val="SMDATA_16_GhpcYRMAAAAlAAAACg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BAAAAAAAAAHAwoAAP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HAwoAB/f38AgICAA8zMzADAwP8Af39/AAAAAAAAAAAAAAAAAAAAAAAAAAAAIQAAABgAAAAUAAAA8CIAAJYYAABIRQAA9xoAABAAAAAmAAAACAAAAP//////////MAAAABQAAAAAAAAAAAD//wAAAQAAAP//AAABAA=="/>
              </a:ext>
            </a:extLst>
          </p:cNvSpPr>
          <p:nvPr/>
        </p:nvSpPr>
        <p:spPr>
          <a:xfrm>
            <a:off x="5679440" y="3996690"/>
            <a:ext cx="5582920" cy="386715"/>
          </a:xfrm>
          <a:prstGeom prst="line">
            <a:avLst/>
          </a:prstGeom>
          <a:noFill/>
          <a:ln w="9525" cap="flat" cmpd="sng" algn="ctr">
            <a:solidFill>
              <a:srgbClr val="7030A0"/>
            </a:solidFill>
            <a:prstDash val="solid"/>
            <a:headEnd type="none"/>
            <a:tailEnd type="none"/>
          </a:ln>
          <a:effectLst/>
        </p:spPr>
      </p:sp>
      <p:sp>
        <p:nvSpPr>
          <p:cNvPr id="14" name="Straight Connector 27"/>
          <p:cNvSpPr>
            <a:extLst>
              <a:ext uri="smNativeData">
                <pr:smNativeData xmlns:pr="smNativeData" xmlns="smNativeData" val="SMDATA_16_GhpcYRMAAAAlAAAACg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BAAAAAAAAAHAwoAAP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HAwoAB/f38AgICAA8zMzADAwP8Af39/AAAAAAAAAAAAAAAAAAAAAAAAAAAAIQAAABgAAAAUAAAAERkAAJoYAABIRQAAnBoAABAAAAAmAAAACAAAAP//////////MAAAABQAAAAAAAAAAAD//wAAAQAAAP//AAABAA=="/>
              </a:ext>
            </a:extLst>
          </p:cNvSpPr>
          <p:nvPr/>
        </p:nvSpPr>
        <p:spPr>
          <a:xfrm>
            <a:off x="4074795" y="3999230"/>
            <a:ext cx="7187565" cy="326390"/>
          </a:xfrm>
          <a:prstGeom prst="line">
            <a:avLst/>
          </a:prstGeom>
          <a:noFill/>
          <a:ln w="9525" cap="flat" cmpd="sng" algn="ctr">
            <a:solidFill>
              <a:srgbClr val="7030A0"/>
            </a:solidFill>
            <a:prstDash val="solid"/>
            <a:headEnd type="none"/>
            <a:tailEnd type="none"/>
          </a:ln>
          <a:effectLst/>
        </p:spPr>
      </p:sp>
      <p:sp>
        <p:nvSpPr>
          <p:cNvPr id="15" name="Arrow: Up 41"/>
          <p:cNvSpPr>
            <a:extLst>
              <a:ext uri="smNativeData">
                <pr:smNativeData xmlns:pr="smNativeData" xmlns="smNativeData" val="SMDATA_16_GhpcYRMAAAAlAAAAygAAAA0AAAAAkAAAAEgAAACQAAAASAAAAAAAAAABAAAAAAAAAAEAAABQAAAAsP78kLx/5T8AAAAAAADgPwAAAAAAAOA/AAAAAAAA4D8AAAAAAADgPwAAAAAAAOA/AAAAAAAA4D8AAAAAAADgPwAAAAAAAOA/AAAAAAAA4D8CAAAAjAAAAAEAAAAAAAAAhoYT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EEAQQ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hoYTAP///wEAAAAAAAAAAAAAAAAAAAAAAAAAAAAAAAAAAAAAAAAAAAAAAAJ/f38AgICAA8zMzADAwP8Af39/AAAAAAAAAAAAAAAAAAAAAAAAAAAAIQAAABgAAAAUAAAAvhcAAIwTAACVGQAAoBgAABAAAAAmAAAACAAAAP//////////MAAAABQAAAAAAAAAAID//wCAAAADVP//AAABAA=="/>
              </a:ext>
            </a:extLst>
          </p:cNvSpPr>
          <p:nvPr/>
        </p:nvSpPr>
        <p:spPr>
          <a:xfrm>
            <a:off x="3859530" y="3177540"/>
            <a:ext cx="299085" cy="825500"/>
          </a:xfrm>
          <a:prstGeom prst="upArrow">
            <a:avLst>
              <a:gd name="adj1" fmla="val 50000"/>
              <a:gd name="adj2" fmla="val 90574"/>
            </a:avLst>
          </a:prstGeom>
          <a:solidFill>
            <a:srgbClr val="868613"/>
          </a:solidFill>
          <a:ln>
            <a:noFill/>
          </a:ln>
          <a:effectLst/>
        </p:spPr>
        <p:txBody>
          <a:bodyPr vert="horz" wrap="square" lIns="91440" tIns="45720" rIns="91440" bIns="45720" numCol="1" spcCol="215900" anchor="ctr"/>
          <a:lstStyle/>
          <a:p>
            <a:pPr algn="ctr">
              <a:defRPr cap="none">
                <a:solidFill>
                  <a:srgbClr val="FFFFFF"/>
                </a:solidFill>
              </a:defRPr>
            </a:pPr>
            <a:endParaRPr lang="en-gb" cap="none"/>
          </a:p>
        </p:txBody>
      </p:sp>
      <p:sp>
        <p:nvSpPr>
          <p:cNvPr id="16" name="Arrow: Up 44"/>
          <p:cNvSpPr>
            <a:extLst>
              <a:ext uri="smNativeData">
                <pr:smNativeData xmlns:pr="smNativeData" xmlns="smNativeData" val="SMDATA_16_GhpcYRMAAAAlAAAAygAAAA0AAAAAkAAAAEgAAACQAAAASAAAAAAAAAABAAAAAAAAAAEAAABQAAAA6GA52NX36j8AAAAAAADgPwAAAAAAAOA/AAAAAAAA4D8AAAAAAADgPwAAAAAAAOA/AAAAAAAA4D8AAAAAAADgPwAAAAAAAOA/AAAAAAAA4D8CAAAAjAAAAAEAAAAAAAAAhoYT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EEAQQ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hoYTAP///wEAAAAAAAAAAAAAAAAAAAAAAAAAAAAAAAAAAAAAAAAAAAAAAAJ/f38AgICAA8zMzADAwP8Af39/AAAAAAAAAAAAAAAAAAAAAAAAAAAAIQAAABgAAAAUAAAAKDcAAAQaAAD/OAAAnCQAABAAAAAmAAAACAAAAP//////////MAAAABQAAAAAAAAAAID//wCAAABCKP//AAABAA=="/>
              </a:ext>
            </a:extLst>
          </p:cNvSpPr>
          <p:nvPr/>
        </p:nvSpPr>
        <p:spPr>
          <a:xfrm rot="10800000">
            <a:off x="8966200" y="4229100"/>
            <a:ext cx="299085" cy="1722120"/>
          </a:xfrm>
          <a:prstGeom prst="upArrow">
            <a:avLst>
              <a:gd name="adj1" fmla="val 50000"/>
              <a:gd name="adj2" fmla="val 90542"/>
            </a:avLst>
          </a:prstGeom>
          <a:solidFill>
            <a:srgbClr val="868613"/>
          </a:solidFill>
          <a:ln>
            <a:noFill/>
          </a:ln>
          <a:effectLst/>
        </p:spPr>
        <p:txBody>
          <a:bodyPr vert="horz" wrap="square" lIns="91440" tIns="45720" rIns="91440" bIns="45720" numCol="1" spcCol="215900" anchor="ctr"/>
          <a:lstStyle/>
          <a:p>
            <a:pPr algn="ctr">
              <a:defRPr cap="none">
                <a:solidFill>
                  <a:srgbClr val="FFFFFF"/>
                </a:solidFill>
              </a:defRPr>
            </a:pPr>
            <a:endParaRPr lang="en-gb" cap="none"/>
          </a:p>
        </p:txBody>
      </p:sp>
      <p:sp>
        <p:nvSpPr>
          <p:cNvPr id="17" name="Ellipse1"/>
          <p:cNvSpPr>
            <a:extLst>
              <a:ext uri="smNativeData">
                <pr:smNativeData xmlns:pr="smNativeData" xmlns="smNativeData" val="SMDATA_16_GhpcYRMAAAAlAAAAZgAAAA0AAAAAkAAAAEgAAACQAAAASAAAAAAAAAAAAAAAAAAAAAEAAABQAAAAAAAAAAAA8D8AAAAAAADwPwAAAAAAAOA/AAAAAAAA4D8AAAAAAADgPwAAAAAAAOA/AAAAAAAA4D8AAAAAAADgPwAAAAAAAOA/AAAAAAAA4D8CAAAAjAAAAAEAAAAAAAAAu+DjDP///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YCkAAJYYAABCKgAAeBkAABAAAAAmAAAACAAAAP//////////MAAAABQAAAAAAAAAAAD//wAAAQAAAP//AAABAA=="/>
              </a:ext>
            </a:extLst>
          </p:cNvSpPr>
          <p:nvPr/>
        </p:nvSpPr>
        <p:spPr>
          <a:xfrm>
            <a:off x="6725920" y="3996690"/>
            <a:ext cx="143510" cy="143510"/>
          </a:xfrm>
          <a:prstGeom prst="ellipse">
            <a:avLst/>
          </a:prstGeom>
          <a:solidFill>
            <a:schemeClr val="accent1"/>
          </a:solidFill>
          <a:ln w="12700" cap="flat" cmpd="sng" algn="ctr">
            <a:solidFill>
              <a:schemeClr val="tx1"/>
            </a:solidFill>
            <a:prstDash val="solid"/>
            <a:headEnd type="none"/>
            <a:tailEnd type="none"/>
          </a:ln>
          <a:effectLst/>
        </p:spPr>
      </p:sp>
      <p:sp>
        <p:nvSpPr>
          <p:cNvPr id="18" name="Ellipse2"/>
          <p:cNvSpPr>
            <a:extLst>
              <a:ext uri="smNativeData">
                <pr:smNativeData xmlns:pr="smNativeData" xmlns="smNativeData" val="SMDATA_16_GhpcYRMAAAAlAAAAZgAAAA0AAAAAkAAAAEgAAACQAAAASAAAAAAAAAAAAAAAAAAAAAEAAABQAAAAAAAAAAAA8D8AAAAAAADwPwAAAAAAAOA/AAAAAAAA4D8AAAAAAADgPwAAAAAAAOA/AAAAAAAA4D8AAAAAAADgPwAAAAAAAOA/AAAAAAAA4D8CAAAAjAAAAAEAAAAAAAAAu+DjDP///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axsAAJYYAABNHAAAeBkAABAAAAAmAAAACAAAAP//////////MAAAABQAAAAAAAAAAAD//wAAAQAAAP//AAABAA=="/>
              </a:ext>
            </a:extLst>
          </p:cNvSpPr>
          <p:nvPr/>
        </p:nvSpPr>
        <p:spPr>
          <a:xfrm>
            <a:off x="4457065" y="3996690"/>
            <a:ext cx="143510" cy="143510"/>
          </a:xfrm>
          <a:prstGeom prst="ellipse">
            <a:avLst/>
          </a:prstGeom>
          <a:solidFill>
            <a:schemeClr val="accent1"/>
          </a:solidFill>
          <a:ln w="12700" cap="flat" cmpd="sng" algn="ctr">
            <a:solidFill>
              <a:schemeClr val="tx1"/>
            </a:solidFill>
            <a:prstDash val="solid"/>
            <a:headEnd type="none"/>
            <a:tailEnd type="none"/>
          </a:ln>
          <a:effectLst/>
        </p:spPr>
      </p:sp>
      <p:sp>
        <p:nvSpPr>
          <p:cNvPr id="19" name="Ellipse3"/>
          <p:cNvSpPr>
            <a:extLst>
              <a:ext uri="smNativeData">
                <pr:smNativeData xmlns:pr="smNativeData" xmlns="smNativeData" val="SMDATA_16_GhpcYRMAAAAlAAAAZgAAAA0AAAAAkAAAAEgAAACQAAAASAAAAAAAAAAAAAAAAAAAAAEAAABQAAAAAAAAAAAA8D8AAAAAAADwPwAAAAAAAOA/AAAAAAAA4D8AAAAAAADgPwAAAAAAAOA/AAAAAAAA4D8AAAAAAADgPwAAAAAAAOA/AAAAAAAA4D8CAAAAjAAAAAEAAAAAAAAAu+DjDP///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eDAAAJYYAABaMQAAeBkAABAAAAAmAAAACAAAAP//////////MAAAABQAAAAAAAAAAAD//wAAAQAAAP//AAABAA=="/>
              </a:ext>
            </a:extLst>
          </p:cNvSpPr>
          <p:nvPr/>
        </p:nvSpPr>
        <p:spPr>
          <a:xfrm>
            <a:off x="7879080" y="3996690"/>
            <a:ext cx="143510" cy="143510"/>
          </a:xfrm>
          <a:prstGeom prst="ellipse">
            <a:avLst/>
          </a:prstGeom>
          <a:solidFill>
            <a:schemeClr val="accent1"/>
          </a:solidFill>
          <a:ln w="12700" cap="flat" cmpd="sng" algn="ctr">
            <a:solidFill>
              <a:schemeClr val="tx1"/>
            </a:solidFill>
            <a:prstDash val="solid"/>
            <a:headEnd type="none"/>
            <a:tailEnd type="none"/>
          </a:ln>
          <a:effectLst/>
        </p:spPr>
      </p:sp>
      <p:sp>
        <p:nvSpPr>
          <p:cNvPr id="20" name="Ellipse4"/>
          <p:cNvSpPr>
            <a:extLst>
              <a:ext uri="smNativeData">
                <pr:smNativeData xmlns:pr="smNativeData" xmlns="smNativeData" val="SMDATA_16_GhpcYRMAAAAlAAAAZgAAAA0AAAAAkAAAAEgAAACQAAAASAAAAAAAAAAAAAAAAAAAAAEAAABQAAAAAAAAAAAA8D8AAAAAAADwPwAAAAAAAOA/AAAAAAAA4D8AAAAAAADgPwAAAAAAAOA/AAAAAAAA4D8AAAAAAADgPwAAAAAAAOA/AAAAAAAA4D8CAAAAjAAAAAEAAAAAAAAAu+DjDP///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eBQAAHEYAABaFQAAUxkAABAAAAAmAAAACAAAAP//////////MAAAABQAAAAAAAAAAAD//wAAAQAAAP//AAABAA=="/>
              </a:ext>
            </a:extLst>
          </p:cNvSpPr>
          <p:nvPr/>
        </p:nvSpPr>
        <p:spPr>
          <a:xfrm>
            <a:off x="3327400" y="3973195"/>
            <a:ext cx="143510" cy="143510"/>
          </a:xfrm>
          <a:prstGeom prst="ellipse">
            <a:avLst/>
          </a:prstGeom>
          <a:solidFill>
            <a:schemeClr val="accent1"/>
          </a:solidFill>
          <a:ln w="12700" cap="flat" cmpd="sng" algn="ctr">
            <a:solidFill>
              <a:schemeClr val="tx1"/>
            </a:solidFill>
            <a:prstDash val="solid"/>
            <a:headEnd type="none"/>
            <a:tailEnd type="none"/>
          </a:ln>
          <a:effectLst/>
        </p:spPr>
      </p:sp>
      <p:sp>
        <p:nvSpPr>
          <p:cNvPr id="21" name="Straight Connector 24"/>
          <p:cNvSpPr>
            <a:extLst>
              <a:ext uri="smNativeData">
                <pr:smNativeData xmlns:pr="smNativeData" xmlns="smNativeData" val="SMDATA_16_GhpcYRMAAAAlAAAACg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BAAAAAAAAAHAwoAAP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FT05g4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HAwoAB/f38AgICAA8zMzADAwP8Af39/AAAAAAAAAAAAAAAAAAAAAAAAAAAAIQAAABgAAAAUAAAAERkAAJQYAADwIgAAlBgAABAAAAAmAAAACAAAAP//////////MAAAABQAAAAAAAAAAAD//wAAAQAAAP//AAABAA=="/>
              </a:ext>
            </a:extLst>
          </p:cNvSpPr>
          <p:nvPr/>
        </p:nvSpPr>
        <p:spPr>
          <a:xfrm>
            <a:off x="4074795" y="3995420"/>
            <a:ext cx="1604645" cy="0"/>
          </a:xfrm>
          <a:prstGeom prst="line">
            <a:avLst/>
          </a:prstGeom>
          <a:noFill/>
          <a:ln w="9525" cap="flat" cmpd="sng" algn="ctr">
            <a:solidFill>
              <a:srgbClr val="7030A0"/>
            </a:solidFill>
            <a:prstDash val="solid"/>
            <a:headEnd type="none"/>
            <a:tailEnd type="none"/>
          </a:ln>
          <a:effectLst/>
        </p:spPr>
      </p:sp>
      <p:sp>
        <p:nvSpPr>
          <p:cNvPr id="22" name="Rectangle1"/>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EFBQV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AMAAGkJAABXRwAAGQ4AABAAAAAmAAAACAAAAP//////////MAAAABQAAAAAAAAAAAD//wAAAQAAAP//AAABAA=="/>
              </a:ext>
            </a:extLst>
          </p:cNvSpPr>
          <p:nvPr/>
        </p:nvSpPr>
        <p:spPr>
          <a:xfrm>
            <a:off x="609600" y="1529715"/>
            <a:ext cx="10987405" cy="762000"/>
          </a:xfrm>
          <a:prstGeom prst="rect">
            <a:avLst/>
          </a:prstGeom>
          <a:noFill/>
          <a:ln>
            <a:noFill/>
          </a:ln>
          <a:effectLst/>
        </p:spPr>
        <p:txBody>
          <a:bodyPr vert="horz" wrap="square" lIns="91440" tIns="45720" rIns="91440" bIns="45720" numCol="1" spcCol="215900" anchor="t"/>
          <a:lstStyle/>
          <a:p>
            <a:pPr/>
            <a:r>
              <a:t>In this example, an object lying between 2F (two focal lengths) and 1F (one focal length) will produce an image which is REAL, INVERTED and LARGER than the source.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1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1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1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dissolve">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dvAuto="0"/>
      <p:bldP spid="11" grpId="0" animBg="1" advAuto="0"/>
      <p:bldP spid="12" grpId="0" animBg="1" advAuto="0"/>
      <p:bldP spid="13" grpId="0" animBg="1" advAuto="0"/>
      <p:bldP spid="14" grpId="0" animBg="1" advAuto="0"/>
      <p:bldP spid="16" grpId="0" animBg="1"/>
      <p:bldP spid="21" grpId="0" animBg="1" advAuto="0"/>
      <p:bldP spid="22" grpId="0" animBg="1" advAuto="0"/>
    </p:bldLst>
    <p:extLst>
      <p:ext uri="smNativeData">
        <pr:smNativeData xmlns:pr="smNativeData" xmlns="smNativeData" val="GhpcYQgAAAAFAAAA/f///wEAAAAWAAAACAAAAAAAAAAAAAAAAAAAAAoAAAD9////AQAAABYAAAAIAAAAAAAAAAAAAAAAAAAADwAAAP3///8BAAAAFgAAAAgAAAAAAAAAAAAAAAAAAAAUAAAA/f///wEAAAAWAAAACAAAAAAAAAAAAAAAAAAAABkAAAD9////AQAAABYAAAAIAAAAAAAAAAAAAAAAAAAAHgAAAP3///8BAAAAFgAAAAgAAAAAAAAAAAAAAAAAAAAjAAAA/f///wEAAAAOAAAACgAAAAAAAAAAAAAAAAAAACgAAAD9////AQAAAAkAAAAAAAAAAAAAAAAAAAAAAAAA"/>
      </p:ext>
    </p:extLst>
  </p:timing>
</p:sld>
</file>

<file path=ppt/slides/slide2.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6_GhpcYRMAAAAlAAAAZAAAAA0A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pPr/>
            <a:r>
              <a:t>Lenses and Images</a:t>
            </a:r>
          </a:p>
        </p:txBody>
      </p:sp>
      <p:sp>
        <p:nvSpPr>
          <p:cNvPr id="3" name="Textbox1"/>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iAMAAEUJAAARRwAA9Q0AABAAAAAmAAAACAAAAP//////////MAAAABQAAAAAAAAAAAD//wAAAQAAAP//AAABAA=="/>
              </a:ext>
            </a:extLst>
          </p:cNvSpPr>
          <p:nvPr/>
        </p:nvSpPr>
        <p:spPr>
          <a:xfrm>
            <a:off x="574040" y="1506855"/>
            <a:ext cx="10978515" cy="762000"/>
          </a:xfrm>
          <a:prstGeom prst="rect">
            <a:avLst/>
          </a:prstGeom>
          <a:noFill/>
          <a:ln>
            <a:noFill/>
          </a:ln>
          <a:effectLst/>
        </p:spPr>
        <p:txBody>
          <a:bodyPr vert="horz" wrap="square" lIns="91440" tIns="45720" rIns="91440" bIns="45720" numCol="1" spcCol="215900" anchor="t"/>
          <a:lstStyle/>
          <a:p>
            <a:pPr>
              <a:defRPr sz="2200" cap="none"/>
            </a:pPr>
            <a:r>
              <a:t>We saw in our work on Refraction that light rays entering a dense medium from a less dense medium will be “bent” towards a “normal” </a:t>
            </a:r>
          </a:p>
        </p:txBody>
      </p:sp>
      <p:sp>
        <p:nvSpPr>
          <p:cNvPr id="4" name="Textbox2"/>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iAMAAAgPAAARRwAAqBEAABAAAAAmAAAACAAAAP//////////MAAAABQAAAAAAAAAAAD//wAAAQAAAP//AAABAA=="/>
              </a:ext>
            </a:extLst>
          </p:cNvSpPr>
          <p:nvPr/>
        </p:nvSpPr>
        <p:spPr>
          <a:xfrm>
            <a:off x="574040" y="2443480"/>
            <a:ext cx="10978515" cy="426720"/>
          </a:xfrm>
          <a:prstGeom prst="rect">
            <a:avLst/>
          </a:prstGeom>
          <a:noFill/>
          <a:ln>
            <a:noFill/>
          </a:ln>
          <a:effectLst/>
        </p:spPr>
        <p:txBody>
          <a:bodyPr vert="horz" wrap="square" lIns="91440" tIns="45720" rIns="91440" bIns="45720" numCol="1" spcCol="215900" anchor="t"/>
          <a:lstStyle/>
          <a:p>
            <a:pPr>
              <a:defRPr sz="2200" cap="none"/>
            </a:pPr>
            <a:r>
              <a:t>Lenses use the phenomenon of refraction to change the direction of light rays</a:t>
            </a:r>
          </a:p>
        </p:txBody>
      </p:sp>
      <p:sp>
        <p:nvSpPr>
          <p:cNvPr id="5" name="Textbox3"/>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iAMAAHgSAAARRwAAKBcAABAAAAAmAAAACAAAAP//////////MAAAABQAAAAAAAAAAAD//wAAAQAAAP//AAABAA=="/>
              </a:ext>
            </a:extLst>
          </p:cNvSpPr>
          <p:nvPr/>
        </p:nvSpPr>
        <p:spPr>
          <a:xfrm>
            <a:off x="574040" y="3002280"/>
            <a:ext cx="10978515" cy="762000"/>
          </a:xfrm>
          <a:prstGeom prst="rect">
            <a:avLst/>
          </a:prstGeom>
          <a:noFill/>
          <a:ln>
            <a:noFill/>
          </a:ln>
          <a:effectLst/>
        </p:spPr>
        <p:txBody>
          <a:bodyPr vert="horz" wrap="square" lIns="91440" tIns="45720" rIns="91440" bIns="45720" numCol="1" spcCol="215900" anchor="t"/>
          <a:lstStyle/>
          <a:p>
            <a:pPr>
              <a:defRPr sz="2200" cap="none"/>
            </a:pPr>
            <a:r>
              <a:t>There are TWO types of lens, and each has its own set of uses determined by the way in which it affects the path of light rays.</a:t>
            </a:r>
          </a:p>
        </p:txBody>
      </p:sp>
      <p:pic>
        <p:nvPicPr>
          <p:cNvPr id="6" name="Picture1"/>
          <p:cNvPicPr>
            <a:picLocks noChangeAspect="1"/>
            <a:extLst>
              <a:ext uri="smNativeData">
                <pr:smNativeData xmlns:pr="smNativeData" xmlns="smNativeData" val="SMDATA_18_GhpcYRMAAAAlAAAAEQAAAC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OgMAAC+FwAA6D4AAJgpAAAQAAAAJgAAAAgAAAD//////////zAAAAAUAAAAAAAAAAAA//8AAAEAAAD//wAAAQA="/>
              </a:ext>
            </a:extLst>
          </p:cNvPicPr>
          <p:nvPr/>
        </p:nvPicPr>
        <p:blipFill>
          <a:blip r:embed="rId2"/>
          <a:stretch>
            <a:fillRect/>
          </a:stretch>
        </p:blipFill>
        <p:spPr>
          <a:xfrm>
            <a:off x="2098040" y="3859530"/>
            <a:ext cx="8128000" cy="2901950"/>
          </a:xfrm>
          <a:prstGeom prst="rect">
            <a:avLst/>
          </a:prstGeom>
          <a:noFill/>
          <a:ln>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P spid="4" grpId="0" animBg="1" advAuto="0"/>
      <p:bldP spid="5" grpId="0" animBg="1" advAuto="0"/>
      <p:bldP spid="6" grpId="0" animBg="1" advAuto="0"/>
    </p:bldLst>
    <p:extLst>
      <p:ext uri="smNativeData">
        <pr:smNativeData xmlns:pr="smNativeData" xmlns="smNativeData" val="GhpcYQQAAAAFAAAA/f///wEAAAAFAAAACgAAAAAAAAAAAAAAAAAAAAoAAAD9////AQAAAAUAAAAKAAAAAAAAAAAAAAAAAAAADwAAAP3///8BAAAABQAAAAoAAAAAAAAAAAAAAAAAAAAUAAAA/f///wEAAAAFAAAACgAAAAAAAAAAAAAAAAAAAA=="/>
      </p:ext>
    </p:extLst>
  </p:timing>
</p:sld>
</file>

<file path=ppt/slides/slide20.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pic>
        <p:nvPicPr>
          <p:cNvPr id="2" name="Picture1"/>
          <p:cNvPicPr>
            <a:picLocks noChangeAspect="1"/>
            <a:extLst>
              <a:ext uri="smNativeData">
                <pr:smNativeData xmlns:pr="smNativeData" xmlns="smNativeData" val="SMDATA_18_GhpcYRMAAAAlAAAAEQAAAC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FcfAAD7DgAAjCYAAMkiAAAQAAAAJgAAAAgAAAD//////////zAAAAAUAAAAAAAAAAAA//8AAAEAAAD//wAAAQA="/>
              </a:ext>
            </a:extLst>
          </p:cNvPicPr>
          <p:nvPr/>
        </p:nvPicPr>
        <p:blipFill>
          <a:blip r:embed="rId2"/>
          <a:stretch>
            <a:fillRect/>
          </a:stretch>
        </p:blipFill>
        <p:spPr>
          <a:xfrm>
            <a:off x="5094605" y="2435225"/>
            <a:ext cx="1171575" cy="3219450"/>
          </a:xfrm>
          <a:prstGeom prst="rect">
            <a:avLst/>
          </a:prstGeom>
          <a:noFill/>
          <a:ln>
            <a:noFill/>
          </a:ln>
          <a:effectLst/>
        </p:spPr>
      </p:pic>
      <p:sp>
        <p:nvSpPr>
          <p:cNvPr id="3" name="SlideTitle1"/>
          <p:cNvSpPr>
            <a:spLocks noGrp="1" noChangeArrowheads="1"/>
            <a:extLst>
              <a:ext uri="smNativeData">
                <pr:smNativeData xmlns:pr="smNativeData" xmlns="smNativeData" val="SMDATA_16_GhpcYRMAAAAlAAAAZAAAAA0A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EC+dHk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pPr/>
            <a:r>
              <a:t>Predicting The Image - Ray Diagrams</a:t>
            </a:r>
          </a:p>
        </p:txBody>
      </p:sp>
      <p:sp>
        <p:nvSpPr>
          <p:cNvPr id="4" name="Line1"/>
          <p:cNvSpPr>
            <a:extLst>
              <a:ext uri="smNativeData">
                <pr:smNativeData xmlns:pr="smNativeData" xmlns="smNativeData" val="SMDATA_16_GhpcYRMAAAAlAAAACgAAAA0AAAAAkAAAAEgAAACQAAAASAAAAAAAAAAAAAAAAg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BAAAABAAAAP8AAAAo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E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P8AAAB/f38AgICAA8zMzADAwP8Af39/AAAAAAAAAAAAAAAAAAAAAAAAAAAAIQAAABgAAAAUAAAALgYAAAYZAAC+RQAACBkAABAAAAAmAAAACAAAAP//////////MAAAABQAAAAAAAAAAAD//wAAAQAAAP//AAABAA=="/>
              </a:ext>
            </a:extLst>
          </p:cNvSpPr>
          <p:nvPr/>
        </p:nvSpPr>
        <p:spPr>
          <a:xfrm flipV="1">
            <a:off x="1004570" y="4067810"/>
            <a:ext cx="10332720" cy="1270"/>
          </a:xfrm>
          <a:prstGeom prst="line">
            <a:avLst/>
          </a:prstGeom>
          <a:noFill/>
          <a:ln w="25400" cap="flat" cmpd="sng" algn="ctr">
            <a:solidFill>
              <a:srgbClr val="FF0000"/>
            </a:solidFill>
            <a:prstDash val="lgDash"/>
            <a:headEnd type="none"/>
            <a:tailEnd type="none"/>
          </a:ln>
          <a:effectLst/>
        </p:spPr>
      </p:sp>
      <p:sp>
        <p:nvSpPr>
          <p:cNvPr id="5" name="Line2"/>
          <p:cNvSpPr>
            <a:extLst>
              <a:ext uri="smNativeData">
                <pr:smNativeData xmlns:pr="smNativeData" xmlns="smNativeData" val="SMDATA_16_GhpcYRMAAAAlAAAACg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BAAAAAAAAAAAAAAkU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GQJryc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8CIAABkOAADyIgAAKyQAABAAAAAmAAAACAAAAP//////////MAAAABQAAAAAAAAAAAD//wAAAQAAAP//AAABAA=="/>
              </a:ext>
            </a:extLst>
          </p:cNvSpPr>
          <p:nvPr/>
        </p:nvSpPr>
        <p:spPr>
          <a:xfrm flipH="1">
            <a:off x="5679440" y="2291715"/>
            <a:ext cx="1270" cy="3587750"/>
          </a:xfrm>
          <a:prstGeom prst="line">
            <a:avLst/>
          </a:prstGeom>
          <a:noFill/>
          <a:ln w="12700" cap="flat" cmpd="sng" algn="ctr">
            <a:solidFill>
              <a:schemeClr val="tx1"/>
            </a:solidFill>
            <a:prstDash val="solid"/>
            <a:headEnd type="none"/>
            <a:tailEnd type="none"/>
          </a:ln>
          <a:effectLst/>
        </p:spPr>
      </p:sp>
      <p:sp>
        <p:nvSpPr>
          <p:cNvPr id="6" name="Textbox3"/>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CCxnnk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bxkAAAQaAABKHgAARBwAABAAAAAmAAAACAAAAP//////////MAAAABQAAAAAAAAAAAD//wAAAQAAAP//AAABAA=="/>
              </a:ext>
            </a:extLst>
          </p:cNvSpPr>
          <p:nvPr/>
        </p:nvSpPr>
        <p:spPr>
          <a:xfrm>
            <a:off x="4134485" y="4229100"/>
            <a:ext cx="789305" cy="365760"/>
          </a:xfrm>
          <a:prstGeom prst="rect">
            <a:avLst/>
          </a:prstGeom>
          <a:noFill/>
          <a:ln>
            <a:noFill/>
          </a:ln>
          <a:effectLst/>
        </p:spPr>
        <p:txBody>
          <a:bodyPr vert="horz" wrap="square" lIns="91440" tIns="45720" rIns="91440" bIns="45720" numCol="1" spcCol="215900" anchor="t"/>
          <a:lstStyle/>
          <a:p>
            <a:pPr algn="ctr"/>
            <a:r>
              <a:t>1F</a:t>
            </a:r>
          </a:p>
        </p:txBody>
      </p:sp>
      <p:sp>
        <p:nvSpPr>
          <p:cNvPr id="7" name="Textbox4"/>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EAKyyY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ZCcAAAQaAAA/LAAARBwAABAAAAAmAAAACAAAAP//////////MAAAABQAAAAAAAAAAAD//wAAAQAAAP//AAABAA=="/>
              </a:ext>
            </a:extLst>
          </p:cNvSpPr>
          <p:nvPr/>
        </p:nvSpPr>
        <p:spPr>
          <a:xfrm>
            <a:off x="6403340" y="4229100"/>
            <a:ext cx="789305" cy="365760"/>
          </a:xfrm>
          <a:prstGeom prst="rect">
            <a:avLst/>
          </a:prstGeom>
          <a:noFill/>
          <a:ln>
            <a:noFill/>
          </a:ln>
          <a:effectLst/>
        </p:spPr>
        <p:txBody>
          <a:bodyPr vert="horz" wrap="square" lIns="91440" tIns="45720" rIns="91440" bIns="45720" numCol="1" spcCol="215900" anchor="t"/>
          <a:lstStyle/>
          <a:p>
            <a:pPr algn="ctr"/>
            <a:r>
              <a:t>1F</a:t>
            </a:r>
          </a:p>
        </p:txBody>
      </p:sp>
      <p:sp>
        <p:nvSpPr>
          <p:cNvPr id="8" name="Textbox5"/>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fBIAAAQaAABXFwAARBwAABAAAAAmAAAACAAAAP//////////MAAAABQAAAAAAAAAAAD//wAAAQAAAP//AAABAA=="/>
              </a:ext>
            </a:extLst>
          </p:cNvSpPr>
          <p:nvPr/>
        </p:nvSpPr>
        <p:spPr>
          <a:xfrm>
            <a:off x="3004820" y="4229100"/>
            <a:ext cx="789305" cy="365760"/>
          </a:xfrm>
          <a:prstGeom prst="rect">
            <a:avLst/>
          </a:prstGeom>
          <a:noFill/>
          <a:ln>
            <a:noFill/>
          </a:ln>
          <a:effectLst/>
        </p:spPr>
        <p:txBody>
          <a:bodyPr vert="horz" wrap="square" lIns="91440" tIns="45720" rIns="91440" bIns="45720" numCol="1" spcCol="215900" anchor="t"/>
          <a:lstStyle/>
          <a:p>
            <a:pPr algn="ctr"/>
            <a:r>
              <a:t>2F</a:t>
            </a:r>
          </a:p>
        </p:txBody>
      </p:sp>
      <p:sp>
        <p:nvSpPr>
          <p:cNvPr id="9" name="Textbox6"/>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KD/8K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fC4AAAQaAABXMwAARBwAABAAAAAmAAAACAAAAP//////////MAAAABQAAAAAAAAAAAD//wAAAQAAAP//AAABAA=="/>
              </a:ext>
            </a:extLst>
          </p:cNvSpPr>
          <p:nvPr/>
        </p:nvSpPr>
        <p:spPr>
          <a:xfrm>
            <a:off x="7556500" y="4229100"/>
            <a:ext cx="789305" cy="365760"/>
          </a:xfrm>
          <a:prstGeom prst="rect">
            <a:avLst/>
          </a:prstGeom>
          <a:noFill/>
          <a:ln>
            <a:noFill/>
          </a:ln>
          <a:effectLst/>
        </p:spPr>
        <p:txBody>
          <a:bodyPr vert="horz" wrap="square" lIns="91440" tIns="45720" rIns="91440" bIns="45720" numCol="1" spcCol="215900" anchor="t"/>
          <a:lstStyle/>
          <a:p>
            <a:pPr algn="ctr"/>
            <a:r>
              <a:t>2F</a:t>
            </a:r>
          </a:p>
        </p:txBody>
      </p:sp>
      <p:sp>
        <p:nvSpPr>
          <p:cNvPr id="10" name="Arrow: Up 41"/>
          <p:cNvSpPr>
            <a:extLst>
              <a:ext uri="smNativeData">
                <pr:smNativeData xmlns:pr="smNativeData" xmlns="smNativeData" val="SMDATA_16_GhpcYRMAAAAlAAAAygAAAA0AAAAAkAAAAEgAAACQAAAASAAAAAAAAAABAAAAAAAAAAEAAABQAAAAsP78kLx/5T8AAAAAAADgPwAAAAAAAOA/AAAAAAAA4D8AAAAAAADgPwAAAAAAAOA/AAAAAAAA4D8AAAAAAADgPwAAAAAAAOA/AAAAAAAA4D8CAAAAjAAAAAEAAAAAAAAAhoYT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ElnQU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hoYTAP///wEAAAAAAAAAAAAAAAAAAAAAAAAAAAAAAAAAAAAAAAAAAAAAAAJ/f38AgICAA8zMzADAwP8Af39/AAAAAAAAAAAAAAAAAAAAAAAAAAAAIQAAABgAAAAUAAAA9hoAAIwTAADNHAAAoBgAABAAAAAmAAAACAAAAP//////////MAAAABQAAAAAAAAAAID//wCAAAADVP//AAABAA=="/>
              </a:ext>
            </a:extLst>
          </p:cNvSpPr>
          <p:nvPr/>
        </p:nvSpPr>
        <p:spPr>
          <a:xfrm>
            <a:off x="4382770" y="3177540"/>
            <a:ext cx="299085" cy="825500"/>
          </a:xfrm>
          <a:prstGeom prst="upArrow">
            <a:avLst>
              <a:gd name="adj1" fmla="val 50000"/>
              <a:gd name="adj2" fmla="val 90574"/>
            </a:avLst>
          </a:prstGeom>
          <a:solidFill>
            <a:srgbClr val="868613"/>
          </a:solidFill>
          <a:ln>
            <a:noFill/>
          </a:ln>
          <a:effectLst/>
        </p:spPr>
        <p:txBody>
          <a:bodyPr vert="horz" wrap="square" lIns="91440" tIns="45720" rIns="91440" bIns="45720" numCol="1" spcCol="215900" anchor="ctr"/>
          <a:lstStyle/>
          <a:p>
            <a:pPr algn="ctr">
              <a:defRPr cap="none">
                <a:solidFill>
                  <a:srgbClr val="FFFFFF"/>
                </a:solidFill>
              </a:defRPr>
            </a:pPr>
            <a:endParaRPr lang="en-gb" cap="none"/>
          </a:p>
        </p:txBody>
      </p:sp>
      <p:sp>
        <p:nvSpPr>
          <p:cNvPr id="11" name="Ellipse1"/>
          <p:cNvSpPr>
            <a:extLst>
              <a:ext uri="smNativeData">
                <pr:smNativeData xmlns:pr="smNativeData" xmlns="smNativeData" val="SMDATA_16_GhpcYRMAAAAlAAAAZgAAAA0AAAAAkAAAAEgAAACQAAAASAAAAAAAAAAAAAAAAAAAAAEAAABQAAAAAAAAAAAA8D8AAAAAAADwPwAAAAAAAOA/AAAAAAAA4D8AAAAAAADgPwAAAAAAAOA/AAAAAAAA4D8AAAAAAADgPwAAAAAAAOA/AAAAAAAA4D8CAAAAjAAAAAEAAAAAAAAAu+DjDP///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EFBQU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YCkAAJYYAABCKgAAeBkAABAAAAAmAAAACAAAAP//////////MAAAABQAAAAAAAAAAAD//wAAAQAAAP//AAABAA=="/>
              </a:ext>
            </a:extLst>
          </p:cNvSpPr>
          <p:nvPr/>
        </p:nvSpPr>
        <p:spPr>
          <a:xfrm>
            <a:off x="6725920" y="3996690"/>
            <a:ext cx="143510" cy="143510"/>
          </a:xfrm>
          <a:prstGeom prst="ellipse">
            <a:avLst/>
          </a:prstGeom>
          <a:solidFill>
            <a:schemeClr val="accent1"/>
          </a:solidFill>
          <a:ln w="12700" cap="flat" cmpd="sng" algn="ctr">
            <a:solidFill>
              <a:schemeClr val="tx1"/>
            </a:solidFill>
            <a:prstDash val="solid"/>
            <a:headEnd type="none"/>
            <a:tailEnd type="none"/>
          </a:ln>
          <a:effectLst/>
        </p:spPr>
      </p:sp>
      <p:sp>
        <p:nvSpPr>
          <p:cNvPr id="12" name="Ellipse2"/>
          <p:cNvSpPr>
            <a:extLst>
              <a:ext uri="smNativeData">
                <pr:smNativeData xmlns:pr="smNativeData" xmlns="smNativeData" val="SMDATA_16_GhpcYRMAAAAlAAAAZgAAAA0AAAAAkAAAAEgAAACQAAAASAAAAAAAAAAAAAAAAAAAAAEAAABQAAAAAAAAAAAA8D8AAAAAAADwPwAAAAAAAOA/AAAAAAAA4D8AAAAAAADgPwAAAAAAAOA/AAAAAAAA4D8AAAAAAADgPwAAAAAAAOA/AAAAAAAA4D8CAAAAjAAAAAEAAAAAAAAAu+DjDP///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EFBQU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axsAAJYYAABNHAAAeBkAABAAAAAmAAAACAAAAP//////////MAAAABQAAAAAAAAAAAD//wAAAQAAAP//AAABAA=="/>
              </a:ext>
            </a:extLst>
          </p:cNvSpPr>
          <p:nvPr/>
        </p:nvSpPr>
        <p:spPr>
          <a:xfrm>
            <a:off x="4457065" y="3996690"/>
            <a:ext cx="143510" cy="143510"/>
          </a:xfrm>
          <a:prstGeom prst="ellipse">
            <a:avLst/>
          </a:prstGeom>
          <a:solidFill>
            <a:schemeClr val="accent1"/>
          </a:solidFill>
          <a:ln w="12700" cap="flat" cmpd="sng" algn="ctr">
            <a:solidFill>
              <a:schemeClr val="tx1"/>
            </a:solidFill>
            <a:prstDash val="solid"/>
            <a:headEnd type="none"/>
            <a:tailEnd type="none"/>
          </a:ln>
          <a:effectLst/>
        </p:spPr>
      </p:sp>
      <p:sp>
        <p:nvSpPr>
          <p:cNvPr id="13" name="Ellipse3"/>
          <p:cNvSpPr>
            <a:extLst>
              <a:ext uri="smNativeData">
                <pr:smNativeData xmlns:pr="smNativeData" xmlns="smNativeData" val="SMDATA_16_GhpcYRMAAAAlAAAAZgAAAA0AAAAAkAAAAEgAAACQAAAASAAAAAAAAAAAAAAAAAAAAAEAAABQAAAAAAAAAAAA8D8AAAAAAADwPwAAAAAAAOA/AAAAAAAA4D8AAAAAAADgPwAAAAAAAOA/AAAAAAAA4D8AAAAAAADgPwAAAAAAAOA/AAAAAAAA4D8CAAAAjAAAAAEAAAAAAAAAu+DjDP///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DwvYTo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eDAAAJYYAABaMQAAeBkAABAAAAAmAAAACAAAAP//////////MAAAABQAAAAAAAAAAAD//wAAAQAAAP//AAABAA=="/>
              </a:ext>
            </a:extLst>
          </p:cNvSpPr>
          <p:nvPr/>
        </p:nvSpPr>
        <p:spPr>
          <a:xfrm>
            <a:off x="7879080" y="3996690"/>
            <a:ext cx="143510" cy="143510"/>
          </a:xfrm>
          <a:prstGeom prst="ellipse">
            <a:avLst/>
          </a:prstGeom>
          <a:solidFill>
            <a:schemeClr val="accent1"/>
          </a:solidFill>
          <a:ln w="12700" cap="flat" cmpd="sng" algn="ctr">
            <a:solidFill>
              <a:schemeClr val="tx1"/>
            </a:solidFill>
            <a:prstDash val="solid"/>
            <a:headEnd type="none"/>
            <a:tailEnd type="none"/>
          </a:ln>
          <a:effectLst/>
        </p:spPr>
      </p:sp>
      <p:sp>
        <p:nvSpPr>
          <p:cNvPr id="14" name="Ellipse4"/>
          <p:cNvSpPr>
            <a:extLst>
              <a:ext uri="smNativeData">
                <pr:smNativeData xmlns:pr="smNativeData" xmlns="smNativeData" val="SMDATA_16_GhpcYRMAAAAlAAAAZgAAAA0AAAAAkAAAAEgAAACQAAAASAAAAAAAAAAAAAAAAAAAAAEAAABQAAAAAAAAAAAA8D8AAAAAAADwPwAAAAAAAOA/AAAAAAAA4D8AAAAAAADgPwAAAAAAAOA/AAAAAAAA4D8AAAAAAADgPwAAAAAAAOA/AAAAAAAA4D8CAAAAjAAAAAEAAAAAAAAAu+DjDP///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MKE/8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eBQAAHEYAABaFQAAUxkAABAAAAAmAAAACAAAAP//////////MAAAABQAAAAAAAAAAAD//wAAAQAAAP//AAABAA=="/>
              </a:ext>
            </a:extLst>
          </p:cNvSpPr>
          <p:nvPr/>
        </p:nvSpPr>
        <p:spPr>
          <a:xfrm>
            <a:off x="3327400" y="3973195"/>
            <a:ext cx="143510" cy="143510"/>
          </a:xfrm>
          <a:prstGeom prst="ellipse">
            <a:avLst/>
          </a:prstGeom>
          <a:solidFill>
            <a:schemeClr val="accent1"/>
          </a:solidFill>
          <a:ln w="12700" cap="flat" cmpd="sng" algn="ctr">
            <a:solidFill>
              <a:schemeClr val="tx1"/>
            </a:solidFill>
            <a:prstDash val="solid"/>
            <a:headEnd type="none"/>
            <a:tailEnd type="none"/>
          </a:ln>
          <a:effectLst/>
        </p:spPr>
      </p:sp>
      <p:sp>
        <p:nvSpPr>
          <p:cNvPr id="15" name="Rectangle1"/>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D48YTo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AMAAGkJAABXRwAAGQ4AAAAAAAAmAAAACAAAAP//////////MAAAABQAAAAAAAAAAAD//wAAAQAAAP//AAABAA=="/>
              </a:ext>
            </a:extLst>
          </p:cNvSpPr>
          <p:nvPr/>
        </p:nvSpPr>
        <p:spPr>
          <a:xfrm>
            <a:off x="609600" y="1529715"/>
            <a:ext cx="10987405" cy="762000"/>
          </a:xfrm>
          <a:prstGeom prst="rect">
            <a:avLst/>
          </a:prstGeom>
          <a:noFill/>
          <a:ln>
            <a:noFill/>
          </a:ln>
          <a:effectLst/>
        </p:spPr>
        <p:txBody>
          <a:bodyPr vert="horz" wrap="square" lIns="91440" tIns="45720" rIns="91440" bIns="45720" numCol="1" spcCol="215900" anchor="t"/>
          <a:lstStyle/>
          <a:p>
            <a:pPr/>
            <a:r>
              <a:t>EXERCISE 4 : Draw light rays from the tip of the object and the base of the object. Show their path through the lens and use this information to predict the location of the real image on the right.</a:t>
            </a:r>
          </a:p>
        </p:txBody>
      </p:sp>
    </p:spTree>
  </p:cSld>
  <p:clrMapOvr>
    <a:masterClrMapping/>
  </p:clrMapOvr>
  <p:timing>
    <p:tnLst>
      <p:par>
        <p:cTn id="1" dur="indefinite" restart="never" nodeType="tmRoot"/>
      </p:par>
    </p:tnLst>
  </p:timing>
</p:sld>
</file>

<file path=ppt/slides/slide21.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pic>
        <p:nvPicPr>
          <p:cNvPr id="2" name="Picture1"/>
          <p:cNvPicPr>
            <a:picLocks noChangeAspect="1"/>
            <a:extLst>
              <a:ext uri="smNativeData">
                <pr:smNativeData xmlns:pr="smNativeData" xmlns="smNativeData" val="SMDATA_18_GhpcYRMAAAAlAAAAEQAAAC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BBAEE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FcfAAD7DgAAjCYAAMkiAAAQAAAAJgAAAAgAAAD//////////zAAAAAUAAAAAAAAAAAA//8AAAEAAAD//wAAAQA="/>
              </a:ext>
            </a:extLst>
          </p:cNvPicPr>
          <p:nvPr/>
        </p:nvPicPr>
        <p:blipFill>
          <a:blip r:embed="rId2"/>
          <a:stretch>
            <a:fillRect/>
          </a:stretch>
        </p:blipFill>
        <p:spPr>
          <a:xfrm>
            <a:off x="5094605" y="2435225"/>
            <a:ext cx="1171575" cy="3219450"/>
          </a:xfrm>
          <a:prstGeom prst="rect">
            <a:avLst/>
          </a:prstGeom>
          <a:noFill/>
          <a:ln>
            <a:noFill/>
          </a:ln>
          <a:effectLst/>
        </p:spPr>
      </p:pic>
      <p:sp>
        <p:nvSpPr>
          <p:cNvPr id="3" name="SlideTitle1"/>
          <p:cNvSpPr>
            <a:spLocks noGrp="1" noChangeArrowheads="1"/>
            <a:extLst>
              <a:ext uri="smNativeData">
                <pr:smNativeData xmlns:pr="smNativeData" xmlns="smNativeData" val="SMDATA_16_GhpcYRMAAAAlAAAAZAAAAA0A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D48cDo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pPr/>
            <a:r>
              <a:t>Predicting The Image - Ray Diagrams</a:t>
            </a:r>
          </a:p>
        </p:txBody>
      </p:sp>
      <p:sp>
        <p:nvSpPr>
          <p:cNvPr id="4" name="Line1"/>
          <p:cNvSpPr>
            <a:extLst>
              <a:ext uri="smNativeData">
                <pr:smNativeData xmlns:pr="smNativeData" xmlns="smNativeData" val="SMDATA_16_GhpcYRMAAAAlAAAACgAAAA0AAAAAkAAAAEgAAACQAAAASAAAAAAAAAAAAAAAAg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BAAAABAAAAP8AAAAo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Bhcj4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P8AAAB/f38AgICAA8zMzADAwP8Af39/AAAAAAAAAAAAAAAAAAAAAAAAAAAAIQAAABgAAAAUAAAALgYAAAYZAAC+RQAACBkAABAAAAAmAAAACAAAAP//////////MAAAABQAAAAAAAAAAAD//wAAAQAAAP//AAABAA=="/>
              </a:ext>
            </a:extLst>
          </p:cNvSpPr>
          <p:nvPr/>
        </p:nvSpPr>
        <p:spPr>
          <a:xfrm flipV="1">
            <a:off x="1004570" y="4067810"/>
            <a:ext cx="10332720" cy="1270"/>
          </a:xfrm>
          <a:prstGeom prst="line">
            <a:avLst/>
          </a:prstGeom>
          <a:noFill/>
          <a:ln w="25400" cap="flat" cmpd="sng" algn="ctr">
            <a:solidFill>
              <a:srgbClr val="FF0000"/>
            </a:solidFill>
            <a:prstDash val="lgDash"/>
            <a:headEnd type="none"/>
            <a:tailEnd type="none"/>
          </a:ln>
          <a:effectLst/>
        </p:spPr>
      </p:sp>
      <p:sp>
        <p:nvSpPr>
          <p:cNvPr id="5" name="Line2"/>
          <p:cNvSpPr>
            <a:extLst>
              <a:ext uri="smNativeData">
                <pr:smNativeData xmlns:pr="smNativeData" xmlns="smNativeData" val="SMDATA_16_GhpcYRMAAAAlAAAACg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BAAAAAAAAAAAAAAkU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kiLz4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8CIAABkOAADyIgAAKyQAABAAAAAmAAAACAAAAP//////////MAAAABQAAAAAAAAAAAD//wAAAQAAAP//AAABAA=="/>
              </a:ext>
            </a:extLst>
          </p:cNvSpPr>
          <p:nvPr/>
        </p:nvSpPr>
        <p:spPr>
          <a:xfrm flipH="1">
            <a:off x="5679440" y="2291715"/>
            <a:ext cx="1270" cy="3587750"/>
          </a:xfrm>
          <a:prstGeom prst="line">
            <a:avLst/>
          </a:prstGeom>
          <a:noFill/>
          <a:ln w="12700" cap="flat" cmpd="sng" algn="ctr">
            <a:solidFill>
              <a:schemeClr val="tx1"/>
            </a:solidFill>
            <a:prstDash val="solid"/>
            <a:headEnd type="none"/>
            <a:tailEnd type="none"/>
          </a:ln>
          <a:effectLst/>
        </p:spPr>
      </p:sp>
      <p:sp>
        <p:nvSpPr>
          <p:cNvPr id="6" name="Textbox3"/>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Dpjb24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bxkAAAQaAABKHgAARBwAABAAAAAmAAAACAAAAP//////////MAAAABQAAAAAAAAAAAD//wAAAQAAAP//AAABAA=="/>
              </a:ext>
            </a:extLst>
          </p:cNvSpPr>
          <p:nvPr/>
        </p:nvSpPr>
        <p:spPr>
          <a:xfrm>
            <a:off x="4134485" y="4229100"/>
            <a:ext cx="789305" cy="365760"/>
          </a:xfrm>
          <a:prstGeom prst="rect">
            <a:avLst/>
          </a:prstGeom>
          <a:noFill/>
          <a:ln>
            <a:noFill/>
          </a:ln>
          <a:effectLst/>
        </p:spPr>
        <p:txBody>
          <a:bodyPr vert="horz" wrap="square" lIns="91440" tIns="45720" rIns="91440" bIns="45720" numCol="1" spcCol="215900" anchor="t"/>
          <a:lstStyle/>
          <a:p>
            <a:pPr algn="ctr"/>
            <a:r>
              <a:t>1F</a:t>
            </a:r>
          </a:p>
        </p:txBody>
      </p:sp>
      <p:sp>
        <p:nvSpPr>
          <p:cNvPr id="7" name="Textbox4"/>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G9zb2Y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ZCcAAAQaAAA/LAAARBwAABAAAAAmAAAACAAAAP//////////MAAAABQAAAAAAAAAAAD//wAAAQAAAP//AAABAA=="/>
              </a:ext>
            </a:extLst>
          </p:cNvSpPr>
          <p:nvPr/>
        </p:nvSpPr>
        <p:spPr>
          <a:xfrm>
            <a:off x="6403340" y="4229100"/>
            <a:ext cx="789305" cy="365760"/>
          </a:xfrm>
          <a:prstGeom prst="rect">
            <a:avLst/>
          </a:prstGeom>
          <a:noFill/>
          <a:ln>
            <a:noFill/>
          </a:ln>
          <a:effectLst/>
        </p:spPr>
        <p:txBody>
          <a:bodyPr vert="horz" wrap="square" lIns="91440" tIns="45720" rIns="91440" bIns="45720" numCol="1" spcCol="215900" anchor="t"/>
          <a:lstStyle/>
          <a:p>
            <a:pPr algn="ctr"/>
            <a:r>
              <a:t>1F</a:t>
            </a:r>
          </a:p>
        </p:txBody>
      </p:sp>
      <p:sp>
        <p:nvSpPr>
          <p:cNvPr id="8" name="Textbox5"/>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EFBQU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fBIAAAQaAABXFwAARBwAABAAAAAmAAAACAAAAP//////////MAAAABQAAAAAAAAAAAD//wAAAQAAAP//AAABAA=="/>
              </a:ext>
            </a:extLst>
          </p:cNvSpPr>
          <p:nvPr/>
        </p:nvSpPr>
        <p:spPr>
          <a:xfrm>
            <a:off x="3004820" y="4229100"/>
            <a:ext cx="789305" cy="365760"/>
          </a:xfrm>
          <a:prstGeom prst="rect">
            <a:avLst/>
          </a:prstGeom>
          <a:noFill/>
          <a:ln>
            <a:noFill/>
          </a:ln>
          <a:effectLst/>
        </p:spPr>
        <p:txBody>
          <a:bodyPr vert="horz" wrap="square" lIns="91440" tIns="45720" rIns="91440" bIns="45720" numCol="1" spcCol="215900" anchor="t"/>
          <a:lstStyle/>
          <a:p>
            <a:pPr algn="ctr"/>
            <a:r>
              <a:t>2F</a:t>
            </a:r>
          </a:p>
        </p:txBody>
      </p:sp>
      <p:sp>
        <p:nvSpPr>
          <p:cNvPr id="9" name="Textbox6"/>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D0ibnU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fC4AAAQaAABXMwAARBwAABAAAAAmAAAACAAAAP//////////MAAAABQAAAAAAAAAAAD//wAAAQAAAP//AAABAA=="/>
              </a:ext>
            </a:extLst>
          </p:cNvSpPr>
          <p:nvPr/>
        </p:nvSpPr>
        <p:spPr>
          <a:xfrm>
            <a:off x="7556500" y="4229100"/>
            <a:ext cx="789305" cy="365760"/>
          </a:xfrm>
          <a:prstGeom prst="rect">
            <a:avLst/>
          </a:prstGeom>
          <a:noFill/>
          <a:ln>
            <a:noFill/>
          </a:ln>
          <a:effectLst/>
        </p:spPr>
        <p:txBody>
          <a:bodyPr vert="horz" wrap="square" lIns="91440" tIns="45720" rIns="91440" bIns="45720" numCol="1" spcCol="215900" anchor="t"/>
          <a:lstStyle/>
          <a:p>
            <a:pPr algn="ctr"/>
            <a:r>
              <a:t>2F</a:t>
            </a:r>
          </a:p>
        </p:txBody>
      </p:sp>
      <p:sp>
        <p:nvSpPr>
          <p:cNvPr id="10" name="Straight Connector 15"/>
          <p:cNvSpPr>
            <a:extLst>
              <a:ext uri="smNativeData">
                <pr:smNativeData xmlns:pr="smNativeData" xmlns="smNativeData" val="SMDATA_16_GhpcYRMAAAAlAAAACgAAAA0AAAAAkAAAAEgAAACQAAAASAAAAAAAAAAAAAAAAg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BAAAAAAAAAACwUAAP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EFBQU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CwUAB/f38AgICAA8zMzADAwP8Af39/AAAAAAAAAAAAAAAAAAAAAAAAAAAAIQAAABgAAAAUAAAA3RsAAJ0TAADwIgAAnxMAABAAAAAmAAAACAAAAP//////////MAAAABQAAAAAAAAAAAD//wAAAQAAAP//AAABAA=="/>
              </a:ext>
            </a:extLst>
          </p:cNvSpPr>
          <p:nvPr/>
        </p:nvSpPr>
        <p:spPr>
          <a:xfrm flipV="1">
            <a:off x="4529455" y="3188335"/>
            <a:ext cx="1149985" cy="1270"/>
          </a:xfrm>
          <a:prstGeom prst="line">
            <a:avLst/>
          </a:prstGeom>
          <a:noFill/>
          <a:ln w="9525" cap="flat" cmpd="sng" algn="ctr">
            <a:solidFill>
              <a:srgbClr val="00B050"/>
            </a:solidFill>
            <a:prstDash val="solid"/>
            <a:headEnd type="none"/>
            <a:tailEnd type="none"/>
          </a:ln>
          <a:effectLst/>
        </p:spPr>
      </p:sp>
      <p:sp>
        <p:nvSpPr>
          <p:cNvPr id="11" name="Straight Connector 17"/>
          <p:cNvSpPr>
            <a:extLst>
              <a:ext uri="smNativeData">
                <pr:smNativeData xmlns:pr="smNativeData" xmlns="smNativeData" val="SMDATA_16_GhpcYRMAAAAlAAAACg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BAAAAAAAAAACwUAAP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CBpZD0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CwUAB/f38AgICAA8zMzADAwP8Af39/AAAAAAAAAAAAAAAAAAAAAAAAAAAAIQAAABgAAAAUAAAA8iIAAJETAABKPAAAEygAABAAAAAmAAAACAAAAP//////////MAAAABQAAAAAAAAAAAD//wAAAQAAAP//AAABAA=="/>
              </a:ext>
            </a:extLst>
          </p:cNvSpPr>
          <p:nvPr/>
        </p:nvSpPr>
        <p:spPr>
          <a:xfrm>
            <a:off x="5680710" y="3180715"/>
            <a:ext cx="4119880" cy="3333750"/>
          </a:xfrm>
          <a:prstGeom prst="line">
            <a:avLst/>
          </a:prstGeom>
          <a:noFill/>
          <a:ln w="9525" cap="flat" cmpd="sng" algn="ctr">
            <a:solidFill>
              <a:srgbClr val="00B050"/>
            </a:solidFill>
            <a:prstDash val="solid"/>
            <a:headEnd type="none"/>
            <a:tailEnd type="none"/>
          </a:ln>
          <a:effectLst/>
        </p:spPr>
      </p:sp>
      <p:sp>
        <p:nvSpPr>
          <p:cNvPr id="12" name="Straight Connector 19"/>
          <p:cNvSpPr>
            <a:extLst>
              <a:ext uri="smNativeData">
                <pr:smNativeData xmlns:pr="smNativeData" xmlns="smNativeData" val="SMDATA_16_GhpcYRMAAAAlAAAACg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BAAAAAAAAAACwUAAP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EFBQU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CwUAB/f38AgICAA8zMzADAwP8Af39/AAAAAAAAAAAAAAAAAAAAAAAAAAAAIQAAABgAAAAUAAAA0hsAAJITAACOOAAAJCoAABAAAAAmAAAACAAAAP//////////MAAAABQAAAAAAAAAAAD//wAAAQAAAP//AAABAA=="/>
              </a:ext>
            </a:extLst>
          </p:cNvSpPr>
          <p:nvPr/>
        </p:nvSpPr>
        <p:spPr>
          <a:xfrm>
            <a:off x="4522470" y="3181350"/>
            <a:ext cx="4671060" cy="3669030"/>
          </a:xfrm>
          <a:prstGeom prst="line">
            <a:avLst/>
          </a:prstGeom>
          <a:noFill/>
          <a:ln w="9525" cap="flat" cmpd="sng" algn="ctr">
            <a:solidFill>
              <a:srgbClr val="00B050"/>
            </a:solidFill>
            <a:prstDash val="solid"/>
            <a:headEnd type="none"/>
            <a:tailEnd type="none"/>
          </a:ln>
          <a:effectLst/>
        </p:spPr>
      </p:sp>
      <p:sp>
        <p:nvSpPr>
          <p:cNvPr id="13" name="Straight Connector 25"/>
          <p:cNvSpPr>
            <a:extLst>
              <a:ext uri="smNativeData">
                <pr:smNativeData xmlns:pr="smNativeData" xmlns="smNativeData" val="SMDATA_16_GhpcYRMAAAAlAAAACg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BAAAAAAAAAHAwoAAP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CIvPjw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HAwoAB/f38AgICAA8zMzADAwP8Af39/AAAAAAAAAAAAAAAAAAAAAAAAAAAAIQAAABgAAAAUAAAA8CIAAJYYAAD4RAAATRsAABAAAAAmAAAACAAAAP//////////MAAAABQAAAAAAAAAAAD//wAAAQAAAP//AAABAA=="/>
              </a:ext>
            </a:extLst>
          </p:cNvSpPr>
          <p:nvPr/>
        </p:nvSpPr>
        <p:spPr>
          <a:xfrm>
            <a:off x="5679440" y="3996690"/>
            <a:ext cx="5532120" cy="441325"/>
          </a:xfrm>
          <a:prstGeom prst="line">
            <a:avLst/>
          </a:prstGeom>
          <a:noFill/>
          <a:ln w="9525" cap="flat" cmpd="sng" algn="ctr">
            <a:solidFill>
              <a:srgbClr val="7030A0"/>
            </a:solidFill>
            <a:prstDash val="solid"/>
            <a:headEnd type="none"/>
            <a:tailEnd type="none"/>
          </a:ln>
          <a:effectLst/>
        </p:spPr>
      </p:sp>
      <p:sp>
        <p:nvSpPr>
          <p:cNvPr id="14" name="Straight Connector 27"/>
          <p:cNvSpPr>
            <a:extLst>
              <a:ext uri="smNativeData">
                <pr:smNativeData xmlns:pr="smNativeData" xmlns="smNativeData" val="SMDATA_16_GhpcYRMAAAAlAAAACg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BAAAAAAAAAHAwoAAP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CIgeG0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HAwoAB/f38AgICAA8zMzADAwP8Af39/AAAAAAAAAAAAAAAAAAAAAAAAAAAAIQAAABgAAAAUAAAA3RsAAIYYAABGRQAA6RsAABAAAAAmAAAACAAAAP//////////MAAAABQAAAAAAAAAAAD//wAAAQAAAP//AAABAA=="/>
              </a:ext>
            </a:extLst>
          </p:cNvSpPr>
          <p:nvPr/>
        </p:nvSpPr>
        <p:spPr>
          <a:xfrm>
            <a:off x="4529455" y="3986530"/>
            <a:ext cx="6731635" cy="550545"/>
          </a:xfrm>
          <a:prstGeom prst="line">
            <a:avLst/>
          </a:prstGeom>
          <a:noFill/>
          <a:ln w="9525" cap="flat" cmpd="sng" algn="ctr">
            <a:solidFill>
              <a:srgbClr val="7030A0"/>
            </a:solidFill>
            <a:prstDash val="solid"/>
            <a:headEnd type="none"/>
            <a:tailEnd type="none"/>
          </a:ln>
          <a:effectLst/>
        </p:spPr>
      </p:sp>
      <p:sp>
        <p:nvSpPr>
          <p:cNvPr id="15" name="Arrow: Up 41"/>
          <p:cNvSpPr>
            <a:extLst>
              <a:ext uri="smNativeData">
                <pr:smNativeData xmlns:pr="smNativeData" xmlns="smNativeData" val="SMDATA_16_GhpcYRMAAAAlAAAAygAAAA0AAAAAkAAAAEgAAACQAAAASAAAAAAAAAABAAAAAAAAAAEAAABQAAAAsP78kLx/5T8AAAAAAADgPwAAAAAAAOA/AAAAAAAA4D8AAAAAAADgPwAAAAAAAOA/AAAAAAAA4D8AAAAAAADgPwAAAAAAAOA/AAAAAAAA4D8CAAAAjAAAAAEAAAAAAAAAhoYT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EEAQQ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hoYTAP///wEAAAAAAAAAAAAAAAAAAAAAAAAAAAAAAAAAAAAAAAAAAAAAAAJ/f38AgICAA8zMzADAwP8Af39/AAAAAAAAAAAAAAAAAAAAAAAAAAAAIQAAABgAAAAUAAAA9hoAAIwTAADNHAAAoBgAABAAAAAmAAAACAAAAP//////////MAAAABQAAAAAAAAAAID//wCAAAADVP//AAABAA=="/>
              </a:ext>
            </a:extLst>
          </p:cNvSpPr>
          <p:nvPr/>
        </p:nvSpPr>
        <p:spPr>
          <a:xfrm>
            <a:off x="4382770" y="3177540"/>
            <a:ext cx="299085" cy="825500"/>
          </a:xfrm>
          <a:prstGeom prst="upArrow">
            <a:avLst>
              <a:gd name="adj1" fmla="val 50000"/>
              <a:gd name="adj2" fmla="val 90574"/>
            </a:avLst>
          </a:prstGeom>
          <a:solidFill>
            <a:srgbClr val="868613"/>
          </a:solidFill>
          <a:ln>
            <a:noFill/>
          </a:ln>
          <a:effectLst/>
        </p:spPr>
        <p:txBody>
          <a:bodyPr vert="horz" wrap="square" lIns="91440" tIns="45720" rIns="91440" bIns="45720" numCol="1" spcCol="215900" anchor="ctr"/>
          <a:lstStyle/>
          <a:p>
            <a:pPr algn="ctr">
              <a:defRPr cap="none">
                <a:solidFill>
                  <a:srgbClr val="FFFFFF"/>
                </a:solidFill>
              </a:defRPr>
            </a:pPr>
            <a:endParaRPr lang="en-gb" cap="none"/>
          </a:p>
        </p:txBody>
      </p:sp>
      <p:sp>
        <p:nvSpPr>
          <p:cNvPr id="16" name="Ellipse1"/>
          <p:cNvSpPr>
            <a:extLst>
              <a:ext uri="smNativeData">
                <pr:smNativeData xmlns:pr="smNativeData" xmlns="smNativeData" val="SMDATA_16_GhpcYRMAAAAlAAAAZgAAAA0AAAAAkAAAAEgAAACQAAAASAAAAAAAAAAAAAAAAAAAAAEAAABQAAAAAAAAAAAA8D8AAAAAAADwPwAAAAAAAOA/AAAAAAAA4D8AAAAAAADgPwAAAAAAAOA/AAAAAAAA4D8AAAAAAADgPwAAAAAAAOA/AAAAAAAA4D8CAAAAjAAAAAEAAAAAAAAAu+DjDP///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GxkVG4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YCkAAJYYAABCKgAAeBkAABAAAAAmAAAACAAAAP//////////MAAAABQAAAAAAAAAAAD//wAAAQAAAP//AAABAA=="/>
              </a:ext>
            </a:extLst>
          </p:cNvSpPr>
          <p:nvPr/>
        </p:nvSpPr>
        <p:spPr>
          <a:xfrm>
            <a:off x="6725920" y="3996690"/>
            <a:ext cx="143510" cy="143510"/>
          </a:xfrm>
          <a:prstGeom prst="ellipse">
            <a:avLst/>
          </a:prstGeom>
          <a:solidFill>
            <a:schemeClr val="accent1"/>
          </a:solidFill>
          <a:ln w="12700" cap="flat" cmpd="sng" algn="ctr">
            <a:solidFill>
              <a:schemeClr val="tx1"/>
            </a:solidFill>
            <a:prstDash val="solid"/>
            <a:headEnd type="none"/>
            <a:tailEnd type="none"/>
          </a:ln>
          <a:effectLst/>
        </p:spPr>
      </p:sp>
      <p:sp>
        <p:nvSpPr>
          <p:cNvPr id="17" name="Ellipse2"/>
          <p:cNvSpPr>
            <a:extLst>
              <a:ext uri="smNativeData">
                <pr:smNativeData xmlns:pr="smNativeData" xmlns="smNativeData" val="SMDATA_16_GhpcYRMAAAAlAAAAZgAAAA0AAAAAkAAAAEgAAACQAAAASAAAAAAAAAAAAAAAAAAAAAEAAABQAAAAAAAAAAAA8D8AAAAAAADwPwAAAAAAAOA/AAAAAAAA4D8AAAAAAADgPwAAAAAAAOA/AAAAAAAA4D8AAAAAAADgPwAAAAAAAOA/AAAAAAAA4D8CAAAAjAAAAAEAAAAAAAAAu+DjDP///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VwLWM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axsAAJYYAABNHAAAeBkAABAAAAAmAAAACAAAAP//////////MAAAABQAAAAAAAAAAAD//wAAAQAAAP//AAABAA=="/>
              </a:ext>
            </a:extLst>
          </p:cNvSpPr>
          <p:nvPr/>
        </p:nvSpPr>
        <p:spPr>
          <a:xfrm>
            <a:off x="4457065" y="3996690"/>
            <a:ext cx="143510" cy="143510"/>
          </a:xfrm>
          <a:prstGeom prst="ellipse">
            <a:avLst/>
          </a:prstGeom>
          <a:solidFill>
            <a:schemeClr val="accent1"/>
          </a:solidFill>
          <a:ln w="12700" cap="flat" cmpd="sng" algn="ctr">
            <a:solidFill>
              <a:schemeClr val="tx1"/>
            </a:solidFill>
            <a:prstDash val="solid"/>
            <a:headEnd type="none"/>
            <a:tailEnd type="none"/>
          </a:ln>
          <a:effectLst/>
        </p:spPr>
      </p:sp>
      <p:sp>
        <p:nvSpPr>
          <p:cNvPr id="18" name="Ellipse3"/>
          <p:cNvSpPr>
            <a:extLst>
              <a:ext uri="smNativeData">
                <pr:smNativeData xmlns:pr="smNativeData" xmlns="smNativeData" val="SMDATA_16_GhpcYRMAAAAlAAAAZgAAAA0AAAAAkAAAAEgAAACQAAAASAAAAAAAAAAAAAAAAAAAAAEAAABQAAAAAAAAAAAA8D8AAAAAAADwPwAAAAAAAOA/AAAAAAAA4D8AAAAAAADgPwAAAAAAAOA/AAAAAAAA4D8AAAAAAADgPwAAAAAAAOA/AAAAAAAA4D8CAAAAjAAAAAEAAAAAAAAAu+DjDP///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GVudD0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eDAAAJYYAABaMQAAeBkAABAAAAAmAAAACAAAAP//////////MAAAABQAAAAAAAAAAAD//wAAAQAAAP//AAABAA=="/>
              </a:ext>
            </a:extLst>
          </p:cNvSpPr>
          <p:nvPr/>
        </p:nvSpPr>
        <p:spPr>
          <a:xfrm>
            <a:off x="7879080" y="3996690"/>
            <a:ext cx="143510" cy="143510"/>
          </a:xfrm>
          <a:prstGeom prst="ellipse">
            <a:avLst/>
          </a:prstGeom>
          <a:solidFill>
            <a:schemeClr val="accent1"/>
          </a:solidFill>
          <a:ln w="12700" cap="flat" cmpd="sng" algn="ctr">
            <a:solidFill>
              <a:schemeClr val="tx1"/>
            </a:solidFill>
            <a:prstDash val="solid"/>
            <a:headEnd type="none"/>
            <a:tailEnd type="none"/>
          </a:ln>
          <a:effectLst/>
        </p:spPr>
      </p:sp>
      <p:sp>
        <p:nvSpPr>
          <p:cNvPr id="19" name="Ellipse4"/>
          <p:cNvSpPr>
            <a:extLst>
              <a:ext uri="smNativeData">
                <pr:smNativeData xmlns:pr="smNativeData" xmlns="smNativeData" val="SMDATA_16_GhpcYRMAAAAlAAAAZgAAAA0AAAAAkAAAAEgAAACQAAAASAAAAAAAAAAAAAAAAAAAAAEAAABQAAAAAAAAAAAA8D8AAAAAAADwPwAAAAAAAOA/AAAAAAAA4D8AAAAAAADgPwAAAAAAAOA/AAAAAAAA4D8AAAAAAADgPwAAAAAAAOA/AAAAAAAA4D8CAAAAjAAAAAEAAAAAAAAAu+DjDP///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dBQU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eBQAAHEYAABaFQAAUxkAABAAAAAmAAAACAAAAP//////////MAAAABQAAAAAAAAAAAD//wAAAQAAAP//AAABAA=="/>
              </a:ext>
            </a:extLst>
          </p:cNvSpPr>
          <p:nvPr/>
        </p:nvSpPr>
        <p:spPr>
          <a:xfrm>
            <a:off x="3327400" y="3973195"/>
            <a:ext cx="143510" cy="143510"/>
          </a:xfrm>
          <a:prstGeom prst="ellipse">
            <a:avLst/>
          </a:prstGeom>
          <a:solidFill>
            <a:schemeClr val="accent1"/>
          </a:solidFill>
          <a:ln w="12700" cap="flat" cmpd="sng" algn="ctr">
            <a:solidFill>
              <a:schemeClr val="tx1"/>
            </a:solidFill>
            <a:prstDash val="solid"/>
            <a:headEnd type="none"/>
            <a:tailEnd type="none"/>
          </a:ln>
          <a:effectLst/>
        </p:spPr>
      </p:sp>
      <p:sp>
        <p:nvSpPr>
          <p:cNvPr id="20" name="Straight Connector 24"/>
          <p:cNvSpPr>
            <a:extLst>
              <a:ext uri="smNativeData">
                <pr:smNativeData xmlns:pr="smNativeData" xmlns="smNativeData" val="SMDATA_16_GhpcYRMAAAAlAAAACgAAAA0AAAAAkAAAAEgAAACQAAAASAAAAAAAAAAAAAAAAg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BAAAAAAAAAHAwoAAP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EFBQU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HAwoAB/f38AgICAA8zMzADAwP8Af39/AAAAAAAAAAAAAAAAAAAAAAAAAAAAIQAAABgAAAAUAAAA3RsAAJAYAADwIgAAkhgAABAAAAAmAAAACAAAAP//////////MAAAABQAAAAAAAAAAAD//wAAAQAAAP//AAABAA=="/>
              </a:ext>
            </a:extLst>
          </p:cNvSpPr>
          <p:nvPr/>
        </p:nvSpPr>
        <p:spPr>
          <a:xfrm flipV="1">
            <a:off x="4529455" y="3992880"/>
            <a:ext cx="1149985" cy="1270"/>
          </a:xfrm>
          <a:prstGeom prst="line">
            <a:avLst/>
          </a:prstGeom>
          <a:noFill/>
          <a:ln w="9525" cap="flat" cmpd="sng" algn="ctr">
            <a:solidFill>
              <a:srgbClr val="7030A0"/>
            </a:solidFill>
            <a:prstDash val="solid"/>
            <a:headEnd type="none"/>
            <a:tailEnd type="none"/>
          </a:ln>
          <a:effectLst/>
        </p:spPr>
      </p:sp>
      <p:sp>
        <p:nvSpPr>
          <p:cNvPr id="21" name="Rectangle1"/>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GZpY2U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AMAAGkJAABXRwAAGQ4AABAAAAAmAAAACAAAAP//////////MAAAABQAAAAAAAAAAAD//wAAAQAAAP//AAABAA=="/>
              </a:ext>
            </a:extLst>
          </p:cNvSpPr>
          <p:nvPr/>
        </p:nvSpPr>
        <p:spPr>
          <a:xfrm>
            <a:off x="609600" y="1529715"/>
            <a:ext cx="10987405" cy="762000"/>
          </a:xfrm>
          <a:prstGeom prst="rect">
            <a:avLst/>
          </a:prstGeom>
          <a:noFill/>
          <a:ln>
            <a:noFill/>
          </a:ln>
          <a:effectLst/>
        </p:spPr>
        <p:txBody>
          <a:bodyPr vert="horz" wrap="square" lIns="91440" tIns="45720" rIns="91440" bIns="45720" numCol="1" spcCol="215900" anchor="t"/>
          <a:lstStyle/>
          <a:p>
            <a:pPr/>
            <a:r>
              <a:t>In this example, an object lying AT 1F (one focal length) will NOT produce an image as the light rays emerge parallel.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1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1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1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dissolve">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dvAuto="0"/>
      <p:bldP spid="11" grpId="0" animBg="1" advAuto="0"/>
      <p:bldP spid="12" grpId="0" animBg="1" advAuto="0"/>
      <p:bldP spid="13" grpId="0" animBg="1" advAuto="0"/>
      <p:bldP spid="14" grpId="0" animBg="1" advAuto="0"/>
      <p:bldP spid="20" grpId="0" animBg="1" advAuto="0"/>
      <p:bldP spid="21" grpId="0" animBg="1" advAuto="0"/>
    </p:bldLst>
    <p:extLst>
      <p:ext uri="smNativeData">
        <pr:smNativeData xmlns:pr="smNativeData" xmlns="smNativeData" val="GhpcYQcAAAAFAAAA/f///wEAAAAWAAAACAAAAAAAAAAAAAAAAAAAAAoAAAD9////AQAAABYAAAAIAAAAAAAAAAAAAAAAAAAADwAAAP3///8BAAAAFgAAAAgAAAAAAAAAAAAAAAAAAAAUAAAA/f///wEAAAAWAAAACAAAAAAAAAAAAAAAAAAAABkAAAD9////AQAAABYAAAAIAAAAAAAAAAAAAAAAAAAAHgAAAP3///8BAAAAFgAAAAgAAAAAAAAAAAAAAAAAAAAjAAAA/f///wEAAAAJAAAAAAAAAAAAAAAAAAAAAAAAAA=="/>
      </p:ext>
    </p:extLst>
  </p:timing>
</p:sld>
</file>

<file path=ppt/slides/slide22.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pic>
        <p:nvPicPr>
          <p:cNvPr id="2" name="Picture 22"/>
          <p:cNvPicPr>
            <a:picLocks noChangeAspect="1"/>
            <a:extLst>
              <a:ext uri="smNativeData">
                <pr:smNativeData xmlns:pr="smNativeData" xmlns="smNativeData" val="SMDATA_18_GhpcYRMAAAAlAAAAEQAAAC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O0dAAD+EAAA8ycAAB4oAAAQAAAAJgAAAAgAAAD//////////zAAAAAUAAAAAAAAAAAA//8AAAEAAAD//wAAAQA="/>
              </a:ext>
            </a:extLst>
          </p:cNvPicPr>
          <p:nvPr/>
        </p:nvPicPr>
        <p:blipFill>
          <a:blip r:embed="rId2"/>
          <a:stretch>
            <a:fillRect/>
          </a:stretch>
        </p:blipFill>
        <p:spPr>
          <a:xfrm>
            <a:off x="4864735" y="2762250"/>
            <a:ext cx="1629410" cy="3759200"/>
          </a:xfrm>
          <a:prstGeom prst="rect">
            <a:avLst/>
          </a:prstGeom>
          <a:noFill/>
          <a:ln>
            <a:noFill/>
          </a:ln>
          <a:effectLst/>
        </p:spPr>
      </p:pic>
      <p:sp>
        <p:nvSpPr>
          <p:cNvPr id="3" name="SlideTitle1"/>
          <p:cNvSpPr>
            <a:spLocks noGrp="1" noChangeArrowheads="1"/>
            <a:extLst>
              <a:ext uri="smNativeData">
                <pr:smNativeData xmlns:pr="smNativeData" xmlns="smNativeData" val="SMDATA_16_GhpcYRMAAAAlAAAAZAAAAA0A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ByPS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pPr/>
            <a:r>
              <a:t>Predicting The Image - Ray Diagrams</a:t>
            </a:r>
          </a:p>
        </p:txBody>
      </p:sp>
      <p:sp>
        <p:nvSpPr>
          <p:cNvPr id="4" name="Line1"/>
          <p:cNvSpPr>
            <a:extLst>
              <a:ext uri="smNativeData">
                <pr:smNativeData xmlns:pr="smNativeData" xmlns="smNativeData" val="SMDATA_16_GhpcYRMAAAAlAAAACgAAAA0AAAAAkAAAAEgAAACQAAAASAAAAAAAAAAAAAAAAg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BAAAABAAAAP8AAAAo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A6dGc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P8AAAB/f38AgICAA8zMzADAwP8Af39/AAAAAAAAAAAAAAAAAAAAAAAAAAAAIQAAABgAAAAUAAAALgYAAIQdAAC+RQAAhh0AABAAAAAmAAAACAAAAP//////////MAAAABQAAAAAAAAAAAD//wAAAQAAAP//AAABAA=="/>
              </a:ext>
            </a:extLst>
          </p:cNvSpPr>
          <p:nvPr/>
        </p:nvSpPr>
        <p:spPr>
          <a:xfrm flipV="1">
            <a:off x="1004570" y="4798060"/>
            <a:ext cx="10332720" cy="1270"/>
          </a:xfrm>
          <a:prstGeom prst="line">
            <a:avLst/>
          </a:prstGeom>
          <a:noFill/>
          <a:ln w="25400" cap="flat" cmpd="sng" algn="ctr">
            <a:solidFill>
              <a:srgbClr val="FF0000"/>
            </a:solidFill>
            <a:prstDash val="lgDash"/>
            <a:headEnd type="none"/>
            <a:tailEnd type="none"/>
          </a:ln>
          <a:effectLst/>
        </p:spPr>
      </p:sp>
      <p:sp>
        <p:nvSpPr>
          <p:cNvPr id="5" name="Line2"/>
          <p:cNvSpPr>
            <a:extLst>
              <a:ext uri="smNativeData">
                <pr:smNativeData xmlns:pr="smNativeData" xmlns="smNativeData" val="SMDATA_16_GhpcYRMAAAAlAAAACg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BAAAAAAAAAAAAAAkU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EFBQU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3iIAAPgPAADyIgAAeykAABAAAAAmAAAACAAAAP//////////MAAAABQAAAAAAAAAAAD//wAAAQAAAP//AAABAA=="/>
              </a:ext>
            </a:extLst>
          </p:cNvSpPr>
          <p:nvPr/>
        </p:nvSpPr>
        <p:spPr>
          <a:xfrm flipH="1">
            <a:off x="5668010" y="2595880"/>
            <a:ext cx="12700" cy="4147185"/>
          </a:xfrm>
          <a:prstGeom prst="line">
            <a:avLst/>
          </a:prstGeom>
          <a:noFill/>
          <a:ln w="12700" cap="flat" cmpd="sng" algn="ctr">
            <a:solidFill>
              <a:schemeClr val="tx1"/>
            </a:solidFill>
            <a:prstDash val="solid"/>
            <a:headEnd type="none"/>
            <a:tailEnd type="none"/>
          </a:ln>
          <a:effectLst/>
        </p:spPr>
      </p:sp>
      <p:sp>
        <p:nvSpPr>
          <p:cNvPr id="6" name="Textbox3"/>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G1lPjw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bxkAAIIeAABKHgAAwiAAABAAAAAmAAAACAAAAP//////////MAAAABQAAAAAAAAAAAD//wAAAQAAAP//AAABAA=="/>
              </a:ext>
            </a:extLst>
          </p:cNvSpPr>
          <p:nvPr/>
        </p:nvSpPr>
        <p:spPr>
          <a:xfrm>
            <a:off x="4134485" y="4959350"/>
            <a:ext cx="789305" cy="365760"/>
          </a:xfrm>
          <a:prstGeom prst="rect">
            <a:avLst/>
          </a:prstGeom>
          <a:noFill/>
          <a:ln>
            <a:noFill/>
          </a:ln>
          <a:effectLst/>
        </p:spPr>
        <p:txBody>
          <a:bodyPr vert="horz" wrap="square" lIns="91440" tIns="45720" rIns="91440" bIns="45720" numCol="1" spcCol="215900" anchor="t"/>
          <a:lstStyle/>
          <a:p>
            <a:pPr algn="ctr"/>
            <a:r>
              <a:t>1F</a:t>
            </a:r>
          </a:p>
        </p:txBody>
      </p:sp>
      <p:sp>
        <p:nvSpPr>
          <p:cNvPr id="7" name="Textbox4"/>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G5ldmU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ZCcAAIIeAAA/LAAAwiAAABAAAAAmAAAACAAAAP//////////MAAAABQAAAAAAAAAAAD//wAAAQAAAP//AAABAA=="/>
              </a:ext>
            </a:extLst>
          </p:cNvSpPr>
          <p:nvPr/>
        </p:nvSpPr>
        <p:spPr>
          <a:xfrm>
            <a:off x="6403340" y="4959350"/>
            <a:ext cx="789305" cy="365760"/>
          </a:xfrm>
          <a:prstGeom prst="rect">
            <a:avLst/>
          </a:prstGeom>
          <a:noFill/>
          <a:ln>
            <a:noFill/>
          </a:ln>
          <a:effectLst/>
        </p:spPr>
        <p:txBody>
          <a:bodyPr vert="horz" wrap="square" lIns="91440" tIns="45720" rIns="91440" bIns="45720" numCol="1" spcCol="215900" anchor="t"/>
          <a:lstStyle/>
          <a:p>
            <a:pPr algn="ctr"/>
            <a:r>
              <a:t>1F</a:t>
            </a:r>
          </a:p>
        </p:txBody>
      </p:sp>
      <p:sp>
        <p:nvSpPr>
          <p:cNvPr id="8" name="Textbox5"/>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DpzbU4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fBIAAIIeAABXFwAAwiAAABAAAAAmAAAACAAAAP//////////MAAAABQAAAAAAAAAAAD//wAAAQAAAP//AAABAA=="/>
              </a:ext>
            </a:extLst>
          </p:cNvSpPr>
          <p:nvPr/>
        </p:nvSpPr>
        <p:spPr>
          <a:xfrm>
            <a:off x="3004820" y="4959350"/>
            <a:ext cx="789305" cy="365760"/>
          </a:xfrm>
          <a:prstGeom prst="rect">
            <a:avLst/>
          </a:prstGeom>
          <a:noFill/>
          <a:ln>
            <a:noFill/>
          </a:ln>
          <a:effectLst/>
        </p:spPr>
        <p:txBody>
          <a:bodyPr vert="horz" wrap="square" lIns="91440" tIns="45720" rIns="91440" bIns="45720" numCol="1" spcCol="215900" anchor="t"/>
          <a:lstStyle/>
          <a:p>
            <a:pPr algn="ctr"/>
            <a:r>
              <a:t>2F</a:t>
            </a:r>
          </a:p>
        </p:txBody>
      </p:sp>
      <p:sp>
        <p:nvSpPr>
          <p:cNvPr id="9" name="Textbox6"/>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EtDR0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fC4AAIIeAABXMwAAwiAAABAAAAAmAAAACAAAAP//////////MAAAABQAAAAAAAAAAAD//wAAAQAAAP//AAABAA=="/>
              </a:ext>
            </a:extLst>
          </p:cNvSpPr>
          <p:nvPr/>
        </p:nvSpPr>
        <p:spPr>
          <a:xfrm>
            <a:off x="7556500" y="4959350"/>
            <a:ext cx="789305" cy="365760"/>
          </a:xfrm>
          <a:prstGeom prst="rect">
            <a:avLst/>
          </a:prstGeom>
          <a:noFill/>
          <a:ln>
            <a:noFill/>
          </a:ln>
          <a:effectLst/>
        </p:spPr>
        <p:txBody>
          <a:bodyPr vert="horz" wrap="square" lIns="91440" tIns="45720" rIns="91440" bIns="45720" numCol="1" spcCol="215900" anchor="t"/>
          <a:lstStyle/>
          <a:p>
            <a:pPr algn="ctr"/>
            <a:r>
              <a:t>2F</a:t>
            </a:r>
          </a:p>
        </p:txBody>
      </p:sp>
      <p:sp>
        <p:nvSpPr>
          <p:cNvPr id="10" name="Arrow: Up 41"/>
          <p:cNvSpPr>
            <a:extLst>
              <a:ext uri="smNativeData">
                <pr:smNativeData xmlns:pr="smNativeData" xmlns="smNativeData" val="SMDATA_16_GhpcYRMAAAAlAAAAygAAAA0AAAAAkAAAAEgAAACQAAAASAAAAAAAAAABAAAAAAAAAAEAAABQAAAAsP78kLx/5T8AAAAAAADgPwAAAAAAAOA/AAAAAAAA4D8AAAAAAADgPwAAAAAAAOA/AAAAAAAA4D8AAAAAAADgPwAAAAAAAOA/AAAAAAAA4D8CAAAAjAAAAAEAAAAAAAAAhoYT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EEAQQ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hoYTAP///wEAAAAAAAAAAAAAAAAAAAAAAAAAAAAAAAAAAAAAAAAAAAAAAAJ/f38AgICAA8zMzADAwP8Af39/AAAAAAAAAAAAAAAAAAAAAAAAAAAAIQAAABgAAAAUAAAA7REAAGAYAADEEwAAdB0AAAAAAAAmAAAACAAAAP//////////MAAAABQAAAAAAAAAAID//wCAAAADVP//AAABAA=="/>
              </a:ext>
            </a:extLst>
          </p:cNvSpPr>
          <p:nvPr/>
        </p:nvSpPr>
        <p:spPr>
          <a:xfrm>
            <a:off x="2914015" y="3962400"/>
            <a:ext cx="299085" cy="825500"/>
          </a:xfrm>
          <a:prstGeom prst="upArrow">
            <a:avLst>
              <a:gd name="adj1" fmla="val 50000"/>
              <a:gd name="adj2" fmla="val 90574"/>
            </a:avLst>
          </a:prstGeom>
          <a:solidFill>
            <a:srgbClr val="868613"/>
          </a:solidFill>
          <a:ln>
            <a:noFill/>
          </a:ln>
          <a:effectLst/>
        </p:spPr>
        <p:txBody>
          <a:bodyPr vert="horz" wrap="square" lIns="91440" tIns="45720" rIns="91440" bIns="45720" numCol="1" spcCol="215900" anchor="ctr"/>
          <a:lstStyle/>
          <a:p>
            <a:pPr algn="ctr">
              <a:defRPr cap="none">
                <a:solidFill>
                  <a:srgbClr val="FFFFFF"/>
                </a:solidFill>
              </a:defRPr>
            </a:pPr>
            <a:endParaRPr lang="en-gb" cap="none"/>
          </a:p>
        </p:txBody>
      </p:sp>
      <p:sp>
        <p:nvSpPr>
          <p:cNvPr id="11" name="Ellipse1"/>
          <p:cNvSpPr>
            <a:extLst>
              <a:ext uri="smNativeData">
                <pr:smNativeData xmlns:pr="smNativeData" xmlns="smNativeData" val="SMDATA_16_GhpcYRMAAAAlAAAAZgAAAA0AAAAAkAAAAEgAAACQAAAASAAAAAAAAAAAAAAAAAAAAAEAAABQAAAAAAAAAAAA8D8AAAAAAADwPwAAAAAAAOA/AAAAAAAA4D8AAAAAAADgPwAAAAAAAOA/AAAAAAAA4D8AAAAAAADgPwAAAAAAAOA/AAAAAAAA4D8CAAAAjAAAAAEAAAAAAAAAu+DjDP///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GlsaXQ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YCkAABQdAABCKgAA9h0AABAAAAAmAAAACAAAAP//////////MAAAABQAAAAAAAAAAAD//wAAAQAAAP//AAABAA=="/>
              </a:ext>
            </a:extLst>
          </p:cNvSpPr>
          <p:nvPr/>
        </p:nvSpPr>
        <p:spPr>
          <a:xfrm>
            <a:off x="6725920" y="4726940"/>
            <a:ext cx="143510" cy="143510"/>
          </a:xfrm>
          <a:prstGeom prst="ellipse">
            <a:avLst/>
          </a:prstGeom>
          <a:solidFill>
            <a:schemeClr val="accent1"/>
          </a:solidFill>
          <a:ln w="12700" cap="flat" cmpd="sng" algn="ctr">
            <a:solidFill>
              <a:schemeClr val="tx1"/>
            </a:solidFill>
            <a:prstDash val="solid"/>
            <a:headEnd type="none"/>
            <a:tailEnd type="none"/>
          </a:ln>
          <a:effectLst/>
        </p:spPr>
      </p:sp>
      <p:sp>
        <p:nvSpPr>
          <p:cNvPr id="12" name="Ellipse2"/>
          <p:cNvSpPr>
            <a:extLst>
              <a:ext uri="smNativeData">
                <pr:smNativeData xmlns:pr="smNativeData" xmlns="smNativeData" val="SMDATA_16_GhpcYRMAAAAlAAAAZgAAAA0AAAAAkAAAAEgAAACQAAAASAAAAAAAAAAAAAAAAAAAAAEAAABQAAAAAAAAAAAA8D8AAAAAAADwPwAAAAAAAOA/AAAAAAAA4D8AAAAAAADgPwAAAAAAAOA/AAAAAAAA4D8AAAAAAADgPwAAAAAAAOA/AAAAAAAA4D8CAAAAjAAAAAEAAAAAAAAAu+DjDP///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axsAABQdAABNHAAA9h0AABAAAAAmAAAACAAAAP//////////MAAAABQAAAAAAAAAAAD//wAAAQAAAP//AAABAA=="/>
              </a:ext>
            </a:extLst>
          </p:cNvSpPr>
          <p:nvPr/>
        </p:nvSpPr>
        <p:spPr>
          <a:xfrm>
            <a:off x="4457065" y="4726940"/>
            <a:ext cx="143510" cy="143510"/>
          </a:xfrm>
          <a:prstGeom prst="ellipse">
            <a:avLst/>
          </a:prstGeom>
          <a:solidFill>
            <a:schemeClr val="accent1"/>
          </a:solidFill>
          <a:ln w="12700" cap="flat" cmpd="sng" algn="ctr">
            <a:solidFill>
              <a:schemeClr val="tx1"/>
            </a:solidFill>
            <a:prstDash val="solid"/>
            <a:headEnd type="none"/>
            <a:tailEnd type="none"/>
          </a:ln>
          <a:effectLst/>
        </p:spPr>
      </p:sp>
      <p:sp>
        <p:nvSpPr>
          <p:cNvPr id="13" name="Ellipse3"/>
          <p:cNvSpPr>
            <a:extLst>
              <a:ext uri="smNativeData">
                <pr:smNativeData xmlns:pr="smNativeData" xmlns="smNativeData" val="SMDATA_16_GhpcYRMAAAAlAAAAZgAAAA0AAAAAkAAAAEgAAACQAAAASAAAAAAAAAAAAAAAAAAAAAEAAABQAAAAAAAAAAAA8D8AAAAAAADwPwAAAAAAAOA/AAAAAAAA4D8AAAAAAADgPwAAAAAAAOA/AAAAAAAA4D8AAAAAAADgPwAAAAAAAOA/AAAAAAAA4D8CAAAAjAAAAAEAAAAAAAAAu+DjDP///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eDAAABQdAABaMQAA9h0AABAAAAAmAAAACAAAAP//////////MAAAABQAAAAAAAAAAAD//wAAAQAAAP//AAABAA=="/>
              </a:ext>
            </a:extLst>
          </p:cNvSpPr>
          <p:nvPr/>
        </p:nvSpPr>
        <p:spPr>
          <a:xfrm>
            <a:off x="7879080" y="4726940"/>
            <a:ext cx="143510" cy="143510"/>
          </a:xfrm>
          <a:prstGeom prst="ellipse">
            <a:avLst/>
          </a:prstGeom>
          <a:solidFill>
            <a:schemeClr val="accent1"/>
          </a:solidFill>
          <a:ln w="12700" cap="flat" cmpd="sng" algn="ctr">
            <a:solidFill>
              <a:schemeClr val="tx1"/>
            </a:solidFill>
            <a:prstDash val="solid"/>
            <a:headEnd type="none"/>
            <a:tailEnd type="none"/>
          </a:ln>
          <a:effectLst/>
        </p:spPr>
      </p:sp>
      <p:sp>
        <p:nvSpPr>
          <p:cNvPr id="14" name="Ellipse4"/>
          <p:cNvSpPr>
            <a:extLst>
              <a:ext uri="smNativeData">
                <pr:smNativeData xmlns:pr="smNativeData" xmlns="smNativeData" val="SMDATA_16_GhpcYRMAAAAlAAAAZgAAAA0AAAAAkAAAAEgAAACQAAAASAAAAAAAAAAAAAAAAAAAAAEAAABQAAAAAAAAAAAA8D8AAAAAAADwPwAAAAAAAOA/AAAAAAAA4D8AAAAAAADgPwAAAAAAAOA/AAAAAAAA4D8AAAAAAADgPwAAAAAAAOA/AAAAAAAA4D8CAAAAjAAAAAEAAAAAAAAAu+DjDP///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eBQAAO8cAABaFQAA0R0AABAAAAAmAAAACAAAAP//////////MAAAABQAAAAAAAAAAAD//wAAAQAAAP//AAABAA=="/>
              </a:ext>
            </a:extLst>
          </p:cNvSpPr>
          <p:nvPr/>
        </p:nvSpPr>
        <p:spPr>
          <a:xfrm>
            <a:off x="3327400" y="4703445"/>
            <a:ext cx="143510" cy="143510"/>
          </a:xfrm>
          <a:prstGeom prst="ellipse">
            <a:avLst/>
          </a:prstGeom>
          <a:solidFill>
            <a:schemeClr val="accent1"/>
          </a:solidFill>
          <a:ln w="12700" cap="flat" cmpd="sng" algn="ctr">
            <a:solidFill>
              <a:schemeClr val="tx1"/>
            </a:solidFill>
            <a:prstDash val="solid"/>
            <a:headEnd type="none"/>
            <a:tailEnd type="none"/>
          </a:ln>
          <a:effectLst/>
        </p:spPr>
      </p:sp>
      <p:sp>
        <p:nvSpPr>
          <p:cNvPr id="15" name="Rectangle1"/>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AMAAEsJAABXRwAA+w0AAAAAAAAmAAAACAAAAP//////////MAAAABQAAAAAAAAAAAD//wAAAQAAAP//AAABAA=="/>
              </a:ext>
            </a:extLst>
          </p:cNvSpPr>
          <p:nvPr/>
        </p:nvSpPr>
        <p:spPr>
          <a:xfrm>
            <a:off x="609600" y="1510665"/>
            <a:ext cx="10987405" cy="762000"/>
          </a:xfrm>
          <a:prstGeom prst="rect">
            <a:avLst/>
          </a:prstGeom>
          <a:noFill/>
          <a:ln>
            <a:noFill/>
          </a:ln>
          <a:effectLst/>
        </p:spPr>
        <p:txBody>
          <a:bodyPr vert="horz" wrap="square" lIns="91440" tIns="45720" rIns="91440" bIns="45720" numCol="1" spcCol="215900" anchor="t"/>
          <a:lstStyle/>
          <a:p>
            <a:pPr/>
            <a:r>
              <a:t>In this example, </a:t>
            </a:r>
            <a:r>
              <a:rPr lang="en-gb" cap="none"/>
              <a:t>which now shows a CONCAVE lens, there will NEVER be a time when the image is on the opposite side to the object, so a concave lens can only form VIRTUAL images.</a:t>
            </a:r>
            <a:endParaRPr lang="en-gb" cap="none"/>
          </a:p>
        </p:txBody>
      </p:sp>
      <p:sp>
        <p:nvSpPr>
          <p:cNvPr id="16" name="Straight Connector 24"/>
          <p:cNvSpPr>
            <a:extLst>
              <a:ext uri="smNativeData">
                <pr:smNativeData xmlns:pr="smNativeData" xmlns="smNativeData" val="SMDATA_16_GhpcYR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wAAAHAwoAAP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HAwoAB/f38AgICAA8zMzADAwP8Af39/AAAAAAAAAAAAAAAAAAAAAAAAAAAAIQAAABgAAAAUAAAAyhIAAGAYAADyIgAAYBgAABAAAAAmAAAACAAAAP//////////MAAAABQAAAAAAAAAAAD//wAAAQAAAP//AAABAA=="/>
              </a:ext>
            </a:extLst>
          </p:cNvSpPr>
          <p:nvPr/>
        </p:nvSpPr>
        <p:spPr>
          <a:xfrm>
            <a:off x="3054350" y="3962400"/>
            <a:ext cx="2626360" cy="0"/>
          </a:xfrm>
          <a:prstGeom prst="line">
            <a:avLst/>
          </a:prstGeom>
          <a:noFill/>
          <a:ln w="9525" cap="flat" cmpd="sng" algn="ctr">
            <a:solidFill>
              <a:srgbClr val="7030A0"/>
            </a:solidFill>
            <a:prstDash val="dash"/>
            <a:headEnd type="none"/>
            <a:tailEnd type="none"/>
          </a:ln>
          <a:effectLst/>
        </p:spPr>
      </p:sp>
      <p:sp>
        <p:nvSpPr>
          <p:cNvPr id="17" name="Straight Connector 26"/>
          <p:cNvSpPr>
            <a:extLst>
              <a:ext uri="smNativeData">
                <pr:smNativeData xmlns:pr="smNativeData" xmlns="smNativeData" val="SMDATA_16_GhpcYRMAAAAlAAAACgAAAA0AAAAAkAAAAEgAAACQAAAASAAAAAAAAAAAAAAAAg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wAAAHAwoAAP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CAuPxM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HAwoAB/f38AgICAA8zMzADAwP8Af39/AAAAAAAAAAAAAAAAAAAAAAAAAAAAIQAAABgAAAAUAAAA8iIAAO8QAACmLAAAYBgAABAAAAAmAAAACAAAAP//////////MAAAABQAAAAAAAAAAAD//wAAAQAAAP//AAABAA=="/>
              </a:ext>
            </a:extLst>
          </p:cNvSpPr>
          <p:nvPr/>
        </p:nvSpPr>
        <p:spPr>
          <a:xfrm flipV="1">
            <a:off x="5680710" y="2752725"/>
            <a:ext cx="1577340" cy="1209675"/>
          </a:xfrm>
          <a:prstGeom prst="line">
            <a:avLst/>
          </a:prstGeom>
          <a:noFill/>
          <a:ln w="9525" cap="flat" cmpd="sng" algn="ctr">
            <a:solidFill>
              <a:srgbClr val="7030A0"/>
            </a:solidFill>
            <a:prstDash val="dash"/>
            <a:headEnd type="none"/>
            <a:tailEnd type="none"/>
          </a:ln>
          <a:effectLst/>
        </p:spPr>
      </p:sp>
      <p:sp>
        <p:nvSpPr>
          <p:cNvPr id="18" name="Straight Connector 31"/>
          <p:cNvSpPr>
            <a:extLst>
              <a:ext uri="smNativeData">
                <pr:smNativeData xmlns:pr="smNativeData" xmlns="smNativeData" val="SMDATA_16_GhpcYR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wAAAHAwoAAP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HAwoAB/f38AgICAA8zMzADAwP8Af39/AAAAAAAAAAAAAAAAAAAAAAAAAAAAIQAAABgAAAAUAAAA1hIAAG4YAAAfNwAA8yMAABAAAAAmAAAACAAAAP//////////MAAAABQAAAAAAAAAAAD//wAAAQAAAP//AAABAA=="/>
              </a:ext>
            </a:extLst>
          </p:cNvSpPr>
          <p:nvPr/>
        </p:nvSpPr>
        <p:spPr>
          <a:xfrm>
            <a:off x="3061970" y="3971290"/>
            <a:ext cx="5898515" cy="1872615"/>
          </a:xfrm>
          <a:prstGeom prst="line">
            <a:avLst/>
          </a:prstGeom>
          <a:noFill/>
          <a:ln w="9525" cap="flat" cmpd="sng" algn="ctr">
            <a:solidFill>
              <a:srgbClr val="7030A0"/>
            </a:solidFill>
            <a:prstDash val="dash"/>
            <a:headEnd type="none"/>
            <a:tailEnd type="none"/>
          </a:ln>
          <a:effectLst/>
        </p:spPr>
      </p:sp>
      <p:sp>
        <p:nvSpPr>
          <p:cNvPr id="19" name="Arrow: Up 41"/>
          <p:cNvSpPr>
            <a:extLst>
              <a:ext uri="smNativeData">
                <pr:smNativeData xmlns:pr="smNativeData" xmlns="smNativeData" val="SMDATA_16_GhpcYRMAAAAlAAAAygAAAA0AAAAAkAAAAEgAAACQAAAASAAAAAAAAAABAAAAAAAAAAEAAABQAAAAH93fsY1i3T8AAAAAAADgPwAAAAAAAOA/AAAAAAAA4D8AAAAAAADgPwAAAAAAAOA/AAAAAAAA4D8AAAAAAADgPwAAAAAAAOA/AAAAAAAA4D8CAAAAjAAAAAEAAAAAAAAAhoYT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EEAQQ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hoYTAP///wEAAAAAAAAAAAAAAAAAAAAAAAAAAAAAAAAAAAAAAAAAAAAAAAJ/f38AgICAA8zMzADAwP8Af39/AAAAAAAAAAAAAAAAAAAAAAAAAAAAIQAAABgAAAAUAAAAlB0AAAEcAAB8HgAAhh0AAAAAAAAmAAAACAAAAP//////////MAAAABQAAAAAAAAAAID//wCAAAB2iv//AAABAA=="/>
              </a:ext>
            </a:extLst>
          </p:cNvSpPr>
          <p:nvPr/>
        </p:nvSpPr>
        <p:spPr>
          <a:xfrm>
            <a:off x="4808220" y="4552315"/>
            <a:ext cx="147320" cy="247015"/>
          </a:xfrm>
          <a:prstGeom prst="upArrow">
            <a:avLst>
              <a:gd name="adj1" fmla="val 50000"/>
              <a:gd name="adj2" fmla="val 90687"/>
            </a:avLst>
          </a:prstGeom>
          <a:solidFill>
            <a:srgbClr val="868613"/>
          </a:solidFill>
          <a:ln>
            <a:noFill/>
          </a:ln>
          <a:effectLst/>
        </p:spPr>
        <p:txBody>
          <a:bodyPr vert="horz" wrap="square" lIns="91440" tIns="45720" rIns="91440" bIns="45720" numCol="1" spcCol="215900" anchor="ctr"/>
          <a:lstStyle/>
          <a:p>
            <a:pPr algn="ctr">
              <a:defRPr cap="none">
                <a:solidFill>
                  <a:srgbClr val="FFFFFF"/>
                </a:solidFill>
              </a:defRPr>
            </a:pPr>
            <a:endParaRPr lang="en-gb" cap="none"/>
          </a:p>
        </p:txBody>
      </p:sp>
      <p:sp>
        <p:nvSpPr>
          <p:cNvPr id="20" name="Straight Connector 55"/>
          <p:cNvSpPr>
            <a:extLst>
              <a:ext uri="smNativeData">
                <pr:smNativeData xmlns:pr="smNativeData" xmlns="smNativeData" val="SMDATA_16_GhpcYRMAAAAlAAAACgAAAA0AAAAAkAAAAEgAAACQAAAASAAAAAAAAAAAAAAAAg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wAAAHAwoAAP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HAwoAB/f38AgICAA8zMzADAwP8Af39/AAAAAAAAAAAAAAAAAAAAAAAAAAAAIQAAABgAAAAUAAAAcxMAAGAYAADeIgAAmyMAABAAAAAmAAAACAAAAP//////////MAAAABQAAAAAAAAAAAD//wAAAQAAAP//AAABAA=="/>
              </a:ext>
            </a:extLst>
          </p:cNvSpPr>
          <p:nvPr/>
        </p:nvSpPr>
        <p:spPr>
          <a:xfrm flipV="1">
            <a:off x="3161665" y="3962400"/>
            <a:ext cx="2506345" cy="1825625"/>
          </a:xfrm>
          <a:prstGeom prst="line">
            <a:avLst/>
          </a:prstGeom>
          <a:noFill/>
          <a:ln w="9525" cap="flat" cmpd="sng" algn="ctr">
            <a:solidFill>
              <a:srgbClr val="7030A0"/>
            </a:solidFill>
            <a:prstDash val="dash"/>
            <a:headEnd type="none"/>
            <a:tailEnd type="none"/>
          </a:ln>
          <a:effectLst/>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1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1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right)">
                                      <p:cBhvr>
                                        <p:cTn id="22" dur="1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1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advAuto="0"/>
      <p:bldP spid="16" grpId="0" animBg="1" advAuto="0"/>
      <p:bldP spid="17" grpId="0" animBg="1" advAuto="0"/>
      <p:bldP spid="18" grpId="0" animBg="1" advAuto="0"/>
      <p:bldP spid="19" grpId="0" animBg="1"/>
      <p:bldP spid="20" grpId="0" animBg="1" advAuto="0"/>
    </p:bldLst>
    <p:extLst>
      <p:ext uri="smNativeData">
        <pr:smNativeData xmlns:pr="smNativeData" xmlns="smNativeData" val="GhpcYQYAAAAFAAAA/f///wEAAAAJAAAAAAAAAAAAAAAAAAAAAAAAAAoAAAD9////AQAAABYAAAAIAAAAAAAAAAAAAAAAAAAADwAAAP3///8BAAAAFgAAAAgAAAAAAAAAAAAAAAAAAAAUAAAA/f///wEAAAAWAAAAAgAAAAAAAAAAAAAAAAAAABkAAAD9////AQAAABYAAAAIAAAAAAAAAAAAAAAAAAAAHgAAAP3///8BAAAACgAAAAAAAAAAAAAAAAAAAAAAAAA="/>
      </p:ext>
    </p:extLst>
  </p:timing>
</p:sld>
</file>

<file path=ppt/slides/slide23.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6_GhpcYRMAAAAlAAAAZAAAAA0A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pPr/>
            <a:r>
              <a:t>Hot Spot 2</a:t>
            </a:r>
          </a:p>
        </p:txBody>
      </p:sp>
      <p:pic>
        <p:nvPicPr>
          <p:cNvPr id="3" name="Picture1"/>
          <p:cNvPicPr>
            <a:picLocks noChangeAspect="1"/>
            <a:extLst>
              <a:ext uri="smNativeData">
                <pr:smNativeData xmlns:pr="smNativeData" xmlns="smNativeData" val="SMDATA_18_GhpcYRMAAAAlAAAAEQAAAC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MADAAD6CAAANyMAAFkTAAAQAAAAJgAAAAgAAAD//////////zAAAAAUAAAAAAAAAAAA//8AAAEAAAD//wAAAQA="/>
              </a:ext>
            </a:extLst>
          </p:cNvPicPr>
          <p:nvPr/>
        </p:nvPicPr>
        <p:blipFill>
          <a:blip r:embed="rId2"/>
          <a:stretch>
            <a:fillRect/>
          </a:stretch>
        </p:blipFill>
        <p:spPr>
          <a:xfrm>
            <a:off x="609600" y="1459230"/>
            <a:ext cx="5114925" cy="1685925"/>
          </a:xfrm>
          <a:prstGeom prst="rect">
            <a:avLst/>
          </a:prstGeom>
          <a:noFill/>
          <a:ln>
            <a:noFill/>
          </a:ln>
          <a:effectLst/>
        </p:spPr>
      </p:pic>
      <p:pic>
        <p:nvPicPr>
          <p:cNvPr id="4" name="Picture2"/>
          <p:cNvPicPr>
            <a:picLocks noChangeAspect="1"/>
            <a:extLst>
              <a:ext uri="smNativeData">
                <pr:smNativeData xmlns:pr="smNativeData" xmlns="smNativeData" val="SMDATA_18_GhpcYRMAAAAlAAAAEQAAAC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MknAAD6CAAAQEcAAFkTAAAQAAAAJgAAAAgAAAD//////////zAAAAAUAAAAAAAAAAAA//8AAAEAAAD//wAAAQA="/>
              </a:ext>
            </a:extLst>
          </p:cNvPicPr>
          <p:nvPr/>
        </p:nvPicPr>
        <p:blipFill>
          <a:blip r:embed="rId3"/>
          <a:stretch>
            <a:fillRect/>
          </a:stretch>
        </p:blipFill>
        <p:spPr>
          <a:xfrm>
            <a:off x="6467475" y="1459230"/>
            <a:ext cx="5114925" cy="1685925"/>
          </a:xfrm>
          <a:prstGeom prst="rect">
            <a:avLst/>
          </a:prstGeom>
          <a:noFill/>
          <a:ln>
            <a:noFill/>
          </a:ln>
          <a:effectLst/>
        </p:spPr>
      </p:pic>
      <p:pic>
        <p:nvPicPr>
          <p:cNvPr id="5" name="Picture3"/>
          <p:cNvPicPr>
            <a:picLocks noChangeAspect="1"/>
            <a:extLst>
              <a:ext uri="smNativeData">
                <pr:smNativeData xmlns:pr="smNativeData" xmlns="smNativeData" val="SMDATA_18_GhpcYRMAAAAlAAAAEQAAAC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MADAAC6EwAANyMAABkeAAAQAAAAJgAAAAgAAAD//////////zAAAAAUAAAAAAAAAAAA//8AAAEAAAD//wAAAQA="/>
              </a:ext>
            </a:extLst>
          </p:cNvPicPr>
          <p:nvPr/>
        </p:nvPicPr>
        <p:blipFill>
          <a:blip r:embed="rId4"/>
          <a:stretch>
            <a:fillRect/>
          </a:stretch>
        </p:blipFill>
        <p:spPr>
          <a:xfrm>
            <a:off x="609600" y="3206750"/>
            <a:ext cx="5114925" cy="1685925"/>
          </a:xfrm>
          <a:prstGeom prst="rect">
            <a:avLst/>
          </a:prstGeom>
          <a:noFill/>
          <a:ln>
            <a:noFill/>
          </a:ln>
          <a:effectLst/>
        </p:spPr>
      </p:pic>
      <p:pic>
        <p:nvPicPr>
          <p:cNvPr id="6" name="Picture4"/>
          <p:cNvPicPr>
            <a:picLocks noChangeAspect="1"/>
            <a:extLst>
              <a:ext uri="smNativeData">
                <pr:smNativeData xmlns:pr="smNativeData" xmlns="smNativeData" val="SMDATA_18_GhpcYRMAAAAlAAAAEQAAAC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MknAACbEwAAQEcAAPodAAAQAAAAJgAAAAgAAAD//////////zAAAAAUAAAAAAAAAAAA//8AAAEAAAD//wAAAQA="/>
              </a:ext>
            </a:extLst>
          </p:cNvPicPr>
          <p:nvPr/>
        </p:nvPicPr>
        <p:blipFill>
          <a:blip r:embed="rId5"/>
          <a:stretch>
            <a:fillRect/>
          </a:stretch>
        </p:blipFill>
        <p:spPr>
          <a:xfrm>
            <a:off x="6467475" y="3187065"/>
            <a:ext cx="5114925" cy="1685925"/>
          </a:xfrm>
          <a:prstGeom prst="rect">
            <a:avLst/>
          </a:prstGeom>
          <a:noFill/>
          <a:ln>
            <a:noFill/>
          </a:ln>
          <a:effectLst/>
        </p:spPr>
      </p:pic>
      <p:pic>
        <p:nvPicPr>
          <p:cNvPr id="7" name="Picture5"/>
          <p:cNvPicPr>
            <a:picLocks noChangeAspect="1"/>
            <a:extLst>
              <a:ext uri="smNativeData">
                <pr:smNativeData xmlns:pr="smNativeData" xmlns="smNativeData" val="SMDATA_18_GhpcYRMAAAAlAAAAEQAAAC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McDAABbHgAAPiMAALooAAAQAAAAJgAAAAgAAAD//////////zAAAAAUAAAAAAAAAAAA//8AAAEAAAD//wAAAQA="/>
              </a:ext>
            </a:extLst>
          </p:cNvPicPr>
          <p:nvPr/>
        </p:nvPicPr>
        <p:blipFill>
          <a:blip r:embed="rId6"/>
          <a:stretch>
            <a:fillRect/>
          </a:stretch>
        </p:blipFill>
        <p:spPr>
          <a:xfrm>
            <a:off x="614045" y="4934585"/>
            <a:ext cx="5114925" cy="1685925"/>
          </a:xfrm>
          <a:prstGeom prst="rect">
            <a:avLst/>
          </a:prstGeom>
          <a:noFill/>
          <a:ln>
            <a:noFill/>
          </a:ln>
          <a:effectLst/>
        </p:spPr>
      </p:pic>
      <p:pic>
        <p:nvPicPr>
          <p:cNvPr id="8" name="Picture6"/>
          <p:cNvPicPr>
            <a:picLocks noChangeAspect="1"/>
            <a:extLst>
              <a:ext uri="smNativeData">
                <pr:smNativeData xmlns:pr="smNativeData" xmlns="smNativeData" val="SMDATA_18_GhpcYRMAAAAlAAAAEQAAAC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MknAABbHgAAQEcAALooAAAQAAAAJgAAAAgAAAD//////////zAAAAAUAAAAAAAAAAAA//8AAAEAAAD//wAAAQA="/>
              </a:ext>
            </a:extLst>
          </p:cNvPicPr>
          <p:nvPr/>
        </p:nvPicPr>
        <p:blipFill>
          <a:blip r:embed="rId7"/>
          <a:stretch>
            <a:fillRect/>
          </a:stretch>
        </p:blipFill>
        <p:spPr>
          <a:xfrm>
            <a:off x="6467475" y="4934585"/>
            <a:ext cx="5114925" cy="1685925"/>
          </a:xfrm>
          <a:prstGeom prst="rect">
            <a:avLst/>
          </a:prstGeom>
          <a:noFill/>
          <a:ln>
            <a:noFill/>
          </a:ln>
          <a:effectLst/>
        </p:spPr>
      </p:pic>
      <p:sp>
        <p:nvSpPr>
          <p:cNvPr id="9" name="AutoShape1"/>
          <p:cNvSpPr>
            <a:extLst>
              <a:ext uri="smNativeData">
                <pr:smNativeData xmlns:pr="smNativeData" xmlns="smNativeData" val="SMDATA_16_GhpcYRMAAAAlAAAAdAAAAA0AAAAAkAAAAEgAAACQAAAASAAAAAAAAAAAAAAAAAAAAAEAAABQAAAAmN+gZCeE1j8AAAAAAADgPwAAAAAAAOA/AAAAAAAA4D8AAAAAAADgPwAAAAAAAOA/AAAAAAAA4D8AAAAAAADgPwAAAAAAAOA/AAAAAAAA4D8CAAAAjAAAAAEAAAAAAAAAu+DjDP///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2xIAAHkQAADxFAAA0RIAABAAAAAmAAAACAAAAP//////////MAAAABQAAAAAAAAAAAD//wAAAQAAAP//AAABAA=="/>
              </a:ext>
            </a:extLst>
          </p:cNvSpPr>
          <p:nvPr/>
        </p:nvSpPr>
        <p:spPr>
          <a:xfrm>
            <a:off x="3065145" y="2677795"/>
            <a:ext cx="339090" cy="381000"/>
          </a:xfrm>
          <a:prstGeom prst="smileyFace">
            <a:avLst>
              <a:gd name="adj" fmla="val 1379"/>
            </a:avLst>
          </a:prstGeom>
          <a:solidFill>
            <a:schemeClr val="accent1"/>
          </a:solidFill>
          <a:ln w="12700" cap="flat" cmpd="sng" algn="ctr">
            <a:solidFill>
              <a:schemeClr val="tx1"/>
            </a:solidFill>
            <a:prstDash val="solid"/>
            <a:headEnd type="none"/>
            <a:tailEnd type="none"/>
          </a:ln>
          <a:effectLst/>
        </p:spPr>
      </p:sp>
      <p:sp>
        <p:nvSpPr>
          <p:cNvPr id="10" name="AutoShape2"/>
          <p:cNvSpPr>
            <a:extLst>
              <a:ext uri="smNativeData">
                <pr:smNativeData xmlns:pr="smNativeData" xmlns="smNativeData" val="SMDATA_16_GhpcYRMAAAAlAAAAdAAAAA0AAAAAkAAAAEgAAACQAAAASAAAAAAAAAAAAAAAAAAAAAEAAABQAAAAmN+gZCeE1j8AAAAAAADgPwAAAAAAAOA/AAAAAAAA4D8AAAAAAADgPwAAAAAAAOA/AAAAAAAA4D8AAAAAAADgPwAAAAAAAOA/AAAAAAAA4D8CAAAAjAAAAAEAAAAAAAAAu+DjDP///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0g4AACcbAADoEAAAfx0AABAAAAAmAAAACAAAAP//////////MAAAABQAAAAAAAAAAAD//wAAAQAAAP//AAABAA=="/>
              </a:ext>
            </a:extLst>
          </p:cNvSpPr>
          <p:nvPr/>
        </p:nvSpPr>
        <p:spPr>
          <a:xfrm>
            <a:off x="2409190" y="4413885"/>
            <a:ext cx="339090" cy="381000"/>
          </a:xfrm>
          <a:prstGeom prst="smileyFace">
            <a:avLst>
              <a:gd name="adj" fmla="val 1379"/>
            </a:avLst>
          </a:prstGeom>
          <a:solidFill>
            <a:schemeClr val="accent1"/>
          </a:solidFill>
          <a:ln w="12700" cap="flat" cmpd="sng" algn="ctr">
            <a:solidFill>
              <a:schemeClr val="tx1"/>
            </a:solidFill>
            <a:prstDash val="solid"/>
            <a:headEnd type="none"/>
            <a:tailEnd type="none"/>
          </a:ln>
          <a:effectLst/>
        </p:spPr>
      </p:sp>
      <p:sp>
        <p:nvSpPr>
          <p:cNvPr id="11" name="AutoShape3"/>
          <p:cNvSpPr>
            <a:extLst>
              <a:ext uri="smNativeData">
                <pr:smNativeData xmlns:pr="smNativeData" xmlns="smNativeData" val="SMDATA_16_GhpcYRMAAAAlAAAAdAAAAA0AAAAAkAAAAEgAAACQAAAASAAAAAAAAAAAAAAAAAAAAAEAAABQAAAAmN+gZCeE1j8AAAAAAADgPwAAAAAAAOA/AAAAAAAA4D8AAAAAAADgPwAAAAAAAOA/AAAAAAAA4D8AAAAAAADgPwAAAAAAAOA/AAAAAAAA4D8CAAAAjAAAAAEAAAAAAAAAu+DjDP///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5BkAAK4jAAD6GwAABiYAABAAAAAmAAAACAAAAP//////////MAAAABQAAAAAAAAAAAD//wAAAQAAAP//AAABAA=="/>
              </a:ext>
            </a:extLst>
          </p:cNvSpPr>
          <p:nvPr/>
        </p:nvSpPr>
        <p:spPr>
          <a:xfrm>
            <a:off x="4208780" y="5800090"/>
            <a:ext cx="339090" cy="381000"/>
          </a:xfrm>
          <a:prstGeom prst="smileyFace">
            <a:avLst>
              <a:gd name="adj" fmla="val 1379"/>
            </a:avLst>
          </a:prstGeom>
          <a:solidFill>
            <a:schemeClr val="accent1"/>
          </a:solidFill>
          <a:ln w="12700" cap="flat" cmpd="sng" algn="ctr">
            <a:solidFill>
              <a:schemeClr val="tx1"/>
            </a:solidFill>
            <a:prstDash val="solid"/>
            <a:headEnd type="none"/>
            <a:tailEnd type="none"/>
          </a:ln>
          <a:effectLst/>
        </p:spPr>
      </p:sp>
      <p:sp>
        <p:nvSpPr>
          <p:cNvPr id="12" name="AutoShape4"/>
          <p:cNvSpPr>
            <a:extLst>
              <a:ext uri="smNativeData">
                <pr:smNativeData xmlns:pr="smNativeData" xmlns="smNativeData" val="SMDATA_16_GhpcYRMAAAAlAAAAdAAAAA0AAAAAkAAAAEgAAACQAAAASAAAAAAAAAAAAAAAAAAAAAEAAABQAAAAmN+gZCeE1j8AAAAAAADgPwAAAAAAAOA/AAAAAAAA4D8AAAAAAADgPwAAAAAAAOA/AAAAAAAA4D8AAAAAAADgPwAAAAAAAOA/AAAAAAAA4D8CAAAAjAAAAAEAAAAAAAAAu+DjDP///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Mv9/f0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lzEAANsMAACtMwAAMw8AABAAAAAmAAAACAAAAP//////////MAAAABQAAAAAAAAAAAD//wAAAQAAAP//AAABAA=="/>
              </a:ext>
            </a:extLst>
          </p:cNvSpPr>
          <p:nvPr/>
        </p:nvSpPr>
        <p:spPr>
          <a:xfrm>
            <a:off x="8061325" y="2089785"/>
            <a:ext cx="339090" cy="381000"/>
          </a:xfrm>
          <a:prstGeom prst="smileyFace">
            <a:avLst>
              <a:gd name="adj" fmla="val 1379"/>
            </a:avLst>
          </a:prstGeom>
          <a:solidFill>
            <a:schemeClr val="accent1"/>
          </a:solidFill>
          <a:ln w="12700" cap="flat" cmpd="sng" algn="ctr">
            <a:solidFill>
              <a:schemeClr val="tx1"/>
            </a:solidFill>
            <a:prstDash val="solid"/>
            <a:headEnd type="none"/>
            <a:tailEnd type="none"/>
          </a:ln>
          <a:effectLst/>
        </p:spPr>
      </p:sp>
      <p:sp>
        <p:nvSpPr>
          <p:cNvPr id="13" name="AutoShape5"/>
          <p:cNvSpPr>
            <a:extLst>
              <a:ext uri="smNativeData">
                <pr:smNativeData xmlns:pr="smNativeData" xmlns="smNativeData" val="SMDATA_16_GhpcYRMAAAAlAAAAdAAAAA0AAAAAkAAAAEgAAACQAAAASAAAAAAAAAAAAAAAAAAAAAEAAABQAAAAmN+gZCeE1j8AAAAAAADgPwAAAAAAAOA/AAAAAAAA4D8AAAAAAADgPwAAAAAAAOA/AAAAAAAA4D8AAAAAAADgPwAAAAAAAOA/AAAAAAAA4D8CAAAAjAAAAAEAAAAAAAAAu+DjDP///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6zEAANEWAAABNAAAKRkAABAAAAAmAAAACAAAAP//////////MAAAABQAAAAAAAAAAAD//wAAAQAAAP//AAABAA=="/>
              </a:ext>
            </a:extLst>
          </p:cNvSpPr>
          <p:nvPr/>
        </p:nvSpPr>
        <p:spPr>
          <a:xfrm>
            <a:off x="8114665" y="3709035"/>
            <a:ext cx="339090" cy="381000"/>
          </a:xfrm>
          <a:prstGeom prst="smileyFace">
            <a:avLst>
              <a:gd name="adj" fmla="val 1379"/>
            </a:avLst>
          </a:prstGeom>
          <a:solidFill>
            <a:schemeClr val="accent1"/>
          </a:solidFill>
          <a:ln w="12700" cap="flat" cmpd="sng" algn="ctr">
            <a:solidFill>
              <a:schemeClr val="tx1"/>
            </a:solidFill>
            <a:prstDash val="solid"/>
            <a:headEnd type="none"/>
            <a:tailEnd type="none"/>
          </a:ln>
          <a:effectLst/>
        </p:spPr>
      </p:sp>
      <p:sp>
        <p:nvSpPr>
          <p:cNvPr id="14" name="AutoShape6"/>
          <p:cNvSpPr>
            <a:extLst>
              <a:ext uri="smNativeData">
                <pr:smNativeData xmlns:pr="smNativeData" xmlns="smNativeData" val="SMDATA_16_GhpcYRMAAAAlAAAAdAAAAA0AAAAAkAAAAEgAAACQAAAASAAAAAAAAAAAAAAAAAAAAAEAAABQAAAAmN+gZCeE1j8AAAAAAADgPwAAAAAAAOA/AAAAAAAA4D8AAAAAAADgPwAAAAAAAOA/AAAAAAAA4D8AAAAAAADgPwAAAAAAAOA/AAAAAAAA4D8CAAAAjAAAAAEAAAAAAAAAu+DjDP///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1DYAANQlAADqOAAALCgAABAAAAAmAAAACAAAAP//////////MAAAABQAAAAAAAAAAAD//wAAAQAAAP//AAABAA=="/>
              </a:ext>
            </a:extLst>
          </p:cNvSpPr>
          <p:nvPr/>
        </p:nvSpPr>
        <p:spPr>
          <a:xfrm>
            <a:off x="8912860" y="6149340"/>
            <a:ext cx="339090" cy="381000"/>
          </a:xfrm>
          <a:prstGeom prst="smileyFace">
            <a:avLst>
              <a:gd name="adj" fmla="val 1379"/>
            </a:avLst>
          </a:prstGeom>
          <a:solidFill>
            <a:schemeClr val="accent1"/>
          </a:solidFill>
          <a:ln w="12700" cap="flat" cmpd="sng" algn="ctr">
            <a:solidFill>
              <a:schemeClr val="tx1"/>
            </a:solidFill>
            <a:prstDash val="solid"/>
            <a:headEnd type="none"/>
            <a:tailEnd type="none"/>
          </a:ln>
          <a:effectLst/>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dissolv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dissolv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dissolv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dissolv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dissolve">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dissolve">
                                      <p:cBhvr>
                                        <p:cTn id="6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P spid="4" grpId="0" animBg="1" advAuto="0"/>
      <p:bldP spid="5" grpId="0" animBg="1" advAuto="0"/>
      <p:bldP spid="6" grpId="0" animBg="1" advAuto="0"/>
      <p:bldP spid="7" grpId="0" animBg="1" advAuto="0"/>
      <p:bldP spid="8" grpId="0" animBg="1" advAuto="0"/>
      <p:bldP spid="9" grpId="0" animBg="1" advAuto="0"/>
      <p:bldP spid="10" grpId="0" animBg="1" advAuto="0"/>
      <p:bldP spid="11" grpId="0" animBg="1" advAuto="0"/>
      <p:bldP spid="12" grpId="0" animBg="1" advAuto="0"/>
      <p:bldP spid="13" grpId="0" animBg="1" advAuto="0"/>
      <p:bldP spid="14" grpId="0" animBg="1" advAuto="0"/>
    </p:bldLst>
    <p:extLst>
      <p:ext uri="smNativeData">
        <pr:smNativeData xmlns:pr="smNativeData" xmlns="smNativeData" val="GhpcYQwAAAAFAAAA/f///wEAAAAJAAAAAAAAAAAAAAAAAAAAAAAAAAoAAAD9////AQAAAAkAAAAAAAAAAAAAAAAAAAAAAAAADwAAAP3///8BAAAACQAAAAAAAAAAAAAAAAAAAAAAAAAUAAAA/f///wEAAAAJAAAAAAAAAAAAAAAAAAAAAAAAABkAAAD9////AQAAAAkAAAAAAAAAAAAAAAAAAAAAAAAAHgAAAP3///8BAAAACQAAAAAAAAAAAAAAAAAAAAAAAAAjAAAA/f///wEAAAAJAAAAAAAAAAAAAAAAAAAAAAAAACgAAAD9////AQAAAAkAAAAAAAAAAAAAAAAAAAAAAAAALQAAAP3///8BAAAACQAAAAAAAAAAAAAAAAAAAAAAAAAyAAAA/f///wEAAAAJAAAAAAAAAAAAAAAAAAAAAAAAADcAAAD9////AQAAAAkAAAAAAAAAAAAAAAAAAAAAAAAAPAAAAP3///8BAAAACQAAAAAAAAAAAAAAAAAAAAAAAAA="/>
      </p:ext>
    </p:extLst>
  </p:timing>
</p:sld>
</file>

<file path=ppt/slides/slide3.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6_GhpcYRMAAAAlAAAAZAAAAA0A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pPr/>
            <a:r>
              <a:t>Lenses and Images</a:t>
            </a:r>
          </a:p>
        </p:txBody>
      </p:sp>
      <p:sp>
        <p:nvSpPr>
          <p:cNvPr id="3" name="Textbox1"/>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iAMAAJscAAARRwAASyEAABAAAAAmAAAACAAAAP//////////MAAAABQAAAAAAAAAAAD//wAAAQAAAP//AAABAA=="/>
              </a:ext>
            </a:extLst>
          </p:cNvSpPr>
          <p:nvPr/>
        </p:nvSpPr>
        <p:spPr>
          <a:xfrm>
            <a:off x="574040" y="4650105"/>
            <a:ext cx="10978515" cy="762000"/>
          </a:xfrm>
          <a:prstGeom prst="rect">
            <a:avLst/>
          </a:prstGeom>
          <a:noFill/>
          <a:ln>
            <a:noFill/>
          </a:ln>
          <a:effectLst/>
        </p:spPr>
        <p:txBody>
          <a:bodyPr vert="horz" wrap="square" lIns="91440" tIns="45720" rIns="91440" bIns="45720" numCol="1" spcCol="215900" anchor="t"/>
          <a:lstStyle/>
          <a:p>
            <a:pPr>
              <a:defRPr sz="2200" cap="none"/>
            </a:pPr>
            <a:r>
              <a:t>The ones you are most likely to come into contact with are the “Bi” versions of CONVERGING and DIVERGING lenses.</a:t>
            </a:r>
          </a:p>
        </p:txBody>
      </p:sp>
      <p:pic>
        <p:nvPicPr>
          <p:cNvPr id="4" name="Picture1"/>
          <p:cNvPicPr>
            <a:picLocks noChangeAspect="1"/>
            <a:extLst>
              <a:ext uri="smNativeData">
                <pr:smNativeData xmlns:pr="smNativeData" xmlns="smNativeData" val="SMDATA_18_GhpcYRMAAAAlAAAAEQAAAC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OgMAAB8CQAA6D4AAFYbAAAQAAAAJgAAAAgAAAD//////////zAAAAAUAAAAAAAAAAAA//8AAAEAAAD//wAAAQA="/>
              </a:ext>
            </a:extLst>
          </p:cNvPicPr>
          <p:nvPr/>
        </p:nvPicPr>
        <p:blipFill>
          <a:blip r:embed="rId2"/>
          <a:stretch>
            <a:fillRect/>
          </a:stretch>
        </p:blipFill>
        <p:spPr>
          <a:xfrm>
            <a:off x="2098040" y="1541780"/>
            <a:ext cx="8128000" cy="2901950"/>
          </a:xfrm>
          <a:prstGeom prst="rect">
            <a:avLst/>
          </a:prstGeom>
          <a:noFill/>
          <a:ln>
            <a:noFill/>
          </a:ln>
          <a:effectLst/>
        </p:spPr>
      </p:pic>
      <p:sp>
        <p:nvSpPr>
          <p:cNvPr id="5" name="Textbox2"/>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iAMAAG4iAAARRwAADiUAABAAAAAmAAAACAAAAP//////////MAAAABQAAAAAAAAAAAD//wAAAQAAAP//AAABAA=="/>
              </a:ext>
            </a:extLst>
          </p:cNvSpPr>
          <p:nvPr/>
        </p:nvSpPr>
        <p:spPr>
          <a:xfrm>
            <a:off x="574040" y="5596890"/>
            <a:ext cx="10978515" cy="426720"/>
          </a:xfrm>
          <a:prstGeom prst="rect">
            <a:avLst/>
          </a:prstGeom>
          <a:noFill/>
          <a:ln>
            <a:noFill/>
          </a:ln>
          <a:effectLst/>
        </p:spPr>
        <p:txBody>
          <a:bodyPr vert="horz" wrap="square" lIns="91440" tIns="45720" rIns="91440" bIns="45720" numCol="1" spcCol="215900" anchor="t"/>
          <a:lstStyle/>
          <a:p>
            <a:pPr>
              <a:defRPr sz="2200" cap="none"/>
            </a:pPr>
            <a:r>
              <a:t>CONVERGING lenses will direct light rays inwards to a set point, we will name this soon.</a:t>
            </a:r>
          </a:p>
        </p:txBody>
      </p:sp>
      <p:sp>
        <p:nvSpPr>
          <p:cNvPr id="6" name="Textbox3"/>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ewMAABcmAAAERwAAtygAABAAAAAmAAAACAAAAP//////////MAAAABQAAAAAAAAAAAD//wAAAQAAAP//AAABAA=="/>
              </a:ext>
            </a:extLst>
          </p:cNvSpPr>
          <p:nvPr/>
        </p:nvSpPr>
        <p:spPr>
          <a:xfrm>
            <a:off x="565785" y="6191885"/>
            <a:ext cx="10978515" cy="426720"/>
          </a:xfrm>
          <a:prstGeom prst="rect">
            <a:avLst/>
          </a:prstGeom>
          <a:noFill/>
          <a:ln>
            <a:noFill/>
          </a:ln>
          <a:effectLst/>
        </p:spPr>
        <p:txBody>
          <a:bodyPr vert="horz" wrap="square" lIns="91440" tIns="45720" rIns="91440" bIns="45720" numCol="1" spcCol="215900" anchor="t"/>
          <a:lstStyle/>
          <a:p>
            <a:pPr>
              <a:defRPr sz="2200" cap="none"/>
            </a:pPr>
            <a:r>
              <a:t>DIVERGING lenses will direct light rays outwards.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P spid="5" grpId="0" animBg="1" advAuto="0"/>
      <p:bldP spid="6" grpId="0" animBg="1" advAuto="0"/>
    </p:bldLst>
    <p:extLst>
      <p:ext uri="smNativeData">
        <pr:smNativeData xmlns:pr="smNativeData" xmlns="smNativeData" val="GhpcYQMAAAAFAAAA/f///wEAAAAFAAAACgAAAAAAAAAAAAAAAAAAAAoAAAD9////AQAAAAUAAAAKAAAAAAAAAAAAAAAAAAAADwAAAP3///8BAAAABQAAAAoAAAAAAAAAAAAAAAAAAAA="/>
      </p:ext>
    </p:extLst>
  </p:timing>
</p:sld>
</file>

<file path=ppt/slides/slide4.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6_GhpcYRMAAAAlAAAAZAAAAA0A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pPr/>
            <a:r>
              <a:t>Lenses and Images</a:t>
            </a:r>
          </a:p>
        </p:txBody>
      </p:sp>
      <p:sp>
        <p:nvSpPr>
          <p:cNvPr id="3" name="Textbox1"/>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AMAACcKAABJRwAA1w4AABAAAAAmAAAACAAAAP//////////MAAAABQAAAAAAAAAAAD//wAAAQAAAP//AAABAA=="/>
              </a:ext>
            </a:extLst>
          </p:cNvSpPr>
          <p:nvPr/>
        </p:nvSpPr>
        <p:spPr>
          <a:xfrm>
            <a:off x="609600" y="1650365"/>
            <a:ext cx="10978515" cy="762000"/>
          </a:xfrm>
          <a:prstGeom prst="rect">
            <a:avLst/>
          </a:prstGeom>
          <a:noFill/>
          <a:ln>
            <a:noFill/>
          </a:ln>
          <a:effectLst/>
        </p:spPr>
        <p:txBody>
          <a:bodyPr vert="horz" wrap="square" lIns="91440" tIns="45720" rIns="91440" bIns="45720" numCol="1" spcCol="215900" anchor="t"/>
          <a:lstStyle/>
          <a:p>
            <a:pPr>
              <a:defRPr sz="2200" cap="none"/>
            </a:pPr>
            <a:r>
              <a:t>CONVERGING (CONVEX) lenses will bring light rays together at the FOCAL POINT on the OPPOSITE SIDE to their entrance along the PRINCIPAL AXIS.</a:t>
            </a:r>
          </a:p>
        </p:txBody>
      </p:sp>
      <p:pic>
        <p:nvPicPr>
          <p:cNvPr id="4" name="Picture1"/>
          <p:cNvPicPr>
            <a:picLocks noChangeAspect="1"/>
            <a:extLst>
              <a:ext uri="smNativeData">
                <pr:smNativeData xmlns:pr="smNativeData" xmlns="smNativeData" val="SMDATA_18_GhpcYRMAAAAlAAAAEQAAAC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NYUAABGEAAAKjYAAMooAAAQAAAAJgAAAAgAAAD//////////zAAAAAUAAAAAAAAAAAA//8AAAEAAAD//wAAAQA="/>
              </a:ext>
            </a:extLst>
          </p:cNvPicPr>
          <p:nvPr/>
        </p:nvPicPr>
        <p:blipFill>
          <a:blip r:embed="rId2"/>
          <a:stretch>
            <a:fillRect/>
          </a:stretch>
        </p:blipFill>
        <p:spPr>
          <a:xfrm>
            <a:off x="3387090" y="2645410"/>
            <a:ext cx="5417820" cy="3985260"/>
          </a:xfrm>
          <a:prstGeom prst="rect">
            <a:avLst/>
          </a:prstGeom>
          <a:noFill/>
          <a:ln>
            <a:noFill/>
          </a:ln>
          <a:effectLst/>
        </p:spPr>
      </p:pic>
      <p:sp>
        <p:nvSpPr>
          <p:cNvPr id="5" name="Line1"/>
          <p:cNvSpPr>
            <a:extLst>
              <a:ext uri="smNativeData">
                <pr:smNativeData xmlns:pr="smNativeData" xmlns="smNativeData" val="SMDATA_16_GhpcYRMAAAAlAAAACgAAAA0AAAAAkAAAAEgAAACQAAAASAAAAAAAAAAAAAAAAg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BAAAABAAAAP8AAAA8AAAAAQAAACMAAAAjAAAAIwAAAB4AAAAAAAAAZAAAAGQAAAABAAAAlgAAAJY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P8AAAB/f38AgICAA8zMzADAwP8Af39/AAAAAAAAAAAAAAAAAAAAAAAAAAAAIQAAABgAAAAUAAAAagQAAE4dAABARwAAUB0AABAAAAAmAAAACAAAAP//////////MAAAABQAAAAAAAAAAAD//wAAAQAAAP//AAABAA=="/>
              </a:ext>
            </a:extLst>
          </p:cNvSpPr>
          <p:nvPr/>
        </p:nvSpPr>
        <p:spPr>
          <a:xfrm flipV="1">
            <a:off x="717550" y="4763770"/>
            <a:ext cx="10864850" cy="1270"/>
          </a:xfrm>
          <a:prstGeom prst="line">
            <a:avLst/>
          </a:prstGeom>
          <a:noFill/>
          <a:ln w="38100" cap="flat" cmpd="sng" algn="ctr">
            <a:solidFill>
              <a:srgbClr val="FF0000"/>
            </a:solidFill>
            <a:prstDash val="lgDash"/>
            <a:headEnd type="none"/>
            <a:tailEnd type="stealth" w="lg" len="lg"/>
          </a:ln>
          <a:effectLst/>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100"/>
                                  </p:iterate>
                                  <p:childTnLst>
                                    <p:set>
                                      <p:cBhvr>
                                        <p:cTn id="6" dur="1" fill="hold">
                                          <p:stCondLst>
                                            <p:cond delay="0"/>
                                          </p:stCondLst>
                                        </p:cTn>
                                        <p:tgtEl>
                                          <p:spTgt spid="3">
                                            <p:bg/>
                                          </p:spTgt>
                                        </p:tgtEl>
                                        <p:attrNameLst>
                                          <p:attrName>style.visibility</p:attrName>
                                        </p:attrNameLst>
                                      </p:cBhvr>
                                      <p:to>
                                        <p:strVal val="visible"/>
                                      </p:to>
                                    </p:set>
                                  </p:childTnLst>
                                </p:cTn>
                              </p:par>
                            </p:childTnLst>
                          </p:cTn>
                        </p:par>
                        <p:par>
                          <p:cTn id="7" fill="hold">
                            <p:stCondLst>
                              <p:cond delay="1"/>
                            </p:stCondLst>
                            <p:childTnLst>
                              <p:par>
                                <p:cTn id="8" presetID="1" presetClass="entr" presetSubtype="0" fill="hold" grpId="0" nodeType="afterEffect">
                                  <p:stCondLst>
                                    <p:cond delay="0"/>
                                  </p:stCondLst>
                                  <p:iterate type="wd">
                                    <p:tmAbs val="100"/>
                                  </p:iterate>
                                  <p:childTnLst>
                                    <p:set>
                                      <p:cBhvr>
                                        <p:cTn id="9" dur="1" fill="hold">
                                          <p:stCondLst>
                                            <p:cond delay="0"/>
                                          </p:stCondLst>
                                        </p:cTn>
                                        <p:tgtEl>
                                          <p:spTgt spid="3">
                                            <p:txEl>
                                              <p:charRg st="4294967295" end="4294967295"/>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P spid="4" grpId="0" animBg="1" advAuto="0"/>
      <p:bldP spid="5" grpId="0" animBg="1" advAuto="0"/>
    </p:bldLst>
    <p:extLst>
      <p:ext uri="smNativeData">
        <pr:smNativeData xmlns:pr="smNativeData" xmlns="smNativeData" val="GhpcYQQAAAAFAAAA/v///wEAAAABAAAAAAAAAAAAAAAAAAAAAAAAAAgAAAD/////AQAAAAEAAAAAAAAAAAAAAAAAAAAAAAAADAAAAP3///8BAAAAAQAAAAAAAAAAAAAAAAAAAAAAAAAQAAAA/f///wEAAAAWAAAACAAAAAAAAAAAAAAAAAAAAA=="/>
      </p:ext>
    </p:extLst>
  </p:timing>
</p:sld>
</file>

<file path=ppt/slides/slide5.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6_GhpcYRMAAAAlAAAAZAAAAA0A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pPr/>
            <a:r>
              <a:t>Lenses and Images</a:t>
            </a:r>
          </a:p>
        </p:txBody>
      </p:sp>
      <p:sp>
        <p:nvSpPr>
          <p:cNvPr id="3" name="Textbox1"/>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9BYAACgKAABJRwAAqBEAABAAAAAmAAAACAAAAP//////////MAAAABQAAAAAAAAAAAD//wAAAQAAAP//AAABAA=="/>
              </a:ext>
            </a:extLst>
          </p:cNvSpPr>
          <p:nvPr/>
        </p:nvSpPr>
        <p:spPr>
          <a:xfrm>
            <a:off x="3731260" y="1651000"/>
            <a:ext cx="7856855" cy="1219200"/>
          </a:xfrm>
          <a:prstGeom prst="rect">
            <a:avLst/>
          </a:prstGeom>
          <a:noFill/>
          <a:ln>
            <a:noFill/>
          </a:ln>
          <a:effectLst/>
        </p:spPr>
        <p:txBody>
          <a:bodyPr vert="horz" wrap="square" lIns="91440" tIns="45720" rIns="91440" bIns="45720" numCol="1" spcCol="215900" anchor="t"/>
          <a:lstStyle/>
          <a:p>
            <a:pPr>
              <a:defRPr sz="2200" cap="none"/>
            </a:pPr>
            <a:r>
              <a:t>As you might have guessed, in the case of the CONVEX lens shown there will be a focal point on BOTH sides of the lens, at exactly ONE focal length from the centre point  of the lens either side.</a:t>
            </a:r>
          </a:p>
        </p:txBody>
      </p:sp>
      <p:pic>
        <p:nvPicPr>
          <p:cNvPr id="4" name="Picture1"/>
          <p:cNvPicPr>
            <a:picLocks noChangeAspect="1"/>
            <a:extLst>
              <a:ext uri="smNativeData">
                <pr:smNativeData xmlns:pr="smNativeData" xmlns="smNativeData" val="SMDATA_18_GhpcYRMAAAAlAAAAEQAAAC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MADAAAoCgAAMBUAAPwWAAAQAAAAJgAAAAgAAAD//////////zAAAAAUAAAAAAAAAAAA//8AAAEAAAD//wAAAQA="/>
              </a:ext>
            </a:extLst>
          </p:cNvPicPr>
          <p:nvPr/>
        </p:nvPicPr>
        <p:blipFill>
          <a:blip r:embed="rId2"/>
          <a:stretch>
            <a:fillRect/>
          </a:stretch>
        </p:blipFill>
        <p:spPr>
          <a:xfrm>
            <a:off x="609600" y="1651000"/>
            <a:ext cx="2834640" cy="2085340"/>
          </a:xfrm>
          <a:prstGeom prst="rect">
            <a:avLst/>
          </a:prstGeom>
          <a:noFill/>
          <a:ln>
            <a:noFill/>
          </a:ln>
          <a:effectLst/>
        </p:spPr>
      </p:pic>
      <p:sp>
        <p:nvSpPr>
          <p:cNvPr id="5" name="Textbox2"/>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9BYAAPsSAABJRwAA1hcAABAAAAAmAAAACAAAAP//////////MAAAABQAAAAAAAAAAAD//wAAAQAAAP//AAABAA=="/>
              </a:ext>
            </a:extLst>
          </p:cNvSpPr>
          <p:nvPr/>
        </p:nvSpPr>
        <p:spPr>
          <a:xfrm>
            <a:off x="3731260" y="3085465"/>
            <a:ext cx="7856855" cy="789305"/>
          </a:xfrm>
          <a:prstGeom prst="rect">
            <a:avLst/>
          </a:prstGeom>
          <a:noFill/>
          <a:ln>
            <a:noFill/>
          </a:ln>
          <a:effectLst/>
        </p:spPr>
        <p:txBody>
          <a:bodyPr vert="horz" wrap="square" lIns="91440" tIns="45720" rIns="91440" bIns="45720" numCol="1" spcCol="215900" anchor="t"/>
          <a:lstStyle/>
          <a:p>
            <a:pPr>
              <a:defRPr sz="2200" cap="none"/>
            </a:pPr>
            <a:r>
              <a:t>There are THREE rules to remember when dealing with CONVEX lenses:</a:t>
            </a:r>
          </a:p>
        </p:txBody>
      </p:sp>
      <p:sp>
        <p:nvSpPr>
          <p:cNvPr id="6" name="Textbox3"/>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QMAAEMZAABBRwAAHh4AABAAAAAmAAAACAAAAP//////////MAAAABQAAAAAAAAAAAD//wAAAQAAAP//AAABAA=="/>
              </a:ext>
            </a:extLst>
          </p:cNvSpPr>
          <p:nvPr/>
        </p:nvSpPr>
        <p:spPr>
          <a:xfrm>
            <a:off x="610235" y="4106545"/>
            <a:ext cx="10972800" cy="789305"/>
          </a:xfrm>
          <a:prstGeom prst="rect">
            <a:avLst/>
          </a:prstGeom>
          <a:noFill/>
          <a:ln>
            <a:noFill/>
          </a:ln>
          <a:effectLst/>
        </p:spPr>
        <p:txBody>
          <a:bodyPr vert="horz" wrap="square" lIns="91440" tIns="45720" rIns="91440" bIns="45720" numCol="1" spcCol="215900" anchor="t"/>
          <a:lstStyle/>
          <a:p>
            <a:pPr>
              <a:defRPr sz="2200" cap="none"/>
            </a:pPr>
            <a:r>
              <a:t>1. A light ray passing along the principal axis and entering the lens on one side will pass through the focal point on the other.</a:t>
            </a:r>
          </a:p>
        </p:txBody>
      </p:sp>
      <p:sp>
        <p:nvSpPr>
          <p:cNvPr id="7" name="Textbox4"/>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AMAAAAfAABARwAA2yMAABAAAAAmAAAACAAAAP//////////MAAAABQAAAAAAAAAAAD//wAAAQAAAP//AAABAA=="/>
              </a:ext>
            </a:extLst>
          </p:cNvSpPr>
          <p:nvPr/>
        </p:nvSpPr>
        <p:spPr>
          <a:xfrm>
            <a:off x="609600" y="5039360"/>
            <a:ext cx="10972800" cy="789305"/>
          </a:xfrm>
          <a:prstGeom prst="rect">
            <a:avLst/>
          </a:prstGeom>
          <a:noFill/>
          <a:ln>
            <a:noFill/>
          </a:ln>
          <a:effectLst/>
        </p:spPr>
        <p:txBody>
          <a:bodyPr vert="horz" wrap="square" lIns="91440" tIns="45720" rIns="91440" bIns="45720" numCol="1" spcCol="215900" anchor="t"/>
          <a:lstStyle/>
          <a:p>
            <a:pPr>
              <a:defRPr sz="2200" cap="none"/>
            </a:pPr>
            <a:r>
              <a:t>2. A light ray passing through the focal point and entering the lens on one side will emerge parallel to the principal axis on the other side (essentially the reverse of step 1)</a:t>
            </a:r>
          </a:p>
        </p:txBody>
      </p:sp>
      <p:sp>
        <p:nvSpPr>
          <p:cNvPr id="8" name="Textbox5"/>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AMAAKMkAABARwAAfikAABAAAAAmAAAACAAAAP//////////MAAAABQAAAAAAAAAAAD//wAAAQAAAP//AAABAA=="/>
              </a:ext>
            </a:extLst>
          </p:cNvSpPr>
          <p:nvPr/>
        </p:nvSpPr>
        <p:spPr>
          <a:xfrm>
            <a:off x="609600" y="5955665"/>
            <a:ext cx="10972800" cy="789305"/>
          </a:xfrm>
          <a:prstGeom prst="rect">
            <a:avLst/>
          </a:prstGeom>
          <a:noFill/>
          <a:ln>
            <a:noFill/>
          </a:ln>
          <a:effectLst/>
        </p:spPr>
        <p:txBody>
          <a:bodyPr vert="horz" wrap="square" lIns="91440" tIns="45720" rIns="91440" bIns="45720" numCol="1" spcCol="215900" anchor="t"/>
          <a:lstStyle/>
          <a:p>
            <a:pPr>
              <a:defRPr sz="2200" cap="none"/>
            </a:pPr>
            <a:r>
              <a:t>3. A light ray passing through the centre of the lens will continue unaffected as it emerges from the other side.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P spid="5" grpId="0" animBg="1" advAuto="0"/>
      <p:bldP spid="6" grpId="0" animBg="1" advAuto="0"/>
      <p:bldP spid="7" grpId="0" animBg="1" advAuto="0"/>
      <p:bldP spid="8" grpId="0" animBg="1" advAuto="0"/>
    </p:bldLst>
    <p:extLst>
      <p:ext uri="smNativeData">
        <pr:smNativeData xmlns:pr="smNativeData" xmlns="smNativeData" val="GhpcYQUAAAAFAAAA/f///wEAAAAWAAAACAAAAAAAAAAAAAAAAAAAAAoAAAD9////AQAAABYAAAAIAAAAAAAAAAAAAAAAAAAADwAAAP3///8BAAAAFgAAAAgAAAAAAAAAAAAAAAAAAAAUAAAA/f///wEAAAAWAAAACAAAAAAAAAAAAAAAAAAAABkAAAD9////AQAAABYAAAAIAAAAAAAAAAAAAAAAAAAA"/>
      </p:ext>
    </p:extLst>
  </p:timing>
</p:sld>
</file>

<file path=ppt/slides/slide6.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6_GhpcYRMAAAAlAAAAZAAAAA0A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pPr/>
            <a:r>
              <a:t>Lenses and Images</a:t>
            </a:r>
          </a:p>
        </p:txBody>
      </p:sp>
      <p:sp>
        <p:nvSpPr>
          <p:cNvPr id="3" name="Textbox3"/>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4gAAAOwdAAAtFwAANCgAABAAAAAmAAAACAAAAP//////////MAAAABQAAAAAAAAAAAD//wAAAQAAAP//AAABAA=="/>
              </a:ext>
            </a:extLst>
          </p:cNvSpPr>
          <p:nvPr/>
        </p:nvSpPr>
        <p:spPr>
          <a:xfrm>
            <a:off x="143510" y="4864100"/>
            <a:ext cx="3623945" cy="1671320"/>
          </a:xfrm>
          <a:prstGeom prst="rect">
            <a:avLst/>
          </a:prstGeom>
          <a:noFill/>
          <a:ln>
            <a:noFill/>
          </a:ln>
          <a:effectLst/>
        </p:spPr>
        <p:txBody>
          <a:bodyPr vert="horz" wrap="square" lIns="91440" tIns="45720" rIns="91440" bIns="45720" numCol="1" spcCol="215900" anchor="t"/>
          <a:lstStyle/>
          <a:p>
            <a:pPr>
              <a:defRPr sz="2200" cap="none"/>
            </a:pPr>
            <a:r>
              <a:t>1. A light ray passing along the principal axis and entering the lens on one side will pass through the focal point on the other.</a:t>
            </a:r>
          </a:p>
        </p:txBody>
      </p:sp>
      <p:sp>
        <p:nvSpPr>
          <p:cNvPr id="4" name="Textbox4"/>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VTAAAOwdAAAoSgAAjikAABAAAAAmAAAACAAAAP//////////MAAAABQAAAAAAAAAAAD//wAAAQAAAP//AAABAA=="/>
              </a:ext>
            </a:extLst>
          </p:cNvSpPr>
          <p:nvPr/>
        </p:nvSpPr>
        <p:spPr>
          <a:xfrm>
            <a:off x="7856855" y="4864100"/>
            <a:ext cx="4197985" cy="1891030"/>
          </a:xfrm>
          <a:prstGeom prst="rect">
            <a:avLst/>
          </a:prstGeom>
          <a:noFill/>
          <a:ln>
            <a:noFill/>
          </a:ln>
          <a:effectLst/>
        </p:spPr>
        <p:txBody>
          <a:bodyPr vert="horz" wrap="square" lIns="91440" tIns="45720" rIns="91440" bIns="45720" numCol="1" spcCol="215900" anchor="t"/>
          <a:lstStyle/>
          <a:p>
            <a:pPr>
              <a:defRPr sz="2200" cap="none"/>
            </a:pPr>
            <a:r>
              <a:t>3. A light ray passing through the focal point and entering the lens on one side will emerge parallel to the principal axis on the other side (essentially the reverse of step 1)</a:t>
            </a:r>
          </a:p>
        </p:txBody>
      </p:sp>
      <p:sp>
        <p:nvSpPr>
          <p:cNvPr id="5" name="Textbox5"/>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1hcAAOwdAACsLwAANCgAABAAAAAmAAAACAAAAP//////////MAAAABQAAAAAAAAAAAD//wAAAQAAAP//AAABAA=="/>
              </a:ext>
            </a:extLst>
          </p:cNvSpPr>
          <p:nvPr/>
        </p:nvSpPr>
        <p:spPr>
          <a:xfrm>
            <a:off x="3874770" y="4864100"/>
            <a:ext cx="3874770" cy="1671320"/>
          </a:xfrm>
          <a:prstGeom prst="rect">
            <a:avLst/>
          </a:prstGeom>
          <a:noFill/>
          <a:ln>
            <a:noFill/>
          </a:ln>
          <a:effectLst/>
        </p:spPr>
        <p:txBody>
          <a:bodyPr vert="horz" wrap="square" lIns="91440" tIns="45720" rIns="91440" bIns="45720" numCol="1" spcCol="215900" anchor="t"/>
          <a:lstStyle/>
          <a:p>
            <a:pPr>
              <a:defRPr sz="2200" cap="none"/>
            </a:pPr>
            <a:r>
              <a:t>2. A light ray passing through the centre of the lens will continue unaffected as it emerges from the other side.</a:t>
            </a:r>
          </a:p>
        </p:txBody>
      </p:sp>
      <p:pic>
        <p:nvPicPr>
          <p:cNvPr id="6" name="Picture1"/>
          <p:cNvPicPr>
            <a:picLocks noChangeAspect="1"/>
            <a:extLst>
              <a:ext uri="smNativeData">
                <pr:smNativeData xmlns:pr="smNativeData" xmlns="smNativeData" val="SMDATA_18_GhpcYRMAAAAlAAAAEQAAAC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QggTG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HoFAACcCQAAhkUAAAgdAAAQAAAAJgAAAAgAAAD//////////zAAAAAUAAAAAAAAAAAA//8AAAEAAAD//wAAAQA="/>
              </a:ext>
            </a:extLst>
          </p:cNvPicPr>
          <p:nvPr/>
        </p:nvPicPr>
        <p:blipFill>
          <a:blip r:embed="rId2"/>
          <a:stretch>
            <a:fillRect/>
          </a:stretch>
        </p:blipFill>
        <p:spPr>
          <a:xfrm>
            <a:off x="890270" y="1562100"/>
            <a:ext cx="10411460" cy="3157220"/>
          </a:xfrm>
          <a:prstGeom prst="rect">
            <a:avLst/>
          </a:prstGeom>
          <a:noFill/>
          <a:ln>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Horizontal)">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P spid="4" grpId="0" animBg="1" advAuto="0"/>
      <p:bldP spid="5" grpId="0" animBg="1" advAuto="0"/>
    </p:bldLst>
    <p:extLst>
      <p:ext uri="smNativeData">
        <pr:smNativeData xmlns:pr="smNativeData" xmlns="smNativeData" val="GhpcYQMAAAAFAAAA/f///wEAAAADAAAACgAAAAAAAAAAAAAAAAAAAAoAAAD9////AQAAAAMAAAAKAAAAAAAAAAAAAAAAAAAADwAAAP3///8BAAAAEAAAABoAAAAAAAAAAAAAAAAAAAA="/>
      </p:ext>
    </p:extLst>
  </p:timing>
</p:sld>
</file>

<file path=ppt/slides/slide7.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6_GhpcYRMAAAAlAAAAZAAAAA0A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pPr/>
            <a:r>
              <a:t>Lenses and Images</a:t>
            </a:r>
          </a:p>
        </p:txBody>
      </p:sp>
      <p:sp>
        <p:nvSpPr>
          <p:cNvPr id="3" name="Textbox1"/>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AMAALYJAAARRwAArw0AABAAAAAmAAAACAAAAP//////////MAAAABQAAAAAAAAAAAD//wAAAQAAAP//AAABAA=="/>
              </a:ext>
            </a:extLst>
          </p:cNvSpPr>
          <p:nvPr/>
        </p:nvSpPr>
        <p:spPr>
          <a:xfrm>
            <a:off x="609600" y="1578610"/>
            <a:ext cx="10942955" cy="645795"/>
          </a:xfrm>
          <a:prstGeom prst="rect">
            <a:avLst/>
          </a:prstGeom>
          <a:noFill/>
          <a:ln>
            <a:noFill/>
          </a:ln>
          <a:effectLst/>
        </p:spPr>
        <p:txBody>
          <a:bodyPr vert="horz" wrap="square" lIns="91440" tIns="45720" rIns="91440" bIns="45720" numCol="1" spcCol="215900" anchor="t"/>
          <a:lstStyle/>
          <a:p>
            <a:pPr/>
            <a:r>
              <a:t>In the case of a BICONCAVE (DIVERGING) lens the principal focus is a point on each side of the lens where divergent rays, if backtraced, appear to have come from.</a:t>
            </a:r>
          </a:p>
        </p:txBody>
      </p:sp>
      <p:pic>
        <p:nvPicPr>
          <p:cNvPr id="4" name="Picture1"/>
          <p:cNvPicPr>
            <a:picLocks noChangeAspect="1"/>
            <a:extLst>
              <a:ext uri="smNativeData">
                <pr:smNativeData xmlns:pr="smNativeData" xmlns="smNativeData" val="SMDATA_18_GhpcYRMAAAAlAAAAEQAAAC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Do6/3F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DcRAACKEgAA7joAAEIoAAAQAAAAJgAAAAgAAAD//////////zAAAAAUAAAAAAAAAAAA//8AAAEAAAD//wAAAQA="/>
              </a:ext>
            </a:extLst>
          </p:cNvPicPr>
          <p:nvPr/>
        </p:nvPicPr>
        <p:blipFill>
          <a:blip r:embed="rId2"/>
          <a:stretch>
            <a:fillRect/>
          </a:stretch>
        </p:blipFill>
        <p:spPr>
          <a:xfrm>
            <a:off x="2798445" y="3013710"/>
            <a:ext cx="6781165" cy="3530600"/>
          </a:xfrm>
          <a:prstGeom prst="rect">
            <a:avLst/>
          </a:prstGeom>
          <a:noFill/>
          <a:ln>
            <a:noFill/>
          </a:ln>
          <a:effectLst/>
        </p:spPr>
      </p:pic>
      <p:sp>
        <p:nvSpPr>
          <p:cNvPr id="5" name="Textbox2"/>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AMAACAOAAARRwAAGRIAABAAAAAmAAAACAAAAP//////////MAAAABQAAAAAAAAAAAD//wAAAQAAAP//AAABAA=="/>
              </a:ext>
            </a:extLst>
          </p:cNvSpPr>
          <p:nvPr/>
        </p:nvSpPr>
        <p:spPr>
          <a:xfrm>
            <a:off x="609600" y="2296160"/>
            <a:ext cx="10942955" cy="645795"/>
          </a:xfrm>
          <a:prstGeom prst="rect">
            <a:avLst/>
          </a:prstGeom>
          <a:noFill/>
          <a:ln>
            <a:noFill/>
          </a:ln>
          <a:effectLst/>
        </p:spPr>
        <p:txBody>
          <a:bodyPr vert="horz" wrap="square" lIns="91440" tIns="45720" rIns="91440" bIns="45720" numCol="1" spcCol="215900" anchor="t"/>
          <a:lstStyle/>
          <a:p>
            <a:pPr/>
            <a:r>
              <a:t>As you might have guessed, there are rules with regard to CONCAVE lenses which are essentially modifications of the rules for CONVEX lenses.</a:t>
            </a:r>
          </a:p>
        </p:txBody>
      </p:sp>
    </p:spTree>
  </p:cSld>
  <p:clrMapOvr>
    <a:masterClrMapping/>
  </p:clrMapOvr>
  <p:timing>
    <p:tnLst>
      <p:par>
        <p:cTn id="1" dur="indefinite" restart="never" nodeType="tmRoot"/>
      </p:par>
    </p:tnLst>
  </p:timing>
</p:sld>
</file>

<file path=ppt/slides/slide8.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pic>
        <p:nvPicPr>
          <p:cNvPr id="2" name="Picture1"/>
          <p:cNvPicPr>
            <a:picLocks noChangeAspect="1"/>
            <a:extLst>
              <a:ext uri="smNativeData">
                <pr:smNativeData xmlns:pr="smNativeData" xmlns="smNativeData" val="SMDATA_18_GhpcYRMAAAAlAAAAEQAAAC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AwcAABFCQAAQEcAAPMZAAAQAAAAJgAAAAgAAAD//////////zAAAAAUAAAAAAAAAAAA//8AAAEAAAD//wAAAQA="/>
              </a:ext>
            </a:extLst>
          </p:cNvPicPr>
          <p:nvPr/>
        </p:nvPicPr>
        <p:blipFill>
          <a:blip r:embed="rId2"/>
          <a:stretch>
            <a:fillRect/>
          </a:stretch>
        </p:blipFill>
        <p:spPr>
          <a:xfrm>
            <a:off x="4559300" y="1506855"/>
            <a:ext cx="7023100" cy="2711450"/>
          </a:xfrm>
          <a:prstGeom prst="rect">
            <a:avLst/>
          </a:prstGeom>
          <a:noFill/>
          <a:ln>
            <a:noFill/>
          </a:ln>
          <a:effectLst/>
        </p:spPr>
      </p:pic>
      <p:sp>
        <p:nvSpPr>
          <p:cNvPr id="3" name="SlideTitle1"/>
          <p:cNvSpPr>
            <a:spLocks noGrp="1" noChangeArrowheads="1"/>
            <a:extLst>
              <a:ext uri="smNativeData">
                <pr:smNativeData xmlns:pr="smNativeData" xmlns="smNativeData" val="SMDATA_16_GhpcYRMAAAAlAAAAZAAAAA0A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pPr/>
            <a:r>
              <a:t>Lenses and Images</a:t>
            </a:r>
          </a:p>
        </p:txBody>
      </p:sp>
      <p:sp>
        <p:nvSpPr>
          <p:cNvPr id="4" name="Textbox1"/>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AMAACcKAAALGgAAZRcAABAAAAAmAAAACAAAAP//////////MAAAABQAAAAAAAAAAAD//wAAAQAAAP//AAABAA=="/>
              </a:ext>
            </a:extLst>
          </p:cNvSpPr>
          <p:nvPr/>
        </p:nvSpPr>
        <p:spPr>
          <a:xfrm>
            <a:off x="609600" y="1650365"/>
            <a:ext cx="3623945" cy="2152650"/>
          </a:xfrm>
          <a:prstGeom prst="rect">
            <a:avLst/>
          </a:prstGeom>
          <a:noFill/>
          <a:ln>
            <a:noFill/>
          </a:ln>
          <a:effectLst/>
        </p:spPr>
        <p:txBody>
          <a:bodyPr vert="horz" wrap="square" lIns="91440" tIns="45720" rIns="91440" bIns="45720" numCol="1" spcCol="215900" anchor="t"/>
          <a:lstStyle/>
          <a:p>
            <a:pPr>
              <a:defRPr sz="2200" cap="none"/>
            </a:pPr>
            <a:r>
              <a:t>1. A light ray passing along the principal axis and entering the lens on one side will refract and travel along a path in line with the nearside principal focus</a:t>
            </a:r>
          </a:p>
        </p:txBody>
      </p:sp>
      <p:sp>
        <p:nvSpPr>
          <p:cNvPr id="5" name="Textbox2"/>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AMAAMcYAABJJwAADR8AABAAAAAmAAAACAAAAP//////////MAAAABQAAAAAAAAAAAD//wAAAQAAAP//AAABAA=="/>
              </a:ext>
            </a:extLst>
          </p:cNvSpPr>
          <p:nvPr/>
        </p:nvSpPr>
        <p:spPr>
          <a:xfrm>
            <a:off x="609600" y="4027805"/>
            <a:ext cx="5776595" cy="1019810"/>
          </a:xfrm>
          <a:prstGeom prst="rect">
            <a:avLst/>
          </a:prstGeom>
          <a:noFill/>
          <a:ln>
            <a:noFill/>
          </a:ln>
          <a:effectLst/>
        </p:spPr>
        <p:txBody>
          <a:bodyPr vert="horz" wrap="square" lIns="91440" tIns="45720" rIns="91440" bIns="45720" numCol="1" spcCol="215900" anchor="t"/>
          <a:lstStyle/>
          <a:p>
            <a:pPr>
              <a:defRPr sz="2200" cap="none"/>
            </a:pPr>
            <a:r>
              <a:t>2. As with CONVEX lenses, an incident ray passing through the centre of the lens will carry on unaltered and in the same direction.</a:t>
            </a:r>
          </a:p>
        </p:txBody>
      </p:sp>
      <p:sp>
        <p:nvSpPr>
          <p:cNvPr id="6" name="Textbox3"/>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QMAACAhAAD0RwAASScAABAAAAAmAAAACAAAAP//////////MAAAABQAAAAAAAAAAAD//wAAAQAAAP//AAABAA=="/>
              </a:ext>
            </a:extLst>
          </p:cNvSpPr>
          <p:nvPr/>
        </p:nvSpPr>
        <p:spPr>
          <a:xfrm>
            <a:off x="610235" y="5384800"/>
            <a:ext cx="11086465" cy="1001395"/>
          </a:xfrm>
          <a:prstGeom prst="rect">
            <a:avLst/>
          </a:prstGeom>
          <a:noFill/>
          <a:ln>
            <a:noFill/>
          </a:ln>
          <a:effectLst/>
        </p:spPr>
        <p:txBody>
          <a:bodyPr vert="horz" wrap="square" lIns="91440" tIns="45720" rIns="91440" bIns="45720" numCol="1" spcCol="215900" anchor="t"/>
          <a:lstStyle/>
          <a:p>
            <a:pPr>
              <a:defRPr sz="2200" cap="none"/>
            </a:pPr>
            <a:r>
              <a:t>3. An incident ray passing through the lens in the direction of the far side principal focus will refract to a path parallel to the principal axis (again, effectively the reverse of rule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dvAuto="0"/>
      <p:bldP spid="5" grpId="0" animBg="1" advAuto="0"/>
      <p:bldP spid="6" grpId="0" animBg="1" advAuto="0"/>
    </p:bldLst>
    <p:extLst>
      <p:ext uri="smNativeData">
        <pr:smNativeData xmlns:pr="smNativeData" xmlns="smNativeData" val="GhpcYQMAAAAFAAAA/f///wEAAAADAAAACgAAAAAAAAAAAAAAAAAAAAoAAAD9////AQAAAAMAAAAKAAAAAAAAAAAAAAAAAAAADwAAAP3///8BAAAAAwAAAAoAAAAAAAAAAAAAAAAAAAA="/>
      </p:ext>
    </p:extLst>
  </p:timing>
</p:sld>
</file>

<file path=ppt/slides/slide9.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6_GhpcYRMAAAAlAAAAZAAAAA0A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pPr/>
            <a:r>
              <a:t>Images</a:t>
            </a:r>
          </a:p>
        </p:txBody>
      </p:sp>
      <p:sp>
        <p:nvSpPr>
          <p:cNvPr id="3" name="Textbox3"/>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AMAALsJAABARwAAAg8AABAAAAAmAAAACAAAAP//////////MAAAABQAAAAAAAAAAAD//wAAAQAAAP//AAABAA=="/>
              </a:ext>
            </a:extLst>
          </p:cNvSpPr>
          <p:nvPr/>
        </p:nvSpPr>
        <p:spPr>
          <a:xfrm>
            <a:off x="609600" y="1581785"/>
            <a:ext cx="10972800" cy="857885"/>
          </a:xfrm>
          <a:prstGeom prst="rect">
            <a:avLst/>
          </a:prstGeom>
          <a:noFill/>
          <a:ln>
            <a:noFill/>
          </a:ln>
          <a:effectLst/>
        </p:spPr>
        <p:txBody>
          <a:bodyPr vert="horz" wrap="square" lIns="91440" tIns="45720" rIns="91440" bIns="45720" numCol="1" spcCol="215900" anchor="t"/>
          <a:lstStyle/>
          <a:p>
            <a:pPr>
              <a:defRPr sz="2200" cap="none"/>
            </a:pPr>
            <a:r>
              <a:t>Images can be REAL or VIRTUAL and there is one simple way to differentiate between them. This is an important statement that may be useful when answering questions on this subject:</a:t>
            </a:r>
          </a:p>
        </p:txBody>
      </p:sp>
      <p:sp>
        <p:nvSpPr>
          <p:cNvPr id="4" name="Textbox1"/>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AMAANEPAABARwAAihIAABAAAAAmAAAACAAAAP//////////MAAAABQAAAAAAAAAAAD//wAAAQAAAP//AAABAA=="/>
              </a:ext>
            </a:extLst>
          </p:cNvSpPr>
          <p:nvPr/>
        </p:nvSpPr>
        <p:spPr>
          <a:xfrm>
            <a:off x="609600" y="2571115"/>
            <a:ext cx="10972800" cy="442595"/>
          </a:xfrm>
          <a:prstGeom prst="rect">
            <a:avLst/>
          </a:prstGeom>
          <a:noFill/>
          <a:ln>
            <a:noFill/>
          </a:ln>
          <a:effectLst/>
        </p:spPr>
        <p:txBody>
          <a:bodyPr vert="horz" wrap="square" lIns="91440" tIns="45720" rIns="91440" bIns="45720" numCol="1" spcCol="215900" anchor="t"/>
          <a:lstStyle/>
          <a:p>
            <a:pPr>
              <a:defRPr sz="2200" cap="none">
                <a:uFill>
                  <a:solidFill>
                    <a:srgbClr val="000000"/>
                  </a:solidFill>
                </a:uFill>
              </a:defRPr>
            </a:pPr>
            <a:r>
              <a:t>REAL IMAGES can be captured or projected onto a SCREEN</a:t>
            </a:r>
          </a:p>
        </p:txBody>
      </p:sp>
      <p:sp>
        <p:nvSpPr>
          <p:cNvPr id="5" name="Textbox2"/>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AMAAPsSAAB8GgAAoRUAABAAAAAmAAAACAAAAP//////////MAAAABQAAAAAAAAAAAD//wAAAQAAAP//AAABAA=="/>
              </a:ext>
            </a:extLst>
          </p:cNvSpPr>
          <p:nvPr/>
        </p:nvSpPr>
        <p:spPr>
          <a:xfrm>
            <a:off x="609600" y="3085465"/>
            <a:ext cx="3695700" cy="430530"/>
          </a:xfrm>
          <a:prstGeom prst="rect">
            <a:avLst/>
          </a:prstGeom>
          <a:noFill/>
          <a:ln>
            <a:noFill/>
          </a:ln>
          <a:effectLst/>
        </p:spPr>
        <p:txBody>
          <a:bodyPr vert="horz" wrap="square" lIns="91440" tIns="45720" rIns="91440" bIns="45720" numCol="1" spcCol="215900" anchor="t"/>
          <a:lstStyle/>
          <a:p>
            <a:pPr>
              <a:defRPr sz="2200" cap="none">
                <a:uFill>
                  <a:solidFill>
                    <a:srgbClr val="0000FF"/>
                  </a:solidFill>
                </a:uFill>
              </a:defRPr>
            </a:pPr>
            <a:r>
              <a:t>VIRTUAL IMAGES can’t !!</a:t>
            </a:r>
          </a:p>
        </p:txBody>
      </p:sp>
      <p:sp>
        <p:nvSpPr>
          <p:cNvPr id="6" name="Textbox4"/>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vwMAAIMWAAB8GgAA/SEAABAAAAAmAAAACAAAAP//////////MAAAABQAAAAAAAAAAAD//wAAAQAAAP//AAABAA=="/>
              </a:ext>
            </a:extLst>
          </p:cNvSpPr>
          <p:nvPr/>
        </p:nvSpPr>
        <p:spPr>
          <a:xfrm>
            <a:off x="608965" y="3659505"/>
            <a:ext cx="3696335" cy="1865630"/>
          </a:xfrm>
          <a:prstGeom prst="rect">
            <a:avLst/>
          </a:prstGeom>
          <a:noFill/>
          <a:ln>
            <a:noFill/>
          </a:ln>
          <a:effectLst/>
        </p:spPr>
        <p:txBody>
          <a:bodyPr vert="horz" wrap="square" lIns="91440" tIns="45720" rIns="91440" bIns="45720" numCol="1" spcCol="215900" anchor="t"/>
          <a:lstStyle/>
          <a:p>
            <a:pPr>
              <a:defRPr sz="2200" cap="none">
                <a:uFill>
                  <a:solidFill>
                    <a:srgbClr val="00FFFF"/>
                  </a:solidFill>
                </a:uFill>
              </a:defRPr>
            </a:pPr>
            <a:r>
              <a:t>Let’s take a look at some examples to try to make sense of this. First of all we will look at a REAL IMAGE produced with a CONVEX lens:</a:t>
            </a:r>
          </a:p>
        </p:txBody>
      </p:sp>
      <p:pic>
        <p:nvPicPr>
          <p:cNvPr id="7" name="Picture1"/>
          <p:cNvPicPr>
            <a:picLocks noChangeAspect="1"/>
            <a:extLst>
              <a:ext uri="smNativeData">
                <pr:smNativeData xmlns:pr="smNativeData" xmlns="smNativeData" val="SMDATA_18_GhpcYRMAAAAlAAAAEQAAAC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M8bAAD7EgAAFUgAAP0hAAAQAAAAJgAAAAgAAAD//////////zAAAAAUAAAAAAAAAAAA//8AAAEAAAD//wAAAQA="/>
              </a:ext>
            </a:extLst>
          </p:cNvPicPr>
          <p:nvPr/>
        </p:nvPicPr>
        <p:blipFill>
          <a:blip r:embed="rId2"/>
          <a:stretch>
            <a:fillRect/>
          </a:stretch>
        </p:blipFill>
        <p:spPr>
          <a:xfrm>
            <a:off x="4520565" y="3085465"/>
            <a:ext cx="7197090" cy="2439670"/>
          </a:xfrm>
          <a:prstGeom prst="rect">
            <a:avLst/>
          </a:prstGeom>
          <a:noFill/>
          <a:ln>
            <a:noFill/>
          </a:ln>
          <a:effectLst/>
        </p:spPr>
      </p:pic>
      <p:sp>
        <p:nvSpPr>
          <p:cNvPr id="8" name="Textbox5"/>
          <p:cNvSpPr>
            <a:extLst>
              <a:ext uri="smNativeData">
                <pr:smNativeData xmlns:pr="smNativeData" xmlns="smNativeData" val="SMDATA_16_GhpcY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AMAAN8iAADzRwAAfyUAABAAAAAmAAAACAAAAP//////////MAAAABQAAAAAAAAAAAD//wAAAQAAAP//AAABAA=="/>
              </a:ext>
            </a:extLst>
          </p:cNvSpPr>
          <p:nvPr/>
        </p:nvSpPr>
        <p:spPr>
          <a:xfrm>
            <a:off x="609600" y="5668645"/>
            <a:ext cx="11086465" cy="426720"/>
          </a:xfrm>
          <a:prstGeom prst="rect">
            <a:avLst/>
          </a:prstGeom>
          <a:noFill/>
          <a:ln>
            <a:noFill/>
          </a:ln>
          <a:effectLst/>
        </p:spPr>
        <p:txBody>
          <a:bodyPr vert="horz" wrap="square" lIns="91440" tIns="45720" rIns="91440" bIns="45720" numCol="1" spcCol="215900" anchor="t"/>
          <a:lstStyle/>
          <a:p>
            <a:pPr algn="ctr">
              <a:defRPr sz="2200" cap="none"/>
            </a:pPr>
            <a:r>
              <a:t>Can you think of an example (that we use every day) of this type of projection?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ssolv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P spid="4" grpId="0" animBg="1" advAuto="0"/>
      <p:bldP spid="5" grpId="0" animBg="1" advAuto="0"/>
      <p:bldP spid="6" grpId="0" animBg="1" advAuto="0"/>
      <p:bldP spid="7" grpId="0" animBg="1" advAuto="0"/>
      <p:bldP spid="8" grpId="0" animBg="1" advAuto="0"/>
    </p:bldLst>
    <p:extLst>
      <p:ext uri="smNativeData">
        <pr:smNativeData xmlns:pr="smNativeData" xmlns="smNativeData" val="GhpcYQYAAAAFAAAA/f///wEAAAAJAAAAAAAAAAAAAAAAAAAAAAAAAAoAAAD9////AQAAAAkAAAAAAAAAAAAAAAAAAAAAAAAADwAAAP3///8BAAAACQAAAAAAAAAAAAAAAAAAAAAAAAAUAAAA/f///wEAAAAJAAAAAAAAAAAAAAAAAAAAAAAAABkAAAD9////AQAAAAkAAAAAAAAAAAAAAAAAAAAAAAAAHgAAAP3///8BAAAACQAAAAAAAAAAAAAAAAAAAAAAAAA="/>
      </p:ext>
    </p:extLst>
  </p:timing>
</p:sld>
</file>

<file path=ppt/theme/theme1.xml><?xml version="1.0" encoding="utf-8"?>
<a:theme xmlns:a="http://schemas.openxmlformats.org/drawingml/2006/main" name="Presentation">
  <a:themeElements>
    <a:clrScheme name="Presentation 1">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fontScheme name="Presentation">
      <a:majorFont>
        <a:latin typeface="Calibri"/>
        <a:ea typeface="SimSun"/>
        <a:cs typeface="Times New Roman"/>
      </a:majorFont>
      <a:minorFont>
        <a:latin typeface="Calibri"/>
        <a:ea typeface="SimSu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prstTxWarp prst="textNoShape">
          <a:avLst/>
        </a:prstTxWarp>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2">
        <a:dk1>
          <a:srgbClr val="000000"/>
        </a:dk1>
        <a:lt1>
          <a:srgbClr val="FFFFFF"/>
        </a:lt1>
        <a:dk2>
          <a:srgbClr val="000000"/>
        </a:dk2>
        <a:lt2>
          <a:srgbClr val="969696"/>
        </a:lt2>
        <a:accent1>
          <a:srgbClr val="FBDF53"/>
        </a:accent1>
        <a:accent2>
          <a:srgbClr val="FF9966"/>
        </a:accent2>
        <a:accent3>
          <a:srgbClr val="DF7986"/>
        </a:accent3>
        <a:accent4>
          <a:srgbClr val="BF59A6"/>
        </a:accent4>
        <a:accent5>
          <a:srgbClr val="9F39C6"/>
        </a:accent5>
        <a:accent6>
          <a:srgbClr val="7F19E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 3">
        <a:dk1>
          <a:srgbClr val="000000"/>
        </a:dk1>
        <a:lt1>
          <a:srgbClr val="FFFFFF"/>
        </a:lt1>
        <a:dk2>
          <a:srgbClr val="000000"/>
        </a:dk2>
        <a:lt2>
          <a:srgbClr val="808080"/>
        </a:lt2>
        <a:accent1>
          <a:srgbClr val="99CCFF"/>
        </a:accent1>
        <a:accent2>
          <a:srgbClr val="CCCCFF"/>
        </a:accent2>
        <a:accent3>
          <a:srgbClr val="ACACDF"/>
        </a:accent3>
        <a:accent4>
          <a:srgbClr val="9C9CBF"/>
        </a:accent4>
        <a:accent5>
          <a:srgbClr val="7C7C9F"/>
        </a:accent5>
        <a:accent6>
          <a:srgbClr val="5C5C7F"/>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4">
        <a:dk1>
          <a:srgbClr val="000000"/>
        </a:dk1>
        <a:lt1>
          <a:srgbClr val="DEF6F1"/>
        </a:lt1>
        <a:dk2>
          <a:srgbClr val="000000"/>
        </a:dk2>
        <a:lt2>
          <a:srgbClr val="969696"/>
        </a:lt2>
        <a:accent1>
          <a:srgbClr val="FFFFFF"/>
        </a:accent1>
        <a:accent2>
          <a:srgbClr val="8DC6FF"/>
        </a:accent2>
        <a:accent3>
          <a:srgbClr val="6DA6DF"/>
        </a:accent3>
        <a:accent4>
          <a:srgbClr val="4D86BF"/>
        </a:accent4>
        <a:accent5>
          <a:srgbClr val="2D669F"/>
        </a:accent5>
        <a:accent6>
          <a:srgbClr val="0D467F"/>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 5">
        <a:dk1>
          <a:srgbClr val="000000"/>
        </a:dk1>
        <a:lt1>
          <a:srgbClr val="FFFFD9"/>
        </a:lt1>
        <a:dk2>
          <a:srgbClr val="000000"/>
        </a:dk2>
        <a:lt2>
          <a:srgbClr val="777777"/>
        </a:lt2>
        <a:accent1>
          <a:srgbClr val="FFFFF7"/>
        </a:accent1>
        <a:accent2>
          <a:srgbClr val="33CCCC"/>
        </a:accent2>
        <a:accent3>
          <a:srgbClr val="53ACAC"/>
        </a:accent3>
        <a:accent4>
          <a:srgbClr val="738C8C"/>
        </a:accent4>
        <a:accent5>
          <a:srgbClr val="936C6C"/>
        </a:accent5>
        <a:accent6>
          <a:srgbClr val="B34C4C"/>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 6">
        <a:dk1>
          <a:srgbClr val="FFFFFF"/>
        </a:dk1>
        <a:lt1>
          <a:srgbClr val="008080"/>
        </a:lt1>
        <a:dk2>
          <a:srgbClr val="FFFF99"/>
        </a:dk2>
        <a:lt2>
          <a:srgbClr val="005A58"/>
        </a:lt2>
        <a:accent1>
          <a:srgbClr val="006462"/>
        </a:accent1>
        <a:accent2>
          <a:srgbClr val="6D6FC7"/>
        </a:accent2>
        <a:accent3>
          <a:srgbClr val="6D8FA7"/>
        </a:accent3>
        <a:accent4>
          <a:srgbClr val="8DAF87"/>
        </a:accent4>
        <a:accent5>
          <a:srgbClr val="ADCF67"/>
        </a:accent5>
        <a:accent6>
          <a:srgbClr val="CDEF47"/>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Presentation 7">
        <a:dk1>
          <a:srgbClr val="FFFFFF"/>
        </a:dk1>
        <a:lt1>
          <a:srgbClr val="800000"/>
        </a:lt1>
        <a:dk2>
          <a:srgbClr val="DFD293"/>
        </a:dk2>
        <a:lt2>
          <a:srgbClr val="5C1F00"/>
        </a:lt2>
        <a:accent1>
          <a:srgbClr val="CC3300"/>
        </a:accent1>
        <a:accent2>
          <a:srgbClr val="BE7960"/>
        </a:accent2>
        <a:accent3>
          <a:srgbClr val="9E9980"/>
        </a:accent3>
        <a:accent4>
          <a:srgbClr val="7EB9A0"/>
        </a:accent4>
        <a:accent5>
          <a:srgbClr val="5EC9C0"/>
        </a:accent5>
        <a:accent6>
          <a:srgbClr val="3EE9E0"/>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Presentation 8">
        <a:dk1>
          <a:srgbClr val="FFFFFF"/>
        </a:dk1>
        <a:lt1>
          <a:srgbClr val="000099"/>
        </a:lt1>
        <a:dk2>
          <a:srgbClr val="CCFFFF"/>
        </a:dk2>
        <a:lt2>
          <a:srgbClr val="003366"/>
        </a:lt2>
        <a:accent1>
          <a:srgbClr val="3366CC"/>
        </a:accent1>
        <a:accent2>
          <a:srgbClr val="00B000"/>
        </a:accent2>
        <a:accent3>
          <a:srgbClr val="209020"/>
        </a:accent3>
        <a:accent4>
          <a:srgbClr val="407040"/>
        </a:accent4>
        <a:accent5>
          <a:srgbClr val="605060"/>
        </a:accent5>
        <a:accent6>
          <a:srgbClr val="80308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Presentation 9">
        <a:dk1>
          <a:srgbClr val="FFFFFF"/>
        </a:dk1>
        <a:lt1>
          <a:srgbClr val="000000"/>
        </a:lt1>
        <a:dk2>
          <a:srgbClr val="E3EBF1"/>
        </a:dk2>
        <a:lt2>
          <a:srgbClr val="336699"/>
        </a:lt2>
        <a:accent1>
          <a:srgbClr val="003399"/>
        </a:accent1>
        <a:accent2>
          <a:srgbClr val="468A4B"/>
        </a:accent2>
        <a:accent3>
          <a:srgbClr val="666A6B"/>
        </a:accent3>
        <a:accent4>
          <a:srgbClr val="864A8B"/>
        </a:accent4>
        <a:accent5>
          <a:srgbClr val="A62AAB"/>
        </a:accent5>
        <a:accent6>
          <a:srgbClr val="C60ACB"/>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Presentation 10">
        <a:dk1>
          <a:srgbClr val="FFFFFF"/>
        </a:dk1>
        <a:lt1>
          <a:srgbClr val="686B5D"/>
        </a:lt1>
        <a:dk2>
          <a:srgbClr val="D1D1CB"/>
        </a:dk2>
        <a:lt2>
          <a:srgbClr val="777777"/>
        </a:lt2>
        <a:accent1>
          <a:srgbClr val="909082"/>
        </a:accent1>
        <a:accent2>
          <a:srgbClr val="809EA8"/>
        </a:accent2>
        <a:accent3>
          <a:srgbClr val="A07E88"/>
        </a:accent3>
        <a:accent4>
          <a:srgbClr val="C05E68"/>
        </a:accent4>
        <a:accent5>
          <a:srgbClr val="E03E48"/>
        </a:accent5>
        <a:accent6>
          <a:srgbClr val="FF1E28"/>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Presentation 11">
        <a:dk1>
          <a:srgbClr val="FFFFFF"/>
        </a:dk1>
        <a:lt1>
          <a:srgbClr val="666699"/>
        </a:lt1>
        <a:dk2>
          <a:srgbClr val="FFFFFF"/>
        </a:dk2>
        <a:lt2>
          <a:srgbClr val="3E3E5C"/>
        </a:lt2>
        <a:accent1>
          <a:srgbClr val="60597B"/>
        </a:accent1>
        <a:accent2>
          <a:srgbClr val="6666FF"/>
        </a:accent2>
        <a:accent3>
          <a:srgbClr val="8686DF"/>
        </a:accent3>
        <a:accent4>
          <a:srgbClr val="A6A6BF"/>
        </a:accent4>
        <a:accent5>
          <a:srgbClr val="C6C69F"/>
        </a:accent5>
        <a:accent6>
          <a:srgbClr val="E6E67F"/>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Presentation 12">
        <a:dk1>
          <a:srgbClr val="FFFFFF"/>
        </a:dk1>
        <a:lt1>
          <a:srgbClr val="523E26"/>
        </a:lt1>
        <a:dk2>
          <a:srgbClr val="DFC08D"/>
        </a:dk2>
        <a:lt2>
          <a:srgbClr val="2D2015"/>
        </a:lt2>
        <a:accent1>
          <a:srgbClr val="8C7B70"/>
        </a:accent1>
        <a:accent2>
          <a:srgbClr val="8F5F2F"/>
        </a:accent2>
        <a:accent3>
          <a:srgbClr val="8F7F4F"/>
        </a:accent3>
        <a:accent4>
          <a:srgbClr val="6F9F6F"/>
        </a:accent4>
        <a:accent5>
          <a:srgbClr val="4FBF8F"/>
        </a:accent5>
        <a:accent6>
          <a:srgbClr val="2FDFAF"/>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Presentation 13">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14">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15">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16">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17">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18">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19">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20">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21">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22">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23">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Lenses Images and Ray Diagrams</dc:title>
  <dc:subject/>
  <dc:creator/>
  <cp:keywords/>
  <dc:description/>
  <cp:lastModifiedBy>Martyn</cp:lastModifiedBy>
  <cp:revision>0</cp:revision>
  <dcterms:created xsi:type="dcterms:W3CDTF">2021-06-08T12:29:31Z</dcterms:created>
  <dcterms:modified xsi:type="dcterms:W3CDTF">2021-10-05T09:25:46Z</dcterms:modified>
</cp:coreProperties>
</file>