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svg" ContentType="image/svg+xml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dMasterIdLst>
    <p:sldMasterId id="2147483660" r:id="rId5"/>
  </p:sldMasterIdLst>
  <p:notesMasterIdLst>
    <p:notesMasterId r:id="rId6"/>
  </p:notesMasterIdLst>
  <p:sldIdLst>
    <p:sldId id="278" r:id="rId7"/>
    <p:sldId id="279" r:id="rId8"/>
    <p:sldId id="280" r:id="rId9"/>
    <p:sldId id="281" r:id="rId10"/>
    <p:sldId id="283" r:id="rId11"/>
    <p:sldId id="282" r:id="rId12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orbel" pitchFamily="2" charset="0"/>
        <a:ea typeface="Corbel" pitchFamily="2" charset="0"/>
        <a:cs typeface="Corbel" pitchFamily="2" charset="0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orbel" pitchFamily="2" charset="0"/>
        <a:ea typeface="Corbel" pitchFamily="2" charset="0"/>
        <a:cs typeface="Corbel" pitchFamily="2" charset="0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orbel" pitchFamily="2" charset="0"/>
        <a:ea typeface="Corbel" pitchFamily="2" charset="0"/>
        <a:cs typeface="Corbel" pitchFamily="2" charset="0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orbel" pitchFamily="2" charset="0"/>
        <a:ea typeface="Corbel" pitchFamily="2" charset="0"/>
        <a:cs typeface="Corbel" pitchFamily="2" charset="0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orbel" pitchFamily="2" charset="0"/>
        <a:ea typeface="Corbel" pitchFamily="2" charset="0"/>
        <a:cs typeface="Corbel" pitchFamily="2" charset="0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orbel" pitchFamily="2" charset="0"/>
        <a:ea typeface="Corbel" pitchFamily="2" charset="0"/>
        <a:cs typeface="Corbel" pitchFamily="2" charset="0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orbel" pitchFamily="2" charset="0"/>
        <a:ea typeface="Corbel" pitchFamily="2" charset="0"/>
        <a:cs typeface="Corbel" pitchFamily="2" charset="0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orbel" pitchFamily="2" charset="0"/>
        <a:ea typeface="Corbel" pitchFamily="2" charset="0"/>
        <a:cs typeface="Corbel" pitchFamily="2" charset="0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orbel" pitchFamily="2" charset="0"/>
        <a:ea typeface="Corbel" pitchFamily="2" charset="0"/>
        <a:cs typeface="Corbel" pitchFamily="2" charset="0"/>
      </a:defRPr>
    </a:lvl9pPr>
  </p:defaultTextStyle>
</p:presentation>
</file>

<file path=ppt/presProps.xml><?xml version="1.0" encoding="utf-8"?>
<p:presentation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xmlns="smNativeData" dt="1623867364" val="1032" rev64="64" revOS="4"/>
      <pr:smFileRevision xmlns:pr="smNativeData" xmlns="smNativeData" dt="1623867364" val="101"/>
      <pr:guideOptions xmlns:pr="smNativeData" xmlns="smNativeData" dt="1623867364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ideViewPr>
    <p:cSldViewPr snapToGrid="0">
      <p:cViewPr varScale="1">
        <p:scale>
          <a:sx n="95" d="100"/>
          <a:sy n="95" d="100"/>
        </p:scale>
        <p:origin x="590" y="216"/>
      </p:cViewPr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4" d="100"/>
        <a:sy n="14" d="100"/>
      </p:scale>
      <p:origin x="0" y="0"/>
    </p:cViewPr>
  </p:sorterViewPr>
  <p:notesViewPr>
    <p:cSldViewPr snapToGrid="0">
      <p:cViewPr>
        <p:scale>
          <a:sx n="95" d="100"/>
          <a:sy n="95" d="100"/>
        </p:scale>
        <p:origin x="590" y="216"/>
      </p:cViewPr>
    </p:cSldViewPr>
  </p:notesViewPr>
  <p:gridSpacing cx="73477120" cy="7347712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notesMasters/_rels/notes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AAAAAAAAAABIEgAA0wIAABAAAAAmAAAACAAAAL+fAAAAAAAAMAAAABQAAAAAAAAAAAD//wAAAQAAAP//AAABAA=="/>
              </a:ext>
            </a:extLst>
          </p:cNvSpPr>
          <p:nvPr>
            <p:ph type="hdr" sz="quarter"/>
          </p:nvPr>
        </p:nvSpPr>
        <p:spPr>
          <a:xfrm>
            <a:off x="0" y="0"/>
            <a:ext cx="2971800" cy="45910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l">
              <a:defRPr lang="en-us" sz="1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hcAAAAAAAAuKgAA0wIAABAAAAAmAAAACAAAAL+fAAAAAAAAMAAAABQAAAAAAAAAAAD//wAAAQAAAP//AAABAA=="/>
              </a:ext>
            </a:extLst>
          </p:cNvSpPr>
          <p:nvPr>
            <p:ph type="dt" idx="1"/>
          </p:nvPr>
        </p:nvSpPr>
        <p:spPr>
          <a:xfrm>
            <a:off x="3884930" y="0"/>
            <a:ext cx="2971800" cy="45910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defRPr lang="en-us" sz="1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FC6DDC4-8AD2-932B-9C7E-7C7E93306A29}" type="datetime1">
              <a:rPr lang="en-gb"/>
              <a:t>21/03/2021</a:t>
            </a:fld>
            <a:endParaRPr lang="en-gb"/>
          </a:p>
        </p:txBody>
      </p:sp>
      <p:sp>
        <p:nvSpPr>
          <p:cNvPr id="4" name="Slide Image Placeholder 3"/>
          <p:cNvSpPr>
            <a:spLocks noGrp="1" noChangeArrowheads="1"/>
            <a:extLst>
              <a:ext uri="smNativeData">
                <pr:smNativeData xmlns:pr="smNativeData" xmlns="smNativeData" val="SMDATA_16_5D/KYBMAAAAlAAAAZAAAAC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OAQAAAgHAAD4JQAABBoAABAAAAAmAAAACAAAAL8fAAD/HwAAMAAAABQAAAAAAAAAAAD//wAAAQAAAP//AAABAA=="/>
              </a:ext>
            </a:extLst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/>
            </a:pPr>
            <a:endParaRPr lang="en-gb"/>
          </a:p>
        </p:txBody>
      </p:sp>
      <p:sp>
        <p:nvSpPr>
          <p:cNvPr id="5" name="Notes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BIbAAD4JQAAODEAABAAAAAmAAAACAAAAL8fAAD/HwAAMAAAABQAAAAAAAAAAAD//wAAAQAAAP//AAABAA=="/>
              </a:ext>
            </a:extLst>
          </p:cNvSpPr>
          <p:nvPr>
            <p:ph type="body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G41AABIEgAAQDgAABAAAAAmAAAACAAAAL+fAAD/HwAAMAAAABQAAAAAAAAAAAD//wAAAQAAAP//AAABAA=="/>
              </a:ext>
            </a:extLst>
          </p:cNvSpPr>
          <p:nvPr>
            <p:ph type="ftr" sz="quarter" idx="4"/>
          </p:nvPr>
        </p:nvSpPr>
        <p:spPr>
          <a:xfrm>
            <a:off x="0" y="8685530"/>
            <a:ext cx="2971800" cy="4584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en-us" sz="1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hcAAG41AAAuKgAAQDgAABAAAAAmAAAACAAAAL+fAAD/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884930" y="8685530"/>
            <a:ext cx="2971800" cy="4584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defRPr lang="en-us" sz="1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FC68B1D-53D2-937D-9C7E-A528C5306AF0}" type="slidenum">
              <a:rPr lang="en-gb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9pPr>
  </p:notesStyle>
</p:notesMaster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extLst>
              <a:ext uri="smNativeData">
                <pr:smNativeData xmlns:pr="smNativeData" xmlns="smNativeData" val="SMDATA_6_5D/KYBMAAAAlAAAAAQAAAA8BAAAAkAAAAEgAAACQAAAASAAAAAAAAAAAAAAAAAAAABcAAAAUAAAAAAAAAAAAAAD/fwAA/38AAAAAAAAJAAAABAAAACAdF/sfAAAAVAAAAAAAAAAAAAAAAAAAAAAAAAAAAAAAAAAAAAAAAAAAAAAAAAAAAAAAAAAAAAAAAAAAAAAAAAAAAAAAAAAAAAAAAAAAAAAAAAAAAAAAAAAAAAAAAAAAACEAAAAYAAAAFAAAAFwDAAD4////NSIAADAqAAAQAAAAJgAAAAgAAAD/////AAAAAA=="/>
              </a:ext>
            </a:extLst>
          </p:cNvGrpSpPr>
          <p:nvPr/>
        </p:nvGrpSpPr>
        <p:grpSpPr>
          <a:xfrm>
            <a:off x="546100" y="-5080"/>
            <a:ext cx="5014595" cy="6863080"/>
            <a:chOff x="546100" y="-5080"/>
            <a:chExt cx="5014595" cy="6863080"/>
          </a:xfrm>
        </p:grpSpPr>
        <p:sp>
          <p:nvSpPr>
            <p:cNvPr id="8" name="Freeform 6"/>
            <p:cNvSpPr>
              <a:extLst>
                <a:ext uri="smNativeData">
                  <pr:smNativeData xmlns:pr="smNativeData" xmlns="smNativeData" val="SMDATA_16_5D/KYBMAAAAlAAAACwAAAA0AAAAAkAAAAEgAAACQAAAASAAAAAAAAAAAAAAAAAAAAAEAAABQAAAAAAAAAAAA4D8AAAAAAADgPwAAAAAAAOA/AAAAAAAA4D8AAAAAAADgPwAAAAAAAOA/AAAAAAAA4D8AAAAAAADgPwAAAAAAAOA/AAAAAAAA4D8CAAAAjAAAAAEAAAAAAAAA8KIu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DgYAAPj///+ZDAAAFxEAAAAAAAAmAAAACAAAAP//////////MAAAABQAAAAAAAAAAAD//wAAAQAAAP//AAABAA=="/>
                </a:ext>
              </a:extLst>
            </p:cNvSpPr>
            <p:nvPr/>
          </p:nvSpPr>
          <p:spPr>
            <a:xfrm>
              <a:off x="984250" y="-5080"/>
              <a:ext cx="1063625" cy="2783205"/>
            </a:xfrm>
            <a:custGeom>
              <a:avLst/>
              <a:gdLst/>
              <a:ahLst/>
              <a:cxnLst/>
              <a:rect l="0" t="0" r="1063625" b="2783205"/>
              <a:pathLst>
                <a:path w="1063625" h="2783205">
                  <a:moveTo>
                    <a:pt x="0" y="2692707"/>
                  </a:moveTo>
                  <a:lnTo>
                    <a:pt x="357187" y="2783205"/>
                  </a:lnTo>
                  <a:lnTo>
                    <a:pt x="1063625" y="0"/>
                  </a:lnTo>
                  <a:lnTo>
                    <a:pt x="682625" y="0"/>
                  </a:lnTo>
                  <a:lnTo>
                    <a:pt x="0" y="269270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</p:sp>
        <p:sp>
          <p:nvSpPr>
            <p:cNvPr id="7" name="Freeform 7"/>
            <p:cNvSpPr>
              <a:extLst>
                <a:ext uri="smNativeData">
                  <pr:smNativeData xmlns:pr="smNativeData" xmlns="smNativeData" val="SMDATA_16_5D/KYBMAAAAlAAAACwAAAA0AAAAAkAAAAEgAAACQAAAASAAAAAAAAAAAAAAAAAAAAAEAAABQAAAAAAAAAAAA4D8AAAAAAADgPwAAAAAAAOA/AAAAAAAA4D8AAAAAAADgPwAAAAAAAOA/AAAAAAAA4D8AAAAAAADgPwAAAAAAAOA/AAAAAAAA4D8CAAAAjAAAAAEAAAAAAAAAWVlZ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VlZAAAAAAEAAAAAAAAAAAAAAAAAAAAAAAAAAAAAAAAAAAAAAAAAAAAAAAJ/f38AAAAAA8zMzADAwP8Af39/AAAAAAAAAAAAAAAAAAAAAAAAAAAAIQAAABgAAAAUAAAAXAMAAPj///+6CQAAahAAAAAAAAAmAAAACAAAAP//////////MAAAABQAAAAAAAAAAAD//wAAAQAAAP//AAABAA=="/>
                </a:ext>
              </a:extLst>
            </p:cNvSpPr>
            <p:nvPr/>
          </p:nvSpPr>
          <p:spPr>
            <a:xfrm>
              <a:off x="546100" y="-5080"/>
              <a:ext cx="1035050" cy="2673350"/>
            </a:xfrm>
            <a:custGeom>
              <a:avLst/>
              <a:gdLst/>
              <a:ahLst/>
              <a:cxnLst/>
              <a:rect l="0" t="0" r="1035050" b="2673350"/>
              <a:pathLst>
                <a:path w="1035050" h="2673350">
                  <a:moveTo>
                    <a:pt x="357188" y="2673350"/>
                  </a:moveTo>
                  <a:lnTo>
                    <a:pt x="1035050" y="0"/>
                  </a:lnTo>
                  <a:lnTo>
                    <a:pt x="652463" y="0"/>
                  </a:lnTo>
                  <a:lnTo>
                    <a:pt x="0" y="2582863"/>
                  </a:lnTo>
                  <a:lnTo>
                    <a:pt x="347663" y="2668588"/>
                  </a:lnTo>
                  <a:lnTo>
                    <a:pt x="357188" y="267335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  <a:effectLst/>
          </p:spPr>
        </p:sp>
        <p:sp>
          <p:nvSpPr>
            <p:cNvPr id="6" name="Freeform 9"/>
            <p:cNvSpPr>
              <a:extLst>
                <a:ext uri="smNativeData">
                  <pr:smNativeData xmlns:pr="smNativeData" xmlns="smNativeData" val="SMDATA_16_5D/KYBMAAAAlAAAACwAAAA0AAAAAkAAAAEgAAACQAAAASAAAAAAAAAAAAAAAAAAAAAEAAABQAAAAAAAAAAAA4D8AAAAAAADgPwAAAAAAAOA/AAAAAAAA4D8AAAAAAADgPwAAAAAAAOA/AAAAAAAA4D8AAAAAAADgPwAAAAAAAOA/AAAAAAAA4D8CAAAAjAAAAAEAAAAAAAAAJiYm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JiYmAAAAAAEAAAAAAAAAAAAAAAAAAAAAAAAAAAAAAAAAAAAAAAAAAAAAAAJ/f38AAAAAA8zMzADAwP8Af39/AAAAAAAAAAAAAAAAAAAAAAAAAAAAIQAAABgAAAAUAAAAXAMAAOMPAADuEwAAMCoAAAAAAAAmAAAACAAAAP//////////MAAAABQAAAAAAAAAAAD//wAAAQAAAP//AAABAA=="/>
                </a:ext>
              </a:extLst>
            </p:cNvSpPr>
            <p:nvPr/>
          </p:nvSpPr>
          <p:spPr>
            <a:xfrm>
              <a:off x="546100" y="2582545"/>
              <a:ext cx="2693670" cy="4275455"/>
            </a:xfrm>
            <a:custGeom>
              <a:avLst/>
              <a:gdLst/>
              <a:ahLst/>
              <a:cxnLst/>
              <a:rect l="0" t="0" r="2693670" b="4275455"/>
              <a:pathLst>
                <a:path w="2693670" h="4275455">
                  <a:moveTo>
                    <a:pt x="0" y="0"/>
                  </a:moveTo>
                  <a:lnTo>
                    <a:pt x="2574622" y="4275455"/>
                  </a:lnTo>
                  <a:lnTo>
                    <a:pt x="2693670" y="42754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ffectLst/>
          </p:spPr>
        </p:sp>
        <p:sp>
          <p:nvSpPr>
            <p:cNvPr id="5" name="Freeform 10"/>
            <p:cNvSpPr>
              <a:extLst>
                <a:ext uri="smNativeData">
                  <pr:smNativeData xmlns:pr="smNativeData" xmlns="smNativeData" val="SMDATA_16_5D/KYBMAAAAlAAAACwAAAA0AAAAAkAAAAEgAAACQAAAASAAAAAAAAAAAAAAAAAAAAAEAAABQAAAAAAAAAAAA4D8AAAAAAADgPwAAAAAAAOA/AAAAAAAA4D8AAAAAAADgPwAAAAAAAOA/AAAAAAAA4D8AAAAAAADgPwAAAAAAAOA/AAAAAAAA4D8CAAAAjAAAAAEAAAAAAAAAh1UK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EIAAEI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h1UKAAAAAAEAAAAAAAAAAAAAAAAAAAAAAAAAAAAAAAAAAAAAAAAAAAAAAAJ/f38AAAAAA8zMzADAwP8Af39/AAAAAAAAAAAAAAAAAAAAAAAAAAAAIQAAABgAAAAUAAAAFQYAAJAQAACVGgAAMCoAAAAAAAAmAAAACAAAAP//////////MAAAABQAAAAAAAAAAAD//wAAAQAAAP//AAABAA=="/>
                </a:ext>
              </a:extLst>
            </p:cNvSpPr>
            <p:nvPr/>
          </p:nvSpPr>
          <p:spPr>
            <a:xfrm>
              <a:off x="988695" y="2692400"/>
              <a:ext cx="3332480" cy="4165600"/>
            </a:xfrm>
            <a:custGeom>
              <a:avLst/>
              <a:gdLst/>
              <a:ahLst/>
              <a:cxnLst/>
              <a:rect l="0" t="0" r="3332480" b="4165600"/>
              <a:pathLst>
                <a:path w="3332480" h="4165600">
                  <a:moveTo>
                    <a:pt x="3332480" y="4165600"/>
                  </a:moveTo>
                  <a:lnTo>
                    <a:pt x="0" y="0"/>
                  </a:lnTo>
                  <a:lnTo>
                    <a:pt x="3208643" y="4165600"/>
                  </a:lnTo>
                  <a:lnTo>
                    <a:pt x="3332480" y="4165600"/>
                  </a:lnTo>
                  <a:close/>
                </a:path>
              </a:pathLst>
            </a:custGeom>
            <a:solidFill>
              <a:srgbClr val="87550A"/>
            </a:solidFill>
            <a:ln>
              <a:noFill/>
            </a:ln>
            <a:effectLst/>
          </p:spPr>
        </p:sp>
        <p:sp>
          <p:nvSpPr>
            <p:cNvPr id="4" name="Freeform 11"/>
            <p:cNvSpPr>
              <a:extLst>
                <a:ext uri="smNativeData">
                  <pr:smNativeData xmlns:pr="smNativeData" xmlns="smNativeData" val="SMDATA_16_5D/KYBMAAAAlAAAACwAAAA0AAAAAkAAAAEgAAACQAAAASAAAAAAAAAAAAAAAAAAAAAEAAABQAAAAAAAAAAAA4D8AAAAAAADgPwAAAAAAAOA/AAAAAAAA4D8AAAAAAADgPwAAAAAAAOA/AAAAAAAA4D8AAAAAAADgPwAAAAAAAOA/AAAAAAAA4D8CAAAAjAAAAAEAAAAAAAAAyX4O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yX4OAAAAAAEAAAAAAAAAAAAAAAAAAAAAAAAAAAAAAAAAAAAAAAAAAAAAAAJ/f38AAAAAA8zMzADAwP8Af39/AAAAAAAAAAAAAAAAAAAAAAAAAAAAIQAAABgAAAAUAAAADgYAAIgQAAA1IgAAMCoAAAAAAAAmAAAACAAAAP//////////MAAAABQAAAAAAAAAAAD//wAAAQAAAP//AAABAA=="/>
                </a:ext>
              </a:extLst>
            </p:cNvSpPr>
            <p:nvPr/>
          </p:nvSpPr>
          <p:spPr>
            <a:xfrm>
              <a:off x="984250" y="2687320"/>
              <a:ext cx="4576445" cy="4170680"/>
            </a:xfrm>
            <a:custGeom>
              <a:avLst/>
              <a:gdLst/>
              <a:ahLst/>
              <a:cxnLst/>
              <a:rect l="0" t="0" r="4576445" b="4170680"/>
              <a:pathLst>
                <a:path w="4576445" h="4170680">
                  <a:moveTo>
                    <a:pt x="0" y="0"/>
                  </a:moveTo>
                  <a:lnTo>
                    <a:pt x="4762" y="4762"/>
                  </a:lnTo>
                  <a:lnTo>
                    <a:pt x="3336693" y="4170680"/>
                  </a:lnTo>
                  <a:lnTo>
                    <a:pt x="4576445" y="4170680"/>
                  </a:lnTo>
                  <a:lnTo>
                    <a:pt x="357162" y="904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97E0E"/>
            </a:solidFill>
            <a:ln>
              <a:noFill/>
            </a:ln>
            <a:effectLst/>
          </p:spPr>
        </p:sp>
        <p:sp>
          <p:nvSpPr>
            <p:cNvPr id="3" name="Freeform 12"/>
            <p:cNvSpPr>
              <a:extLst>
                <a:ext uri="smNativeData">
                  <pr:smNativeData xmlns:pr="smNativeData" xmlns="smNativeData" val="SMDATA_16_5D/KYBMAAAAlAAAACwAAAA0AAAAAkAAAAEgAAACQAAAASAAAAAAAAAAAAAAAAAAAAAEAAABQAAAAAAAAAAAA4D8AAAAAAADgPwAAAAAAAOA/AAAAAAAA4D8AAAAAAADgPwAAAAAAAOA/AAAAAAAA4D8AAAAAAADgPwAAAAAAAOA/AAAAAAAA4D8CAAAAjAAAAAEAAAAAAAAAPz8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z8/AAAAAAEAAAAAAAAAAAAAAAAAAAAAAAAAAAAAAAAAAAAAAAAAAAAAAAJ/f38AAAAAA8zMzADAwP8Af39/AAAAAAAAAAAAAAAAAAAAAAAAAAAAIQAAABgAAAAUAAAAXAMAANwPAABpGQAAMCoAAAAAAAAmAAAACAAAAP//////////MAAAABQAAAAAAAAAAAD//wAAAQAAAP//AAABAA=="/>
                </a:ext>
              </a:extLst>
            </p:cNvSpPr>
            <p:nvPr/>
          </p:nvSpPr>
          <p:spPr>
            <a:xfrm>
              <a:off x="546100" y="2578100"/>
              <a:ext cx="3584575" cy="4279900"/>
            </a:xfrm>
            <a:custGeom>
              <a:avLst/>
              <a:gdLst/>
              <a:ahLst/>
              <a:cxnLst/>
              <a:rect l="0" t="0" r="3584575" b="4279900"/>
              <a:pathLst>
                <a:path w="3584575" h="4279900">
                  <a:moveTo>
                    <a:pt x="3584575" y="4279900"/>
                  </a:moveTo>
                  <a:lnTo>
                    <a:pt x="419100" y="176213"/>
                  </a:lnTo>
                  <a:lnTo>
                    <a:pt x="361950" y="95250"/>
                  </a:lnTo>
                  <a:lnTo>
                    <a:pt x="357187" y="90487"/>
                  </a:lnTo>
                  <a:lnTo>
                    <a:pt x="0" y="0"/>
                  </a:lnTo>
                  <a:lnTo>
                    <a:pt x="0" y="4763"/>
                  </a:lnTo>
                  <a:lnTo>
                    <a:pt x="2693987" y="4279900"/>
                  </a:lnTo>
                  <a:lnTo>
                    <a:pt x="3584575" y="427990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ffectLst/>
          </p:spPr>
        </p:sp>
      </p:grpSp>
      <p:sp>
        <p:nvSpPr>
          <p:cNvPr id="9" name="Title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C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I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BIAAH0IAADDRgAAlRgAABAAAAAmAAAACAAAAL2QAAAAAAAAMAAAABQAAAAAAAAAAAD//wAAAQAAAP//AAABAA=="/>
              </a:ext>
            </a:extLst>
          </p:cNvSpPr>
          <p:nvPr>
            <p:ph type="ctrTitle"/>
          </p:nvPr>
        </p:nvSpPr>
        <p:spPr>
          <a:xfrm>
            <a:off x="2928620" y="1379855"/>
            <a:ext cx="8574405" cy="2616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defRPr lang="en-us" sz="6000">
                <a:effectLst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10" name="Subtitle 2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xsAAJUYAADDRgAAICEAABAAAAAmAAAACAAAAL2QAAAAAAAAMAAAABQAAAAAAAAAAAD//wAAAQAAAP//AAABAA=="/>
              </a:ext>
            </a:extLst>
          </p:cNvSpPr>
          <p:nvPr>
            <p:ph type="subTitle" idx="1"/>
          </p:nvPr>
        </p:nvSpPr>
        <p:spPr>
          <a:xfrm>
            <a:off x="4515485" y="3996055"/>
            <a:ext cx="6987540" cy="138874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marL="0" indent="0" algn="r">
              <a:buNone/>
              <a:defRPr lang="en-us" sz="2100">
                <a:solidFill>
                  <a:schemeClr val="tx1"/>
                </a:solidFill>
              </a:defRPr>
            </a:lvl1pPr>
            <a:lvl2pPr marL="457200" indent="0" algn="ctr">
              <a:buNone/>
              <a:defRPr lang="en-us">
                <a:solidFill>
                  <a:srgbClr val="8C8C8C"/>
                </a:solidFill>
              </a:defRPr>
            </a:lvl2pPr>
            <a:lvl3pPr marL="914400" indent="0" algn="ctr">
              <a:buNone/>
              <a:defRPr lang="en-us">
                <a:solidFill>
                  <a:srgbClr val="8C8C8C"/>
                </a:solidFill>
              </a:defRPr>
            </a:lvl3pPr>
            <a:lvl4pPr marL="1371600" indent="0" algn="ctr">
              <a:buNone/>
              <a:defRPr lang="en-us">
                <a:solidFill>
                  <a:srgbClr val="8C8C8C"/>
                </a:solidFill>
              </a:defRPr>
            </a:lvl4pPr>
            <a:lvl5pPr marL="1828800" indent="0" algn="ctr">
              <a:buNone/>
              <a:defRPr lang="en-us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en-us"/>
            </a:pPr>
            <a:r>
              <a:t>Click to edit Master subtitle style</a:t>
            </a:r>
          </a:p>
        </p:txBody>
      </p:sp>
      <p:sp>
        <p:nvSpPr>
          <p:cNvPr id="11" name="Date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C6F1CE-80D2-9307-9C7E-7652BF306A23}" type="datetime1">
              <a:rPr lang="en-gb"/>
              <a:t>21/03/2021</a:t>
            </a:fld>
            <a:endParaRPr lang="en-gb"/>
          </a:p>
        </p:txBody>
      </p:sp>
      <p:sp>
        <p:nvSpPr>
          <p:cNvPr id="12" name="Footer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zSAAADEkAABnOwAAcCYAABAAAAAmAAAACAAAAAEAAAAAAAAAMAAAABQAAAAAAAAAAAD//wAAAQAAAP//AAABAA=="/>
              </a:ext>
            </a:extLst>
          </p:cNvSpPr>
          <p:nvPr>
            <p:ph type="ftr" sz="quarter" idx="11"/>
          </p:nvPr>
        </p:nvSpPr>
        <p:spPr>
          <a:xfrm>
            <a:off x="5332095" y="5883275"/>
            <a:ext cx="4324350" cy="365125"/>
          </a:xfrm>
        </p:spPr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13" name="Slide Number Placeholder 5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DEkAADDRgAAcCY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C6D301-4FD2-9325-9C7E-B9709D306AEC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blank" preserve="1">
  <p:cSld name="Panoramic Picture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C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NA/zxU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B0dAADDRgAAmiAAABAAAAAmAAAACAAAAL2QAAAAAAAAMAAAABQAAAAAAAAAAAD//wAAAQAAAP//AAABAA=="/>
              </a:ext>
            </a:extLst>
          </p:cNvSpPr>
          <p:nvPr>
            <p:ph type="title"/>
          </p:nvPr>
        </p:nvSpPr>
        <p:spPr>
          <a:xfrm>
            <a:off x="1483995" y="4732655"/>
            <a:ext cx="10019030" cy="56705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>
              <a:defRPr lang="en-us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xmlns="smNativeData" val="SMDATA_16_5D/KYBMAAAAlAAAAZQAAAA0AAAAAkAAAAEgAAACQAAAASAAAAAAAAAAAAAAAAAAAAAEAAABQAAAAdy0hH/Rstj8AAAAAAAAAAA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BAAAAAAAAAPvuyQo8AAAAAQAAACMAAAAjAAAAIwAAAB4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N/f38AAAAAA8zMzADAwP8Af39/AAAAAAAAAAAAAAAAAAAAAAAAAAAAIQAAABgAAAAUAAAArQ4AALwFAABIQQAANBkAABAAAAAmAAAACAAAAL2RAACA/+EBMAAAABQAAAAAAAAAhwL//3n9AACSBv//bvkAAA=="/>
              </a:ext>
            </a:extLst>
          </p:cNvSpPr>
          <p:nvPr>
            <p:ph type="pic" idx="1"/>
          </p:nvPr>
        </p:nvSpPr>
        <p:spPr>
          <a:xfrm>
            <a:off x="2385695" y="932180"/>
            <a:ext cx="8226425" cy="3164840"/>
          </a:xfrm>
          <a:prstGeom prst="roundRect">
            <a:avLst>
              <a:gd name="adj" fmla="val 4380"/>
            </a:avLst>
          </a:prstGeom>
          <a:ln w="38100" cap="flat" cmpd="sng" algn="ctr">
            <a:solidFill>
              <a:schemeClr val="bg2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marL="0" indent="0" algn="ctr">
              <a:buNone/>
              <a:defRPr lang="en-us" sz="1600"/>
            </a:lvl1pPr>
            <a:lvl2pPr marL="457200" indent="0">
              <a:buNone/>
              <a:defRPr lang="en-us" sz="1600"/>
            </a:lvl2pPr>
            <a:lvl3pPr marL="914400" indent="0">
              <a:buNone/>
              <a:defRPr lang="en-us" sz="1600"/>
            </a:lvl3pPr>
            <a:lvl4pPr marL="1371600" indent="0">
              <a:buNone/>
              <a:defRPr lang="en-us" sz="1600"/>
            </a:lvl4pPr>
            <a:lvl5pPr marL="1828800" indent="0">
              <a:buNone/>
              <a:defRPr lang="en-us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en-us"/>
            </a:pPr>
            <a:r>
              <a:t>Click icon to add picture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DQV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JogAADDRgAAoyMAABAAAAAmAAAACAAAAD2QAAAAAAAAMAAAABQAAAAAAAAAAAD//wAAAQAAAP//AAABAA=="/>
              </a:ext>
            </a:extLst>
          </p:cNvSpPr>
          <p:nvPr>
            <p:ph idx="2"/>
          </p:nvPr>
        </p:nvSpPr>
        <p:spPr>
          <a:xfrm>
            <a:off x="1483995" y="5299710"/>
            <a:ext cx="10019030" cy="493395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marL="0" indent="0" algn="ctr">
              <a:buNone/>
              <a:defRPr lang="en-us" sz="1400"/>
            </a:lvl1pPr>
            <a:lvl2pPr marL="457200" indent="0">
              <a:buNone/>
              <a:defRPr lang="en-us" sz="1200"/>
            </a:lvl2pPr>
            <a:lvl3pPr marL="914400" indent="0">
              <a:buNone/>
              <a:defRPr lang="en-us" sz="1000"/>
            </a:lvl3pPr>
            <a:lvl4pPr marL="1371600" indent="0">
              <a:buNone/>
              <a:defRPr lang="en-us" sz="900"/>
            </a:lvl4pPr>
            <a:lvl5pPr marL="1828800" indent="0">
              <a:buNone/>
              <a:defRPr lang="en-us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en-us"/>
            </a:pPr>
            <a:r>
              <a:t>Edit Master text styles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C6F1AF-E1D2-9307-9C7E-1752BF306A42}" type="datetime1">
              <a:rPr lang="en-gb"/>
              <a:t>21/03/2021</a:t>
            </a:fld>
            <a:endParaRPr lang="en-gb"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DEkAABnOwAAcCY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DEkAADDRgAAcCY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C681D7-99D2-9377-9C7E-6F22CF306A3A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11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blank" preserve="1">
  <p:cSld name="Title and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DgEAADDRgAA+BYAABAAAAAmAAAACAAAAD2QAAAAAAAAMAAAABQAAAAAAAAAAAD//wAAAQAAAP//AAABAA=="/>
              </a:ext>
            </a:extLst>
          </p:cNvSpPr>
          <p:nvPr>
            <p:ph type="title"/>
          </p:nvPr>
        </p:nvSpPr>
        <p:spPr>
          <a:xfrm>
            <a:off x="1483995" y="685800"/>
            <a:ext cx="10019030" cy="304800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ctr">
              <a:defRPr lang="en-us" sz="32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LgaAADDRgAAoCMAABAAAAAmAAAACAAAAD2QAAAAAAAAMAAAABQAAAAAAAAAAAD//wAAAQAAAP//AAABAA=="/>
              </a:ext>
            </a:extLst>
          </p:cNvSpPr>
          <p:nvPr>
            <p:ph idx="1"/>
          </p:nvPr>
        </p:nvSpPr>
        <p:spPr>
          <a:xfrm>
            <a:off x="1483995" y="4343400"/>
            <a:ext cx="10019030" cy="144780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marL="0" indent="0" algn="ctr">
              <a:buNone/>
              <a:defRPr lang="en-us" sz="2000">
                <a:solidFill>
                  <a:schemeClr val="tx1"/>
                </a:solidFill>
              </a:defRPr>
            </a:lvl1pPr>
            <a:lvl2pPr marL="457200" indent="0">
              <a:buNone/>
              <a:defRPr lang="en-us" sz="1800">
                <a:solidFill>
                  <a:srgbClr val="8C8C8C"/>
                </a:solidFill>
              </a:defRPr>
            </a:lvl2pPr>
            <a:lvl3pPr marL="914400" indent="0">
              <a:buNone/>
              <a:defRPr lang="en-us" sz="1600">
                <a:solidFill>
                  <a:srgbClr val="8C8C8C"/>
                </a:solidFill>
              </a:defRPr>
            </a:lvl3pPr>
            <a:lvl4pPr marL="1371600" indent="0">
              <a:buNone/>
              <a:defRPr lang="en-us" sz="1400">
                <a:solidFill>
                  <a:srgbClr val="8C8C8C"/>
                </a:solidFill>
              </a:defRPr>
            </a:lvl4pPr>
            <a:lvl5pPr marL="1828800" indent="0">
              <a:buNone/>
              <a:defRPr lang="en-us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en-us"/>
            </a:pPr>
            <a:r>
              <a:t>Edit Master text styles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C699E9-A7D2-936F-9C7E-513AD7306A04}" type="datetime1">
              <a:rPr lang="en-gb"/>
              <a:t>21/03/2021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DAwP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DEkAABnOwAAcCY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DEkAADDRgAAcCY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C6E003-4DD2-9316-9C7E-BB43AE306AEE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12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blank" preserve="1">
  <p:cSld name="Quote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3"/>
          <p:cNvSpPr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1QkAAE8FAACVDQAA6AgAABAAAAAmAAAACAAAAP//////////MAAAABQAAAAAAAAAAAD//wAAAQAAAP//AAABAA=="/>
              </a:ext>
            </a:extLst>
          </p:cNvSpPr>
          <p:nvPr/>
        </p:nvSpPr>
        <p:spPr>
          <a:xfrm>
            <a:off x="1598295" y="86296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>
            <a:lvl1pPr>
              <a:spcBef>
                <a:spcPts val="0"/>
              </a:spcBef>
              <a:buNone/>
              <a:defRPr lang="en-us" sz="3200" b="0" cap="all"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>
              <a:defRPr lang="en-us">
                <a:solidFill>
                  <a:schemeClr val="tx2"/>
                </a:solidFill>
              </a:defRPr>
            </a:lvl2pPr>
            <a:lvl3pPr>
              <a:defRPr lang="en-us">
                <a:solidFill>
                  <a:schemeClr val="tx2"/>
                </a:solidFill>
              </a:defRPr>
            </a:lvl3pPr>
            <a:lvl4pPr>
              <a:defRPr lang="en-us">
                <a:solidFill>
                  <a:schemeClr val="tx2"/>
                </a:solidFill>
              </a:defRPr>
            </a:lvl4pPr>
            <a:lvl5pPr>
              <a:defRPr lang="en-us">
                <a:solidFill>
                  <a:schemeClr val="tx2"/>
                </a:solidFill>
              </a:defRPr>
            </a:lvl5pPr>
            <a:lvl6pPr>
              <a:defRPr lang="en-us">
                <a:solidFill>
                  <a:schemeClr val="tx2"/>
                </a:solidFill>
              </a:defRPr>
            </a:lvl6pPr>
            <a:lvl7pPr>
              <a:defRPr lang="en-us">
                <a:solidFill>
                  <a:schemeClr val="tx2"/>
                </a:solidFill>
              </a:defRPr>
            </a:lvl7pPr>
            <a:lvl8pPr>
              <a:defRPr lang="en-us">
                <a:solidFill>
                  <a:schemeClr val="tx2"/>
                </a:solidFill>
              </a:defRPr>
            </a:lvl8pPr>
            <a:lvl9pPr>
              <a:defRPr lang="en-us">
                <a:solidFill>
                  <a:schemeClr val="tx2"/>
                </a:solidFill>
              </a:defRPr>
            </a:lvl9pPr>
          </a:lstStyle>
          <a:p>
            <a:pPr>
              <a:defRPr lang="en-us" cap="all"/>
            </a:pPr>
            <a:r>
              <a:rPr lang="en-us" sz="8000" cap="all">
                <a:effectLst/>
              </a:rPr>
              <a:t>“</a:t>
            </a:r>
            <a:endParaRPr lang="en-us" sz="8000" cap="all">
              <a:effectLst/>
            </a:endParaRPr>
          </a:p>
        </p:txBody>
      </p:sp>
      <p:sp>
        <p:nvSpPr>
          <p:cNvPr id="3" name="TextBox 14"/>
          <p:cNvSpPr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0MAAFgRAADDRgAA8RQAABAAAAAmAAAACAAAAP//////////MAAAABQAAAAAAAAAAAD//wAAAQAAAP//AAABAA=="/>
              </a:ext>
            </a:extLst>
          </p:cNvSpPr>
          <p:nvPr/>
        </p:nvSpPr>
        <p:spPr>
          <a:xfrm>
            <a:off x="10893425" y="28194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>
            <a:lvl1pPr>
              <a:spcBef>
                <a:spcPts val="0"/>
              </a:spcBef>
              <a:buNone/>
              <a:defRPr lang="en-us" sz="3200" b="0" cap="all"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>
              <a:defRPr lang="en-us">
                <a:solidFill>
                  <a:schemeClr val="tx2"/>
                </a:solidFill>
              </a:defRPr>
            </a:lvl2pPr>
            <a:lvl3pPr>
              <a:defRPr lang="en-us">
                <a:solidFill>
                  <a:schemeClr val="tx2"/>
                </a:solidFill>
              </a:defRPr>
            </a:lvl3pPr>
            <a:lvl4pPr>
              <a:defRPr lang="en-us">
                <a:solidFill>
                  <a:schemeClr val="tx2"/>
                </a:solidFill>
              </a:defRPr>
            </a:lvl4pPr>
            <a:lvl5pPr>
              <a:defRPr lang="en-us">
                <a:solidFill>
                  <a:schemeClr val="tx2"/>
                </a:solidFill>
              </a:defRPr>
            </a:lvl5pPr>
            <a:lvl6pPr>
              <a:defRPr lang="en-us">
                <a:solidFill>
                  <a:schemeClr val="tx2"/>
                </a:solidFill>
              </a:defRPr>
            </a:lvl6pPr>
            <a:lvl7pPr>
              <a:defRPr lang="en-us">
                <a:solidFill>
                  <a:schemeClr val="tx2"/>
                </a:solidFill>
              </a:defRPr>
            </a:lvl7pPr>
            <a:lvl8pPr>
              <a:defRPr lang="en-us">
                <a:solidFill>
                  <a:schemeClr val="tx2"/>
                </a:solidFill>
              </a:defRPr>
            </a:lvl8pPr>
            <a:lvl9pPr>
              <a:defRPr lang="en-us">
                <a:solidFill>
                  <a:schemeClr val="tx2"/>
                </a:solidFill>
              </a:defRPr>
            </a:lvl9pPr>
          </a:lstStyle>
          <a:p>
            <a:pPr algn="r">
              <a:defRPr lang="en-us" cap="all"/>
            </a:pPr>
            <a:r>
              <a:rPr lang="en-us" sz="8000" cap="all">
                <a:effectLst/>
              </a:rPr>
              <a:t>”</a:t>
            </a:r>
            <a:endParaRPr lang="en-us" sz="8000" cap="all">
              <a:effectLst/>
            </a:endParaRPr>
          </a:p>
        </p:txBody>
      </p:sp>
      <p:sp>
        <p:nvSpPr>
          <p:cNvPr id="4" name="Title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Q0AADgEAADjRAAAGBUAABAAAAAmAAAACAAAAD2QAAAAAAAAMAAAABQAAAAAAAAAAAD//wAAAQAAAP//AAABAA=="/>
              </a:ext>
            </a:extLst>
          </p:cNvSpPr>
          <p:nvPr>
            <p:ph type="title"/>
          </p:nvPr>
        </p:nvSpPr>
        <p:spPr>
          <a:xfrm>
            <a:off x="2207895" y="685800"/>
            <a:ext cx="8990330" cy="274320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ctr">
              <a:defRPr lang="en-us" sz="3200" b="0">
                <a:solidFill>
                  <a:schemeClr val="tx1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5" name="Text Placeholder 9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/Q4AABgVAAB7QwAAcBcAABAAAAAmAAAACAAAAD2QAAAAAAAAMAAAABQAAAAAAAAAAAD//wAAAQAAAP//AAABAA=="/>
              </a:ext>
            </a:extLst>
          </p:cNvSpPr>
          <p:nvPr>
            <p:ph idx="13"/>
          </p:nvPr>
        </p:nvSpPr>
        <p:spPr>
          <a:xfrm>
            <a:off x="2436495" y="3429000"/>
            <a:ext cx="8533130" cy="38100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marL="0" indent="0">
              <a:buNone/>
              <a:defRPr lang="en-us" sz="1800"/>
            </a:lvl1pPr>
            <a:lvl2pPr marL="457200" indent="0">
              <a:buNone/>
              <a:defRPr lang="en-us"/>
            </a:lvl2pPr>
            <a:lvl3pPr marL="914400" indent="0">
              <a:buNone/>
              <a:defRPr lang="en-us"/>
            </a:lvl3pPr>
            <a:lvl4pPr marL="1371600" indent="0">
              <a:buNone/>
              <a:defRPr lang="en-us"/>
            </a:lvl4pPr>
            <a:lvl5pPr marL="1828800" indent="0">
              <a:buNone/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Edit Master text styles</a:t>
            </a:r>
          </a:p>
        </p:txBody>
      </p:sp>
      <p:sp>
        <p:nvSpPr>
          <p:cNvPr id="6" name="Text Placeholder 2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LgaAADDRgAAoCMAABAAAAAmAAAACAAAAD2QAAAAAAAAMAAAABQAAAAAAAAAAAD//wAAAQAAAP//AAABAA=="/>
              </a:ext>
            </a:extLst>
          </p:cNvSpPr>
          <p:nvPr>
            <p:ph idx="1"/>
          </p:nvPr>
        </p:nvSpPr>
        <p:spPr>
          <a:xfrm>
            <a:off x="1483995" y="4343400"/>
            <a:ext cx="10019030" cy="144780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marL="0" indent="0" algn="ctr">
              <a:buNone/>
              <a:defRPr lang="en-us" sz="2000">
                <a:solidFill>
                  <a:schemeClr val="tx1"/>
                </a:solidFill>
              </a:defRPr>
            </a:lvl1pPr>
            <a:lvl2pPr marL="457200" indent="0">
              <a:buNone/>
              <a:defRPr lang="en-us" sz="1800">
                <a:solidFill>
                  <a:srgbClr val="8C8C8C"/>
                </a:solidFill>
              </a:defRPr>
            </a:lvl2pPr>
            <a:lvl3pPr marL="914400" indent="0">
              <a:buNone/>
              <a:defRPr lang="en-us" sz="1600">
                <a:solidFill>
                  <a:srgbClr val="8C8C8C"/>
                </a:solidFill>
              </a:defRPr>
            </a:lvl3pPr>
            <a:lvl4pPr marL="1371600" indent="0">
              <a:buNone/>
              <a:defRPr lang="en-us" sz="1400">
                <a:solidFill>
                  <a:srgbClr val="8C8C8C"/>
                </a:solidFill>
              </a:defRPr>
            </a:lvl4pPr>
            <a:lvl5pPr marL="1828800" indent="0">
              <a:buNone/>
              <a:defRPr lang="en-us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en-us"/>
            </a:pPr>
            <a:r>
              <a:t>Edit Master text styles</a:t>
            </a:r>
          </a:p>
        </p:txBody>
      </p:sp>
      <p:sp>
        <p:nvSpPr>
          <p:cNvPr id="7" name="Date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C6DB9A-D4D2-932D-9C7E-227895306A77}" type="datetime1">
              <a:rPr lang="en-gb"/>
              <a:t>21/03/2021</a:t>
            </a:fld>
            <a:endParaRPr lang="en-gb"/>
          </a:p>
        </p:txBody>
      </p:sp>
      <p:sp>
        <p:nvSpPr>
          <p:cNvPr id="8" name="Footer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DEkAABnOwAAcCY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9" name="Slide Number Placeholder 5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DEkAADDRgAAcCY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C68FFB-B5D2-9379-9C7E-432CC1306A16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13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blank" preserve="1">
  <p:cSld name="Name Car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C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gkAAFoUAADDRgAAYx0AABAAAAAmAAAACAAAAL2QAAAAAAAAMAAAABQAAAAAAAAAAAD//wAAAQAAAP//AAABAA=="/>
              </a:ext>
            </a:extLst>
          </p:cNvSpPr>
          <p:nvPr>
            <p:ph type="title"/>
          </p:nvPr>
        </p:nvSpPr>
        <p:spPr>
          <a:xfrm>
            <a:off x="1484630" y="3308350"/>
            <a:ext cx="10018395" cy="146875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defRPr lang="en-us" sz="32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GMdAADDRgAAriIAABAAAAAmAAAACAAAAL2QAAAAAAAAMAAAABQAAAAAAAAAAAD//wAAAQAAAP//AAABAA=="/>
              </a:ext>
            </a:extLst>
          </p:cNvSpPr>
          <p:nvPr>
            <p:ph idx="1"/>
          </p:nvPr>
        </p:nvSpPr>
        <p:spPr>
          <a:xfrm>
            <a:off x="1483995" y="4777105"/>
            <a:ext cx="10019030" cy="86042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marL="0" indent="0" algn="r">
              <a:buNone/>
              <a:defRPr lang="en-us" sz="2000">
                <a:solidFill>
                  <a:schemeClr val="tx1"/>
                </a:solidFill>
              </a:defRPr>
            </a:lvl1pPr>
            <a:lvl2pPr marL="457200" indent="0">
              <a:buNone/>
              <a:defRPr lang="en-us" sz="1800">
                <a:solidFill>
                  <a:srgbClr val="8C8C8C"/>
                </a:solidFill>
              </a:defRPr>
            </a:lvl2pPr>
            <a:lvl3pPr marL="914400" indent="0">
              <a:buNone/>
              <a:defRPr lang="en-us" sz="1600">
                <a:solidFill>
                  <a:srgbClr val="8C8C8C"/>
                </a:solidFill>
              </a:defRPr>
            </a:lvl3pPr>
            <a:lvl4pPr marL="1371600" indent="0">
              <a:buNone/>
              <a:defRPr lang="en-us" sz="1400">
                <a:solidFill>
                  <a:srgbClr val="8C8C8C"/>
                </a:solidFill>
              </a:defRPr>
            </a:lvl4pPr>
            <a:lvl5pPr marL="1828800" indent="0">
              <a:buNone/>
              <a:defRPr lang="en-us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en-us"/>
            </a:pPr>
            <a:r>
              <a:t>Edit Master text styles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C6836C-22D2-9375-9C7E-D420CD306A81}" type="datetime1">
              <a:rPr lang="en-gb"/>
              <a:t>21/03/2021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DEkAABnOwAAcCY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DEkAADDRgAAcCY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C6F942-0CD2-930F-9C7E-FA5AB7306AAF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14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blank" preserve="1">
  <p:cSld name="Quote Name Car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3"/>
          <p:cNvSpPr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1QkAAE8FAACVDQAA6AgAABAAAAAmAAAACAAAAP//////////MAAAABQAAAAAAAAAAAD//wAAAQAAAP//AAABAA=="/>
              </a:ext>
            </a:extLst>
          </p:cNvSpPr>
          <p:nvPr/>
        </p:nvSpPr>
        <p:spPr>
          <a:xfrm>
            <a:off x="1598295" y="86296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>
            <a:lvl1pPr>
              <a:spcBef>
                <a:spcPts val="0"/>
              </a:spcBef>
              <a:buNone/>
              <a:defRPr lang="en-us" sz="3200" b="0" cap="all"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>
              <a:defRPr lang="en-us">
                <a:solidFill>
                  <a:schemeClr val="tx2"/>
                </a:solidFill>
              </a:defRPr>
            </a:lvl2pPr>
            <a:lvl3pPr>
              <a:defRPr lang="en-us">
                <a:solidFill>
                  <a:schemeClr val="tx2"/>
                </a:solidFill>
              </a:defRPr>
            </a:lvl3pPr>
            <a:lvl4pPr>
              <a:defRPr lang="en-us">
                <a:solidFill>
                  <a:schemeClr val="tx2"/>
                </a:solidFill>
              </a:defRPr>
            </a:lvl4pPr>
            <a:lvl5pPr>
              <a:defRPr lang="en-us">
                <a:solidFill>
                  <a:schemeClr val="tx2"/>
                </a:solidFill>
              </a:defRPr>
            </a:lvl5pPr>
            <a:lvl6pPr>
              <a:defRPr lang="en-us">
                <a:solidFill>
                  <a:schemeClr val="tx2"/>
                </a:solidFill>
              </a:defRPr>
            </a:lvl6pPr>
            <a:lvl7pPr>
              <a:defRPr lang="en-us">
                <a:solidFill>
                  <a:schemeClr val="tx2"/>
                </a:solidFill>
              </a:defRPr>
            </a:lvl7pPr>
            <a:lvl8pPr>
              <a:defRPr lang="en-us">
                <a:solidFill>
                  <a:schemeClr val="tx2"/>
                </a:solidFill>
              </a:defRPr>
            </a:lvl8pPr>
            <a:lvl9pPr>
              <a:defRPr lang="en-us">
                <a:solidFill>
                  <a:schemeClr val="tx2"/>
                </a:solidFill>
              </a:defRPr>
            </a:lvl9pPr>
          </a:lstStyle>
          <a:p>
            <a:pPr>
              <a:defRPr lang="en-us" cap="all"/>
            </a:pPr>
            <a:r>
              <a:rPr lang="en-us" sz="8000" cap="all">
                <a:effectLst/>
              </a:rPr>
              <a:t>“</a:t>
            </a:r>
            <a:endParaRPr lang="en-us" sz="8000" cap="all">
              <a:effectLst/>
            </a:endParaRPr>
          </a:p>
        </p:txBody>
      </p:sp>
      <p:sp>
        <p:nvSpPr>
          <p:cNvPr id="3" name="TextBox 14"/>
          <p:cNvSpPr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0MAAFgRAADDRgAA8RQAABAAAAAmAAAACAAAAP//////////MAAAABQAAAAAAAAAAAD//wAAAQAAAP//AAABAA=="/>
              </a:ext>
            </a:extLst>
          </p:cNvSpPr>
          <p:nvPr/>
        </p:nvSpPr>
        <p:spPr>
          <a:xfrm>
            <a:off x="10893425" y="28194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>
            <a:lvl1pPr>
              <a:spcBef>
                <a:spcPts val="0"/>
              </a:spcBef>
              <a:buNone/>
              <a:defRPr lang="en-us" sz="3200" b="0" cap="all"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>
              <a:defRPr lang="en-us">
                <a:solidFill>
                  <a:schemeClr val="tx2"/>
                </a:solidFill>
              </a:defRPr>
            </a:lvl2pPr>
            <a:lvl3pPr>
              <a:defRPr lang="en-us">
                <a:solidFill>
                  <a:schemeClr val="tx2"/>
                </a:solidFill>
              </a:defRPr>
            </a:lvl3pPr>
            <a:lvl4pPr>
              <a:defRPr lang="en-us">
                <a:solidFill>
                  <a:schemeClr val="tx2"/>
                </a:solidFill>
              </a:defRPr>
            </a:lvl4pPr>
            <a:lvl5pPr>
              <a:defRPr lang="en-us">
                <a:solidFill>
                  <a:schemeClr val="tx2"/>
                </a:solidFill>
              </a:defRPr>
            </a:lvl5pPr>
            <a:lvl6pPr>
              <a:defRPr lang="en-us">
                <a:solidFill>
                  <a:schemeClr val="tx2"/>
                </a:solidFill>
              </a:defRPr>
            </a:lvl6pPr>
            <a:lvl7pPr>
              <a:defRPr lang="en-us">
                <a:solidFill>
                  <a:schemeClr val="tx2"/>
                </a:solidFill>
              </a:defRPr>
            </a:lvl7pPr>
            <a:lvl8pPr>
              <a:defRPr lang="en-us">
                <a:solidFill>
                  <a:schemeClr val="tx2"/>
                </a:solidFill>
              </a:defRPr>
            </a:lvl8pPr>
            <a:lvl9pPr>
              <a:defRPr lang="en-us">
                <a:solidFill>
                  <a:schemeClr val="tx2"/>
                </a:solidFill>
              </a:defRPr>
            </a:lvl9pPr>
          </a:lstStyle>
          <a:p>
            <a:pPr algn="r">
              <a:defRPr lang="en-us" cap="all"/>
            </a:pPr>
            <a:r>
              <a:rPr lang="en-us" sz="8000" cap="all">
                <a:effectLst/>
              </a:rPr>
              <a:t>”</a:t>
            </a:r>
            <a:endParaRPr lang="en-us" sz="8000" cap="all">
              <a:effectLst/>
            </a:endParaRPr>
          </a:p>
        </p:txBody>
      </p:sp>
      <p:sp>
        <p:nvSpPr>
          <p:cNvPr id="4" name="Title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Q0AADgEAADjRAAAGBUAABAAAAAmAAAACAAAAD2QAAAAAAAAMAAAABQAAAAAAAAAAAD//wAAAQAAAP//AAABAA=="/>
              </a:ext>
            </a:extLst>
          </p:cNvSpPr>
          <p:nvPr>
            <p:ph type="title"/>
          </p:nvPr>
        </p:nvSpPr>
        <p:spPr>
          <a:xfrm>
            <a:off x="2207895" y="685800"/>
            <a:ext cx="8990330" cy="274320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ctr">
              <a:defRPr lang="en-us" sz="3200" b="0">
                <a:solidFill>
                  <a:schemeClr val="tx1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5" name="Text Placeholder 9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C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gkAAOgXAADDRgAAYB0AABAAAAAmAAAACAAAAL2QAAAAAAAAMAAAABQAAAAAAAAAAAD//wAAAQAAAP//AAABAA=="/>
              </a:ext>
            </a:extLst>
          </p:cNvSpPr>
          <p:nvPr>
            <p:ph idx="13"/>
          </p:nvPr>
        </p:nvSpPr>
        <p:spPr>
          <a:xfrm>
            <a:off x="1484630" y="3886200"/>
            <a:ext cx="10018395" cy="8890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buNone/>
              <a:defRPr lang="en-us" sz="2400" b="0">
                <a:solidFill>
                  <a:schemeClr val="tx1"/>
                </a:solidFill>
                <a:effectLst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 marL="0">
              <a:spcBef>
                <a:spcPts val="0"/>
              </a:spcBef>
              <a:buNone/>
              <a:defRPr lang="en-us"/>
            </a:pPr>
            <a:r>
              <a:t>Edit Master text styles</a:t>
            </a:r>
          </a:p>
        </p:txBody>
      </p:sp>
      <p:sp>
        <p:nvSpPr>
          <p:cNvPr id="6" name="Text Placeholder 2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GAdAADDRgAAoCMAABAAAAAmAAAACAAAAL2QAAAAAAAAMAAAABQAAAAAAAAAAAD//wAAAQAAAP//AAABAA=="/>
              </a:ext>
            </a:extLst>
          </p:cNvSpPr>
          <p:nvPr>
            <p:ph idx="1"/>
          </p:nvPr>
        </p:nvSpPr>
        <p:spPr>
          <a:xfrm>
            <a:off x="1483995" y="4775200"/>
            <a:ext cx="10019030" cy="101600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marL="0" indent="0" algn="r">
              <a:buNone/>
              <a:defRPr lang="en-us" sz="1800">
                <a:solidFill>
                  <a:schemeClr val="tx1"/>
                </a:solidFill>
              </a:defRPr>
            </a:lvl1pPr>
            <a:lvl2pPr marL="457200" indent="0">
              <a:buNone/>
              <a:defRPr lang="en-us" sz="1800">
                <a:solidFill>
                  <a:srgbClr val="8C8C8C"/>
                </a:solidFill>
              </a:defRPr>
            </a:lvl2pPr>
            <a:lvl3pPr marL="914400" indent="0">
              <a:buNone/>
              <a:defRPr lang="en-us" sz="1600">
                <a:solidFill>
                  <a:srgbClr val="8C8C8C"/>
                </a:solidFill>
              </a:defRPr>
            </a:lvl3pPr>
            <a:lvl4pPr marL="1371600" indent="0">
              <a:buNone/>
              <a:defRPr lang="en-us" sz="1400">
                <a:solidFill>
                  <a:srgbClr val="8C8C8C"/>
                </a:solidFill>
              </a:defRPr>
            </a:lvl4pPr>
            <a:lvl5pPr marL="1828800" indent="0">
              <a:buNone/>
              <a:defRPr lang="en-us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en-us"/>
            </a:pPr>
            <a:r>
              <a:t>Edit Master text styles</a:t>
            </a:r>
          </a:p>
        </p:txBody>
      </p:sp>
      <p:sp>
        <p:nvSpPr>
          <p:cNvPr id="7" name="Date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C6BEF1-BFD2-9348-9C7E-491DF0306A1C}" type="datetime1">
              <a:rPr lang="en-gb"/>
              <a:t>21/03/2021</a:t>
            </a:fld>
            <a:endParaRPr lang="en-gb"/>
          </a:p>
        </p:txBody>
      </p:sp>
      <p:sp>
        <p:nvSpPr>
          <p:cNvPr id="8" name="Footer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DEkAABnOwAAcCY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9" name="Slide Number Placeholder 5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DEkAADDRgAAcCY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C6BD63-2DD2-934B-9C7E-DB1EF3306A8E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15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blank" preserve="1">
  <p:cSld name="True or Fals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gkAADgEAADDRgAA/xQAABAAAAAmAAAACAAAAD2QAAAAAAAAMAAAABQAAAAAAAAAAAD//wAAAQAAAP//AAABAA=="/>
              </a:ext>
            </a:extLst>
          </p:cNvSpPr>
          <p:nvPr>
            <p:ph type="title"/>
          </p:nvPr>
        </p:nvSpPr>
        <p:spPr>
          <a:xfrm>
            <a:off x="1484630" y="685800"/>
            <a:ext cx="10018395" cy="2727325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>
              <a:defRPr lang="en-us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 marL="0">
              <a:defRPr lang="en-us"/>
            </a:pPr>
            <a:r>
              <a:t>Click to edit Master title style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C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JAVAADDRgAAuBoAABAAAAAmAAAACAAAAL2QAAAAAAAAMAAAABQAAAAAAAAAAAD//wAAAQAAAP//AAABAA=="/>
              </a:ext>
            </a:extLst>
          </p:cNvSpPr>
          <p:nvPr>
            <p:ph idx="13"/>
          </p:nvPr>
        </p:nvSpPr>
        <p:spPr>
          <a:xfrm>
            <a:off x="1483995" y="3505200"/>
            <a:ext cx="10019030" cy="838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buNone/>
              <a:defRPr lang="en-us" sz="2800" b="0">
                <a:solidFill>
                  <a:schemeClr val="tx1"/>
                </a:solidFill>
                <a:effectLst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 marL="0">
              <a:spcBef>
                <a:spcPts val="0"/>
              </a:spcBef>
              <a:buNone/>
              <a:defRPr lang="en-us"/>
            </a:pPr>
            <a:r>
              <a:t>Edit Master text styles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LgaAADDRgAAoCMAABAAAAAmAAAACAAAAL2QAAAAAAAAMAAAABQAAAAAAAAAAAD//wAAAQAAAP//AAABAA=="/>
              </a:ext>
            </a:extLst>
          </p:cNvSpPr>
          <p:nvPr>
            <p:ph idx="1"/>
          </p:nvPr>
        </p:nvSpPr>
        <p:spPr>
          <a:xfrm>
            <a:off x="1483995" y="4343400"/>
            <a:ext cx="10019030" cy="144780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marL="0" indent="0" algn="l">
              <a:buNone/>
              <a:defRPr lang="en-us" sz="1800">
                <a:solidFill>
                  <a:schemeClr val="tx1"/>
                </a:solidFill>
              </a:defRPr>
            </a:lvl1pPr>
            <a:lvl2pPr marL="457200" indent="0">
              <a:buNone/>
              <a:defRPr lang="en-us" sz="1800">
                <a:solidFill>
                  <a:srgbClr val="8C8C8C"/>
                </a:solidFill>
              </a:defRPr>
            </a:lvl2pPr>
            <a:lvl3pPr marL="914400" indent="0">
              <a:buNone/>
              <a:defRPr lang="en-us" sz="1600">
                <a:solidFill>
                  <a:srgbClr val="8C8C8C"/>
                </a:solidFill>
              </a:defRPr>
            </a:lvl3pPr>
            <a:lvl4pPr marL="1371600" indent="0">
              <a:buNone/>
              <a:defRPr lang="en-us" sz="1400">
                <a:solidFill>
                  <a:srgbClr val="8C8C8C"/>
                </a:solidFill>
              </a:defRPr>
            </a:lvl4pPr>
            <a:lvl5pPr marL="1828800" indent="0">
              <a:buNone/>
              <a:defRPr lang="en-us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en-us"/>
            </a:pPr>
            <a:r>
              <a:t>Edit Master text styles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C6C2F2-BCD2-9334-9C7E-4A618C306A1F}" type="datetime1">
              <a:rPr lang="en-gb"/>
              <a:t>21/03/2021</a:t>
            </a:fld>
            <a:endParaRPr lang="en-gb"/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DEkAABnOwAAcCY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DEkAADDRgAAcCY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C6A817-59D2-935E-9C7E-AF0BE6306AFA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16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vertTx" preserve="1">
  <p:cSld name="Title and Vertical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DgEAADDRgAAAA8AABAAAAAmAAAACAAAAAC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>
            <a:lvl1pPr algn="ctr"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AAAAAAQ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GgQAADDRgAAoCMAABAAAAAmAAAACAAAAL4QAAAAAAAAMAAAABQAAAAAAAAAAAD//wAAAQAAAP//AAABAA=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C6EB74-3AD2-931D-9C7E-CC48A5306A99}" type="datetime1">
              <a:rPr lang="en-gb"/>
              <a:t>21/03/2021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DEkAABnOwAAcCY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DEkAADDRgAAcCY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C68753-1DD2-9371-9C7E-EB24C9306ABE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17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vertTitleAndTx" preserve="1">
  <p:cSld name="Vertical Title and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Q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DAwP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gEAADDRgAAoCMAABAAAAAmAAAACAAAAD8QAAAAAAAAMAAAABQAAAAAAAAAAAD//wAAAQAAAP//AAABAA=="/>
              </a:ext>
            </a:extLst>
          </p:cNvSpPr>
          <p:nvPr>
            <p:ph type="title"/>
          </p:nvPr>
        </p:nvSpPr>
        <p:spPr>
          <a:xfrm>
            <a:off x="9732645" y="685800"/>
            <a:ext cx="1770380" cy="5105400"/>
          </a:xfrm>
        </p:spPr>
        <p:txBody>
          <a:bodyPr vert="vert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AAAAAAQ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DgEAAB3OgAAoCMAABAAAAAmAAAACAAAAL8QAAAAAAAAMAAAABQAAAAAAAAAAAD//wAAAQAAAP//AAABAA=="/>
              </a:ext>
            </a:extLst>
          </p:cNvSpPr>
          <p:nvPr>
            <p:ph idx="1"/>
          </p:nvPr>
        </p:nvSpPr>
        <p:spPr>
          <a:xfrm>
            <a:off x="1483995" y="685800"/>
            <a:ext cx="8020050" cy="510540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C684E1-AFD2-9372-9C7E-5927CA306A0C}" type="datetime1">
              <a:rPr lang="en-gb"/>
              <a:t>21/03/2021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DEkAABnOwAAcCY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DEkAADDRgAAcCY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C6D1E9-A7D2-9327-9C7E-51729F306A0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obj" preserve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DgEAADDRgAAAA8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GgQAADDRgAAoCMAABAAAAAmAAAACAAAAAAAAAAAAAAAMAAAABQAAAAAAAAAAAD//wAAAQAAAP//AAABAA=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en-us"/>
            </a:pPr>
            <a:r>
              <a:t>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C6C4DD-93D2-9332-9C7E-65678A306A30}" type="datetime1">
              <a:rPr lang="en-gb"/>
              <a:t/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HIAa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DEkAABnOwAAcCY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BgkAADDRgAAVyYAABAAAAAmAAAACAAAAAEAAAAAAAAAMAAAABQAAAAAAAAAAAD//wAAAQAAAP//AAABAA=="/>
              </a:ext>
            </a:extLst>
          </p:cNvSpPr>
          <p:nvPr>
            <p:ph type="sldNum" sz="quarter" idx="12"/>
          </p:nvPr>
        </p:nvSpPr>
        <p:spPr>
          <a:xfrm>
            <a:off x="10951845" y="5867400"/>
            <a:ext cx="551180" cy="365125"/>
          </a:xfrm>
        </p:spPr>
        <p:txBody>
          <a:bodyPr/>
          <a:lstStyle/>
          <a:p>
            <a:pPr>
              <a:defRPr lang="en-us"/>
            </a:pPr>
            <a:fld id="{3FC69F3D-73D2-9369-9C7E-853CD1306AD0}" type="slidenum">
              <a:rPr lang="en-gb"/>
              <a:t/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secHead" preserve="1">
  <p:cSld name="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C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GgQAADDRgAAYx0AABAAAAAmAAAACAAAAL2QAAAAAAAAMAAAABQAAAAAAAAAAAD//wAAAQAAAP//AAABAA=="/>
              </a:ext>
            </a:extLst>
          </p:cNvSpPr>
          <p:nvPr>
            <p:ph type="title"/>
          </p:nvPr>
        </p:nvSpPr>
        <p:spPr>
          <a:xfrm>
            <a:off x="2572385" y="2667000"/>
            <a:ext cx="8930640" cy="21101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defRPr lang="en-us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GMdAADDRgAAriIAABAAAAAmAAAACAAAAL2QAAAAAAAAMAAAABQAAAAAAAAAAAD//wAAAQAAAP//AAABAA=="/>
              </a:ext>
            </a:extLst>
          </p:cNvSpPr>
          <p:nvPr>
            <p:ph idx="1"/>
          </p:nvPr>
        </p:nvSpPr>
        <p:spPr>
          <a:xfrm>
            <a:off x="2572385" y="4777105"/>
            <a:ext cx="8930640" cy="86042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marL="0" indent="0" algn="r">
              <a:buNone/>
              <a:defRPr lang="en-us" sz="2000">
                <a:solidFill>
                  <a:schemeClr val="tx1"/>
                </a:solidFill>
              </a:defRPr>
            </a:lvl1pPr>
            <a:lvl2pPr marL="457200" indent="0">
              <a:buNone/>
              <a:defRPr lang="en-us" sz="1800">
                <a:solidFill>
                  <a:srgbClr val="8C8C8C"/>
                </a:solidFill>
              </a:defRPr>
            </a:lvl2pPr>
            <a:lvl3pPr marL="914400" indent="0">
              <a:buNone/>
              <a:defRPr lang="en-us" sz="1600">
                <a:solidFill>
                  <a:srgbClr val="8C8C8C"/>
                </a:solidFill>
              </a:defRPr>
            </a:lvl3pPr>
            <a:lvl4pPr marL="1371600" indent="0">
              <a:buNone/>
              <a:defRPr lang="en-us" sz="1400">
                <a:solidFill>
                  <a:srgbClr val="8C8C8C"/>
                </a:solidFill>
              </a:defRPr>
            </a:lvl4pPr>
            <a:lvl5pPr marL="1828800" indent="0">
              <a:buNone/>
              <a:defRPr lang="en-us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en-us"/>
            </a:pPr>
            <a:r>
              <a:t>Edit Master text styles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C6BEFE-B0D2-9348-9C7E-461DF0306A13}" type="datetime1">
              <a:rPr lang="en-gb"/>
              <a:t>21/03/2021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DEkAABnOwAAcCY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PBkQE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DEkAADDRgAAcCY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C6D651-1FD2-9320-9C7E-E97598306ABC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4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woObj" preserve="1">
  <p:cSld name="Two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DgEAADDRgAAAA8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GgQAAA+JwAAoCMAABAAAAAmAAAACAAAAD2QAAAAAAAAMAAAABQAAAAAAAAAAAD//wAAAQAAAP//AAABAA=="/>
              </a:ext>
            </a:extLst>
          </p:cNvSpPr>
          <p:nvPr>
            <p:ph idx="1"/>
          </p:nvPr>
        </p:nvSpPr>
        <p:spPr>
          <a:xfrm>
            <a:off x="1483995" y="2667000"/>
            <a:ext cx="4895215" cy="312420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>
              <a:defRPr lang="en-us" sz="1800"/>
            </a:lvl1pPr>
            <a:lvl2pPr>
              <a:defRPr lang="en-us" sz="1600"/>
            </a:lvl2pPr>
            <a:lvl3pPr>
              <a:defRPr lang="en-us" sz="1400"/>
            </a:lvl3pPr>
            <a:lvl4pPr>
              <a:defRPr lang="en-us" sz="1200"/>
            </a:lvl4pPr>
            <a:lvl5pPr>
              <a:defRPr lang="en-us" sz="1200"/>
            </a:lvl5pPr>
            <a:lvl6pPr>
              <a:defRPr lang="en-us" sz="1200"/>
            </a:lvl6pPr>
            <a:lvl7pPr>
              <a:defRPr lang="en-us" sz="1200"/>
            </a:lvl7pPr>
            <a:lvl8pPr>
              <a:defRPr lang="en-us" sz="1200"/>
            </a:lvl8pPr>
            <a:lvl9pPr>
              <a:defRPr lang="en-us" sz="1200"/>
            </a:lvl9pPr>
          </a:lstStyle>
          <a:p>
            <a:pPr>
              <a:defRPr lang="en-us"/>
            </a:pPr>
            <a:r>
              <a:t>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pigAAGgQAADDRgAAoCMAABAAAAAmAAAACAAAAD2QAAAAAAAAMAAAABQAAAAAAAAAAAD//wAAAQAAAP//AAABAA=="/>
              </a:ext>
            </a:extLst>
          </p:cNvSpPr>
          <p:nvPr>
            <p:ph idx="2"/>
          </p:nvPr>
        </p:nvSpPr>
        <p:spPr>
          <a:xfrm>
            <a:off x="6607810" y="2667000"/>
            <a:ext cx="4895215" cy="312420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>
              <a:defRPr lang="en-us" sz="1800"/>
            </a:lvl1pPr>
            <a:lvl2pPr>
              <a:defRPr lang="en-us" sz="1600"/>
            </a:lvl2pPr>
            <a:lvl3pPr>
              <a:defRPr lang="en-us" sz="1400"/>
            </a:lvl3pPr>
            <a:lvl4pPr>
              <a:defRPr lang="en-us" sz="1200"/>
            </a:lvl4pPr>
            <a:lvl5pPr>
              <a:defRPr lang="en-us" sz="1200"/>
            </a:lvl5pPr>
            <a:lvl6pPr>
              <a:defRPr lang="en-us" sz="1200"/>
            </a:lvl6pPr>
            <a:lvl7pPr>
              <a:defRPr lang="en-us" sz="1200"/>
            </a:lvl7pPr>
            <a:lvl8pPr>
              <a:defRPr lang="en-us" sz="1200"/>
            </a:lvl8pPr>
            <a:lvl9pPr>
              <a:defRPr lang="en-us" sz="1200"/>
            </a:lvl9pPr>
          </a:lstStyle>
          <a:p>
            <a:pPr>
              <a:defRPr lang="en-us"/>
            </a:pPr>
            <a:r>
              <a:t>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C6DBA0-EED2-932D-9C7E-187895306A4D}" type="datetime1">
              <a:rPr lang="en-gb"/>
              <a:t>21/03/2021</a:t>
            </a:fld>
            <a:endParaRPr lang="en-gb"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DEkAABnOwAAcCY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DEkAADDRgAAcCY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C6876C-22D2-9371-9C7E-D424C9306A81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5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woTxTwoObj" preserve="1">
  <p:cSld name="Comparis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DgEAADDRgAAAA8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C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Ezfj1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woAAFsQAAA+JwAA5hMAABAAAAAmAAAACAAAAL2QAAAAAAAAMAAAABQAAAAAAAAAAAD//wAAAQAAAP//AAABAA=="/>
              </a:ext>
            </a:extLst>
          </p:cNvSpPr>
          <p:nvPr>
            <p:ph idx="1"/>
          </p:nvPr>
        </p:nvSpPr>
        <p:spPr>
          <a:xfrm>
            <a:off x="1772285" y="2658745"/>
            <a:ext cx="4606925" cy="57594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en-us" sz="2800" b="0">
                <a:solidFill>
                  <a:srgbClr val="C97E0E"/>
                </a:solidFill>
              </a:defRPr>
            </a:lvl1pPr>
            <a:lvl2pPr marL="457200" indent="0">
              <a:buNone/>
              <a:defRPr lang="en-us" sz="2000" b="1"/>
            </a:lvl2pPr>
            <a:lvl3pPr marL="914400" indent="0">
              <a:buNone/>
              <a:defRPr lang="en-us" sz="1800" b="1"/>
            </a:lvl3pPr>
            <a:lvl4pPr marL="1371600" indent="0">
              <a:buNone/>
              <a:defRPr lang="en-us" sz="1600" b="1"/>
            </a:lvl4pPr>
            <a:lvl5pPr marL="1828800" indent="0">
              <a:buNone/>
              <a:defRPr lang="en-us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en-us"/>
            </a:pPr>
            <a:r>
              <a:t>Edit Master text styles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N3vhhU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IQUAAA+JwAAoCMAABAAAAAmAAAACAAAAL2QAAAAAAAAMAAAABQAAAAAAAAAAAD//wAAAQAAAP//AAABAA=="/>
              </a:ext>
            </a:extLst>
          </p:cNvSpPr>
          <p:nvPr>
            <p:ph idx="2"/>
          </p:nvPr>
        </p:nvSpPr>
        <p:spPr>
          <a:xfrm>
            <a:off x="1483995" y="3335020"/>
            <a:ext cx="4895215" cy="245618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defRPr lang="en-us" sz="1800"/>
            </a:lvl1pPr>
            <a:lvl2pPr>
              <a:defRPr lang="en-us" sz="1600"/>
            </a:lvl2pPr>
            <a:lvl3pPr>
              <a:defRPr lang="en-us" sz="1400"/>
            </a:lvl3pPr>
            <a:lvl4pPr>
              <a:defRPr lang="en-us" sz="1200"/>
            </a:lvl4pPr>
            <a:lvl5pPr>
              <a:defRPr lang="en-us" sz="1200"/>
            </a:lvl5pPr>
            <a:lvl6pPr>
              <a:defRPr lang="en-us" sz="1200"/>
            </a:lvl6pPr>
            <a:lvl7pPr>
              <a:defRPr lang="en-us" sz="1200"/>
            </a:lvl7pPr>
            <a:lvl8pPr>
              <a:defRPr lang="en-us" sz="1200"/>
            </a:lvl8pPr>
            <a:lvl9pPr>
              <a:defRPr lang="en-us" sz="1200"/>
            </a:lvl9pPr>
          </a:lstStyle>
          <a:p>
            <a:pPr>
              <a:defRPr lang="en-us"/>
            </a:pPr>
            <a:r>
              <a:t>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C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CzzhhU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yoAAGgQAADDRgAA8xMAABAAAAAmAAAACAAAAL2QAAAAAAAAMAAAABQAAAAAAAAAAAD//wAAAQAAAP//AAABAA=="/>
              </a:ext>
            </a:extLst>
          </p:cNvSpPr>
          <p:nvPr>
            <p:ph idx="3"/>
          </p:nvPr>
        </p:nvSpPr>
        <p:spPr>
          <a:xfrm>
            <a:off x="6880225" y="2667000"/>
            <a:ext cx="4622800" cy="57594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en-us" sz="2800" b="0">
                <a:solidFill>
                  <a:srgbClr val="C97E0E"/>
                </a:solidFill>
              </a:defRPr>
            </a:lvl1pPr>
            <a:lvl2pPr marL="457200" indent="0">
              <a:buNone/>
              <a:defRPr lang="en-us" sz="2000" b="1"/>
            </a:lvl2pPr>
            <a:lvl3pPr marL="914400" indent="0">
              <a:buNone/>
              <a:defRPr lang="en-us" sz="1800" b="1"/>
            </a:lvl3pPr>
            <a:lvl4pPr marL="1371600" indent="0">
              <a:buNone/>
              <a:defRPr lang="en-us" sz="1600" b="1"/>
            </a:lvl4pPr>
            <a:lvl5pPr marL="1828800" indent="0">
              <a:buNone/>
              <a:defRPr lang="en-us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en-us"/>
            </a:pPr>
            <a:r>
              <a:t>Edit Master text styles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pigAAIQUAADDRgAAoCMAABAAAAAmAAAACAAAAL2QAAAAAAAAMAAAABQAAAAAAAAAAAD//wAAAQAAAP//AAABAA=="/>
              </a:ext>
            </a:extLst>
          </p:cNvSpPr>
          <p:nvPr>
            <p:ph idx="4"/>
          </p:nvPr>
        </p:nvSpPr>
        <p:spPr>
          <a:xfrm>
            <a:off x="6607810" y="3335020"/>
            <a:ext cx="4895215" cy="245618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defRPr lang="en-us" sz="1800"/>
            </a:lvl1pPr>
            <a:lvl2pPr>
              <a:defRPr lang="en-us" sz="1600"/>
            </a:lvl2pPr>
            <a:lvl3pPr>
              <a:defRPr lang="en-us" sz="1400"/>
            </a:lvl3pPr>
            <a:lvl4pPr>
              <a:defRPr lang="en-us" sz="1200"/>
            </a:lvl4pPr>
            <a:lvl5pPr>
              <a:defRPr lang="en-us" sz="1200"/>
            </a:lvl5pPr>
            <a:lvl6pPr>
              <a:defRPr lang="en-us" sz="1200"/>
            </a:lvl6pPr>
            <a:lvl7pPr>
              <a:defRPr lang="en-us" sz="1200"/>
            </a:lvl7pPr>
            <a:lvl8pPr>
              <a:defRPr lang="en-us" sz="1200"/>
            </a:lvl8pPr>
            <a:lvl9pPr>
              <a:defRPr lang="en-us" sz="1200"/>
            </a:lvl9pPr>
          </a:lstStyle>
          <a:p>
            <a:pPr>
              <a:defRPr lang="en-us"/>
            </a:pPr>
            <a:r>
              <a:t>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IhR1xU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C6D730-7ED2-9321-9C7E-887499306ADD}" type="datetime1">
              <a:rPr lang="en-gb"/>
              <a:t>21/03/2021</a:t>
            </a:fld>
            <a:endParaRPr lang="en-gb"/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BBAzxU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DEkAABnOwAAcCY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9" name="Slide Number Placeholder 8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GQ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DEkAADDRgAAcCY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C6CAB1-FFD2-933C-9C7E-096984306A5C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itleOnly" preserve="1">
  <p:cSld name="Title Only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IMFe9g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DgEAADDRgAAAA8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KaQz3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C6D2FE-B0D2-9324-9C7E-46719C306A13}" type="datetime1">
              <a:rPr lang="en-gb"/>
              <a:t>21/03/2021</a:t>
            </a:fld>
            <a:endParaRPr lang="en-gb"/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OMU6RQ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DEkAABnOwAAcCY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5" name="Slide Number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IAAAI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DEkAADDRgAAcCY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C68F5E-10D2-9379-9C7E-E62CC1306AB3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7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blank" preserve="1">
  <p:cSld name="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C69C7C-32D2-936A-9C7E-C43FD2306A91}" type="datetime1">
              <a:rPr lang="en-gb"/>
              <a:t>21/03/2021</a:t>
            </a:fld>
            <a:endParaRPr lang="en-gb"/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Jg/zxU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DEkAABnOwAAcCY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4" name="Slide Number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DA/zxU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DEkAADDRgAAcCY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C6C084-CAD2-9336-9C7E-3C638E306A69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objTx" preserve="1">
  <p:cSld name="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C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E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NgJAAD3HgAASBIAABAAAAAmAAAACAAAAL2QAAAAAAAAMAAAABQAAAAAAAAAAAD//wAAAQAAAP//AAABAA=="/>
              </a:ext>
            </a:extLst>
          </p:cNvSpPr>
          <p:nvPr>
            <p:ph type="title"/>
          </p:nvPr>
        </p:nvSpPr>
        <p:spPr>
          <a:xfrm>
            <a:off x="1483995" y="1600200"/>
            <a:ext cx="3549650" cy="13716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>
              <a:defRPr lang="en-us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GDgNE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yAAADgEAADDRgAAoCMAABAAAAAmAAAACAAAAD2QAAAAAAAAMAAAABQAAAAAAAAAAAD//wAAAQAAAP//AAABAA=="/>
              </a:ext>
            </a:extLst>
          </p:cNvSpPr>
          <p:nvPr>
            <p:ph idx="1"/>
          </p:nvPr>
        </p:nvSpPr>
        <p:spPr>
          <a:xfrm>
            <a:off x="5262245" y="685800"/>
            <a:ext cx="6240780" cy="510540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>
              <a:defRPr lang="en-us" sz="2000"/>
            </a:lvl1pPr>
            <a:lvl2pPr>
              <a:defRPr lang="en-us" sz="1800"/>
            </a:lvl2pPr>
            <a:lvl3pPr>
              <a:defRPr lang="en-us" sz="1600"/>
            </a:lvl3pPr>
            <a:lvl4pPr>
              <a:defRPr lang="en-us" sz="1400"/>
            </a:lvl4pPr>
            <a:lvl5pPr>
              <a:defRPr lang="en-us" sz="1400"/>
            </a:lvl5pPr>
            <a:lvl6pPr>
              <a:defRPr lang="en-us" sz="1400"/>
            </a:lvl6pPr>
            <a:lvl7pPr>
              <a:defRPr lang="en-us" sz="1400"/>
            </a:lvl7pPr>
            <a:lvl8pPr>
              <a:defRPr lang="en-us" sz="1400"/>
            </a:lvl8pPr>
            <a:lvl9pPr>
              <a:defRPr lang="en-us" sz="1400"/>
            </a:lvl9pPr>
          </a:lstStyle>
          <a:p>
            <a:pPr>
              <a:defRPr lang="en-us"/>
            </a:pPr>
            <a:r>
              <a:t>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BM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EgSAAD3HgAAiB0AABAAAAAmAAAACAAAAD2QAAAAAAAAMAAAABQAAAAAAAAAAAD//wAAAQAAAP//AAABAA=="/>
              </a:ext>
            </a:extLst>
          </p:cNvSpPr>
          <p:nvPr>
            <p:ph idx="2"/>
          </p:nvPr>
        </p:nvSpPr>
        <p:spPr>
          <a:xfrm>
            <a:off x="1483995" y="2971800"/>
            <a:ext cx="3549650" cy="182880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marL="0" indent="0" algn="ctr">
              <a:buNone/>
              <a:defRPr lang="en-us" sz="1600"/>
            </a:lvl1pPr>
            <a:lvl2pPr marL="457200" indent="0">
              <a:buNone/>
              <a:defRPr lang="en-us" sz="1200"/>
            </a:lvl2pPr>
            <a:lvl3pPr marL="914400" indent="0">
              <a:buNone/>
              <a:defRPr lang="en-us" sz="1000"/>
            </a:lvl3pPr>
            <a:lvl4pPr marL="1371600" indent="0">
              <a:buNone/>
              <a:defRPr lang="en-us" sz="900"/>
            </a:lvl4pPr>
            <a:lvl5pPr marL="1828800" indent="0">
              <a:buNone/>
              <a:defRPr lang="en-us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en-us"/>
            </a:pPr>
            <a:r>
              <a:t>Edit Master text styles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C6E552-1CD2-9313-9C7E-EA46AB306ABF}" type="datetime1">
              <a:rPr lang="en-gb"/>
              <a:t>21/03/2021</a:t>
            </a:fld>
            <a:endParaRPr lang="en-gb"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CQ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DEkAABnOwAAcCY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U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DEkAADDRgAAcCY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C68A96-D8D2-937C-9C7E-2E29C4306A7B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picTx" preserve="1">
  <p:cSld name="Picture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C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EjRzn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HwkAAMgKAACAKgAAOBMAABAAAAAmAAAACAAAAL2QAAAAAAAAMAAAABQAAAAAAAAAAAD//wAAAQAAAP//AAABAA=="/>
              </a:ext>
            </a:extLst>
          </p:cNvSpPr>
          <p:nvPr>
            <p:ph type="title"/>
          </p:nvPr>
        </p:nvSpPr>
        <p:spPr>
          <a:xfrm>
            <a:off x="1482725" y="1752600"/>
            <a:ext cx="5426075" cy="13716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>
              <a:defRPr lang="en-us" sz="2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xmlns="smNativeData" val="SMDATA_16_5D/KYBMAAAAlAAAAZQAAAA0AAAAAkAAAAEgAAACQAAAASAAAAAAAAAAAAAAAAAAAAAEAAABQAAAAJ6CJsOHptT8AAAAAAAAAAA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BAAAAAAAAAPvuyQo8AAAAAQAAACMAAAAjAAAAIwAAAB4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N/f38AAAAAA8zMzADAwP8Af39/AAAAAAAAAAAAAAAAAAAAAAAAAAAAIQAAABgAAAAUAAAAuC4AAKAFAADnQgAAwCEAABAAAAAmAAAACAAAAL2RAACA/+EBMAAAABQAAAAAAAAAbAb//5T5AACcBP//ZPsAAA=="/>
              </a:ext>
            </a:extLst>
          </p:cNvSpPr>
          <p:nvPr>
            <p:ph type="pic" idx="1"/>
          </p:nvPr>
        </p:nvSpPr>
        <p:spPr>
          <a:xfrm>
            <a:off x="7594600" y="914400"/>
            <a:ext cx="3281045" cy="4572000"/>
          </a:xfrm>
          <a:prstGeom prst="roundRect">
            <a:avLst>
              <a:gd name="adj" fmla="val 4280"/>
            </a:avLst>
          </a:prstGeom>
          <a:ln w="38100" cap="flat" cmpd="sng" algn="ctr">
            <a:solidFill>
              <a:schemeClr val="bg2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marL="0" indent="0" algn="ctr">
              <a:buNone/>
              <a:defRPr lang="en-us" sz="1600"/>
            </a:lvl1pPr>
            <a:lvl2pPr marL="457200" indent="0">
              <a:buNone/>
              <a:defRPr lang="en-us" sz="1600"/>
            </a:lvl2pPr>
            <a:lvl3pPr marL="914400" indent="0">
              <a:buNone/>
              <a:defRPr lang="en-us" sz="1600"/>
            </a:lvl3pPr>
            <a:lvl4pPr marL="1371600" indent="0">
              <a:buNone/>
              <a:defRPr lang="en-us" sz="1600"/>
            </a:lvl4pPr>
            <a:lvl5pPr marL="1828800" indent="0">
              <a:buNone/>
              <a:defRPr lang="en-us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en-us"/>
            </a:pPr>
            <a:r>
              <a:t>Click icon to add picture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HwkAADgTAACAKgAAeB4AABAAAAAmAAAACAAAAD2QAAAAAAAAMAAAABQAAAAAAAAAAAD//wAAAQAAAP//AAABAA=="/>
              </a:ext>
            </a:extLst>
          </p:cNvSpPr>
          <p:nvPr>
            <p:ph idx="2"/>
          </p:nvPr>
        </p:nvSpPr>
        <p:spPr>
          <a:xfrm>
            <a:off x="1482725" y="3124200"/>
            <a:ext cx="5426075" cy="182880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marL="0" indent="0" algn="ctr">
              <a:buNone/>
              <a:defRPr lang="en-us" sz="1800"/>
            </a:lvl1pPr>
            <a:lvl2pPr marL="457200" indent="0">
              <a:buNone/>
              <a:defRPr lang="en-us" sz="1200"/>
            </a:lvl2pPr>
            <a:lvl3pPr marL="914400" indent="0">
              <a:buNone/>
              <a:defRPr lang="en-us" sz="1000"/>
            </a:lvl3pPr>
            <a:lvl4pPr marL="1371600" indent="0">
              <a:buNone/>
              <a:defRPr lang="en-us" sz="900"/>
            </a:lvl4pPr>
            <a:lvl5pPr marL="1828800" indent="0">
              <a:buNone/>
              <a:defRPr lang="en-us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en-us"/>
            </a:pPr>
            <a:r>
              <a:t>Edit Master text styles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FC6F5F6-B8D2-9303-9C7E-4E56BB306A1B}" type="datetime1">
              <a:rPr lang="en-gb"/>
              <a:t>21/03/2021</a:t>
            </a:fld>
            <a:endParaRPr lang="en-gb"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0Tw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DEkAABnOwAAcCY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MAM0Tw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DEkAADDRgAAcCY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FC6B604-4AD2-9340-9C7E-BC15F8306AE9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extLst>
              <a:ext uri="smNativeData">
                <pr:smNativeData xmlns:pr="smNativeData" xmlns="smNativeData" val="SMDATA_6_5D/KYBMAAAAlAAAAAQAAAA8BAAAAkAAAAEgAAACQAAAASAAAAAAAAAAAAAAAAAAAABcAAAAUAAAAAAAAAAAAAAD/fwAA/38AAAAAAAAJAAAABAAAANAeFfsfAAAAVAAAAAAAAAAAAAAAAAAAAAAAAAAAAAAAAAAAAAAAAAAAAAAAAAAAAAAAAAAAAAAAAAAAAAAAAAAAAAAAAAAAAAAAAAAAAAAAAAAAAAAAAAAAAAAAAAAAACEAAAAYAAAAFAAAAO0AAAAAAAAA6w8AADAqAAAQAAAAJgAAAAgAAAD/////AAAAAA=="/>
              </a:ext>
            </a:extLst>
          </p:cNvGrpSpPr>
          <p:nvPr/>
        </p:nvGrpSpPr>
        <p:grpSpPr>
          <a:xfrm>
            <a:off x="150495" y="0"/>
            <a:ext cx="2437130" cy="6858000"/>
            <a:chOff x="150495" y="0"/>
            <a:chExt cx="2437130" cy="6858000"/>
          </a:xfrm>
        </p:grpSpPr>
        <p:sp>
          <p:nvSpPr>
            <p:cNvPr id="8" name="Freeform 6"/>
            <p:cNvSpPr>
              <a:extLst>
                <a:ext uri="smNativeData">
                  <pr:smNativeData xmlns:pr="smNativeData" xmlns="smNativeData" val="SMDATA_16_5D/KYBMAAAAlAAAACwAAAA0AAAAAkAAAAEgAAACQAAAASAAAAAAAAAAAAAAAAAAAAAEAAABQAAAAAAAAAAAA4D8AAAAAAADgPwAAAAAAAOA/AAAAAAAA4D8AAAAAAADgPwAAAAAAAOA/AAAAAAAA4D8AAAAAAADgPwAAAAAAAOA/AAAAAAAA4D8CAAAAjAAAAAEAAAAAAAAA8KIu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8KIuBf///wEAAAAAAAAAAAAAAAAAAAAAAAAAAAAAAAAAAAAAAAAAAAAAAAJ/f38A++7JA8zMzADAwP8Af39/AAAAAAAAAAAAAAAAAAAAAAAAAAAAIQAAABgAAAAUAAAA0AIAAAAAAAC3CQAAyCAAAAAAAAAmAAAACAAAAP//////////MAAAABQAAAAAAAAAAAD//wAAAQAAAP//AAABAA=="/>
                </a:ext>
              </a:extLst>
            </p:cNvSpPr>
            <p:nvPr/>
          </p:nvSpPr>
          <p:spPr>
            <a:xfrm>
              <a:off x="457200" y="0"/>
              <a:ext cx="1122045" cy="5328920"/>
            </a:xfrm>
            <a:custGeom>
              <a:avLst/>
              <a:gdLst/>
              <a:ahLst/>
              <a:cxnLst/>
              <a:rect l="0" t="0" r="1122045" b="5328920"/>
              <a:pathLst>
                <a:path w="1122045" h="5328920">
                  <a:moveTo>
                    <a:pt x="0" y="5286060"/>
                  </a:moveTo>
                  <a:lnTo>
                    <a:pt x="247579" y="5328920"/>
                  </a:lnTo>
                  <a:lnTo>
                    <a:pt x="1122045" y="0"/>
                  </a:lnTo>
                  <a:lnTo>
                    <a:pt x="868116" y="0"/>
                  </a:lnTo>
                  <a:lnTo>
                    <a:pt x="0" y="528606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</p:sp>
        <p:sp>
          <p:nvSpPr>
            <p:cNvPr id="7" name="Freeform 7"/>
            <p:cNvSpPr>
              <a:extLst>
                <a:ext uri="smNativeData">
                  <pr:smNativeData xmlns:pr="smNativeData" xmlns="smNativeData" val="SMDATA_16_5D/KYBMAAAAlAAAACwAAAA0AAAAAkAAAAEgAAACQAAAASAAAAAAAAAAAAAAAAAAAAAEAAABQAAAAAAAAAAAA4D8AAAAAAADgPwAAAAAAAOA/AAAAAAAA4D8AAAAAAADgPwAAAAAAAOA/AAAAAAAA4D8AAAAAAADgPwAAAAAAAOA/AAAAAAAA4D8CAAAAjAAAAAEAAAAAAAAAWVlZ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VlZAP///wEAAAAAAAAAAAAAAAAAAAAAAAAAAAAAAAAAAAAAAAAAAAAAAAJ/f38A++7JA8zMzADAwP8Af39/AAAAAAAAAAAAAAAAAAAAAAAAAAAAIQAAABgAAAAUAAAA7QAAAAAAAADNBwAAdiAAAAAAAAAmAAAACAAAAP//////////MAAAABQAAAAAAAAAAAD//wAAAQAAAP//AAABAA=="/>
                </a:ext>
              </a:extLst>
            </p:cNvSpPr>
            <p:nvPr/>
          </p:nvSpPr>
          <p:spPr>
            <a:xfrm>
              <a:off x="150495" y="0"/>
              <a:ext cx="1117600" cy="5276850"/>
            </a:xfrm>
            <a:custGeom>
              <a:avLst/>
              <a:gdLst/>
              <a:ahLst/>
              <a:cxnLst/>
              <a:rect l="0" t="0" r="1117600" b="5276850"/>
              <a:pathLst>
                <a:path w="1117600" h="5276850">
                  <a:moveTo>
                    <a:pt x="1117600" y="0"/>
                  </a:moveTo>
                  <a:lnTo>
                    <a:pt x="865188" y="0"/>
                  </a:lnTo>
                  <a:lnTo>
                    <a:pt x="0" y="5238750"/>
                  </a:lnTo>
                  <a:lnTo>
                    <a:pt x="249238" y="5276850"/>
                  </a:lnTo>
                  <a:lnTo>
                    <a:pt x="1117600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  <a:effectLst/>
          </p:spPr>
        </p:sp>
        <p:sp>
          <p:nvSpPr>
            <p:cNvPr id="6" name="Freeform 8"/>
            <p:cNvSpPr>
              <a:extLst>
                <a:ext uri="smNativeData">
                  <pr:smNativeData xmlns:pr="smNativeData" xmlns="smNativeData" val="SMDATA_16_5D/KYBMAAAAlAAAACwAAAA0AAAAAkAAAAEgAAACQAAAASAAAAAAAAAAAAAAAAAAAAAEAAABQAAAAAAAAAAAA4D8AAAAAAADgPwAAAAAAAOA/AAAAAAAA4D8AAAAAAADgPwAAAAAAAOA/AAAAAAAA4D8AAAAAAADgPwAAAAAAAOA/AAAAAAAA4D8CAAAAjAAAAAEAAAAAAAAAJiYm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JiYmAP///wEAAAAAAAAAAAAAAAAAAAAAAAAAAAAAAAAAAAAAAAAAAAAAAAJ/f38A++7JA8zMzADAwP8Af39/AAAAAAAAAAAAAAAAAAAAAAAAAAAAIQAAABgAAAAUAAAA7QAAADogAAB8CAAAMCoAAAAAAAAmAAAACAAAAP//////////MAAAABQAAAAAAAAAAAD//wAAAQAAAP//AAABAA=="/>
                </a:ext>
              </a:extLst>
            </p:cNvSpPr>
            <p:nvPr/>
          </p:nvSpPr>
          <p:spPr>
            <a:xfrm>
              <a:off x="150495" y="5238750"/>
              <a:ext cx="1228725" cy="1619250"/>
            </a:xfrm>
            <a:custGeom>
              <a:avLst/>
              <a:gdLst/>
              <a:ahLst/>
              <a:cxnLst/>
              <a:rect l="0" t="0" r="1228725" b="1619250"/>
              <a:pathLst>
                <a:path w="1228725" h="1619250">
                  <a:moveTo>
                    <a:pt x="0" y="0"/>
                  </a:moveTo>
                  <a:lnTo>
                    <a:pt x="1174750" y="1619250"/>
                  </a:lnTo>
                  <a:lnTo>
                    <a:pt x="1228725" y="16192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ffectLst/>
          </p:spPr>
        </p:sp>
        <p:sp>
          <p:nvSpPr>
            <p:cNvPr id="5" name="Freeform 9"/>
            <p:cNvSpPr>
              <a:extLst>
                <a:ext uri="smNativeData">
                  <pr:smNativeData xmlns:pr="smNativeData" xmlns="smNativeData" val="SMDATA_16_5D/KYBMAAAAlAAAACwAAAA0AAAAAkAAAAEgAAACQAAAASAAAAAAAAAAAAAAAAAAAAAEAAABQAAAAAAAAAAAA4D8AAAAAAADgPwAAAAAAAOA/AAAAAAAA4D8AAAAAAADgPwAAAAAAAOA/AAAAAAAA4D8AAAAAAADgPwAAAAAAAOA/AAAAAAAA4D8CAAAAjAAAAAEAAAAAAAAAh1UK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h1UKAP///wEAAAAAAAAAAAAAAAAAAAAAAAAAAAAAAAAAAAAAAAAAAAAAAAJ/f38A++7JA8zMzADAwP8Af39/AAAAAAAAAAAAAAAAAAAAAAAAAAAAIQAAABgAAAAUAAAA0AIAAIwgAAADDAAAMCoAAAAAAAAmAAAACAAAAP//////////MAAAABQAAAAAAAAAAAD//wAAAQAAAP//AAABAA=="/>
                </a:ext>
              </a:extLst>
            </p:cNvSpPr>
            <p:nvPr/>
          </p:nvSpPr>
          <p:spPr>
            <a:xfrm>
              <a:off x="457200" y="5290820"/>
              <a:ext cx="1495425" cy="1567180"/>
            </a:xfrm>
            <a:custGeom>
              <a:avLst/>
              <a:gdLst/>
              <a:ahLst/>
              <a:cxnLst/>
              <a:rect l="0" t="0" r="1495425" b="1567180"/>
              <a:pathLst>
                <a:path w="1495425" h="1567180">
                  <a:moveTo>
                    <a:pt x="0" y="0"/>
                  </a:moveTo>
                  <a:lnTo>
                    <a:pt x="1443037" y="1567180"/>
                  </a:lnTo>
                  <a:lnTo>
                    <a:pt x="1495425" y="15671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550A"/>
            </a:solidFill>
            <a:ln>
              <a:noFill/>
            </a:ln>
            <a:effectLst/>
          </p:spPr>
        </p:sp>
        <p:sp>
          <p:nvSpPr>
            <p:cNvPr id="4" name="Freeform 10"/>
            <p:cNvSpPr>
              <a:extLst>
                <a:ext uri="smNativeData">
                  <pr:smNativeData xmlns:pr="smNativeData" xmlns="smNativeData" val="SMDATA_16_5D/KYBMAAAAlAAAACwAAAA0AAAAAkAAAAEgAAACQAAAASAAAAAAAAAAAAAAAAAAAAAEAAABQAAAAAAAAAAAA4D8AAAAAAADgPwAAAAAAAOA/AAAAAAAA4D8AAAAAAADgPwAAAAAAAOA/AAAAAAAA4D8AAAAAAADgPwAAAAAAAOA/AAAAAAAA4D8CAAAAjAAAAAEAAAAAAAAAyX4O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yX4OAP///wEAAAAAAAAAAAAAAAAAAAAAAAAAAAAAAAAAAAAAAAAAAAAAAAJ/f38A++7JA8zMzADAwP8Af39/AAAAAAAAAAAAAAAAAAAAAAAAAAAAIQAAABgAAAAUAAAA0AIAAIUgAADrDwAAMCoAAAAAAAAmAAAACAAAAP//////////MAAAABQAAAAAAAAAAAD//wAAAQAAAP//AAABAA=="/>
                </a:ext>
              </a:extLst>
            </p:cNvSpPr>
            <p:nvPr/>
          </p:nvSpPr>
          <p:spPr>
            <a:xfrm>
              <a:off x="457200" y="5286375"/>
              <a:ext cx="2130425" cy="1571625"/>
            </a:xfrm>
            <a:custGeom>
              <a:avLst/>
              <a:gdLst/>
              <a:ahLst/>
              <a:cxnLst/>
              <a:rect l="0" t="0" r="2130425" b="1571625"/>
              <a:pathLst>
                <a:path w="2130425" h="1571625">
                  <a:moveTo>
                    <a:pt x="0" y="4762"/>
                  </a:moveTo>
                  <a:lnTo>
                    <a:pt x="1495425" y="1571625"/>
                  </a:lnTo>
                  <a:lnTo>
                    <a:pt x="2130425" y="1571625"/>
                  </a:lnTo>
                  <a:lnTo>
                    <a:pt x="247650" y="42862"/>
                  </a:lnTo>
                  <a:lnTo>
                    <a:pt x="0" y="0"/>
                  </a:lnTo>
                  <a:lnTo>
                    <a:pt x="0" y="4762"/>
                  </a:lnTo>
                  <a:close/>
                </a:path>
              </a:pathLst>
            </a:custGeom>
            <a:solidFill>
              <a:srgbClr val="C97E0E"/>
            </a:solidFill>
            <a:ln>
              <a:noFill/>
            </a:ln>
            <a:effectLst/>
          </p:spPr>
        </p:sp>
        <p:sp>
          <p:nvSpPr>
            <p:cNvPr id="3" name="Freeform 11"/>
            <p:cNvSpPr>
              <a:extLst>
                <a:ext uri="smNativeData">
                  <pr:smNativeData xmlns:pr="smNativeData" xmlns="smNativeData" val="SMDATA_16_5D/KYBMAAAAlAAAACwAAAA0AAAAAkAAAAEgAAACQAAAASAAAAAAAAAAAAAAAAAAAAAEAAABQAAAAAAAAAAAA4D8AAAAAAADgPwAAAAAAAOA/AAAAAAAA4D8AAAAAAADgPwAAAAAAAOA/AAAAAAAA4D8AAAAAAADgPwAAAAAAAOA/AAAAAAAA4D8CAAAAjAAAAAEAAAAAAAAAPz8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z8/AP///wEAAAAAAAAAAAAAAAAAAAAAAAAAAAAAAAAAAAAAAAAAAAAAAAJ/f38A++7JA8zMzADAwP8Af39/AAAAAAAAAAAAAAAAAAAAAAAAAAAAIQAAABgAAAAUAAAA7QAAADogAABbCwAAMCoAAAAAAAAmAAAACAAAAP//////////MAAAABQAAAAAAAAAAAD//wAAAQAAAP//AAABAA=="/>
                </a:ext>
              </a:extLst>
            </p:cNvSpPr>
            <p:nvPr/>
          </p:nvSpPr>
          <p:spPr>
            <a:xfrm>
              <a:off x="150495" y="5238750"/>
              <a:ext cx="1695450" cy="1619250"/>
            </a:xfrm>
            <a:custGeom>
              <a:avLst/>
              <a:gdLst/>
              <a:ahLst/>
              <a:cxnLst/>
              <a:rect l="0" t="0" r="1695450" b="1619250"/>
              <a:pathLst>
                <a:path w="1695450" h="1619250">
                  <a:moveTo>
                    <a:pt x="1695450" y="1619250"/>
                  </a:moveTo>
                  <a:lnTo>
                    <a:pt x="292100" y="95250"/>
                  </a:lnTo>
                  <a:lnTo>
                    <a:pt x="244475" y="42863"/>
                  </a:lnTo>
                  <a:lnTo>
                    <a:pt x="249238" y="42863"/>
                  </a:lnTo>
                  <a:lnTo>
                    <a:pt x="249238" y="38100"/>
                  </a:lnTo>
                  <a:lnTo>
                    <a:pt x="244475" y="38100"/>
                  </a:lnTo>
                  <a:lnTo>
                    <a:pt x="0" y="0"/>
                  </a:lnTo>
                  <a:lnTo>
                    <a:pt x="1228725" y="1619250"/>
                  </a:lnTo>
                  <a:lnTo>
                    <a:pt x="1695450" y="161925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ffectLst/>
          </p:spPr>
        </p:sp>
      </p:grpSp>
      <p:sp>
        <p:nvSpPr>
          <p:cNvPr id="9" name="Title Placeholder 1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DgEAADDRgAAAA8AABAAAAAmAAAACAAAAL8fAAD//8EBMAAAABQAAAAAAAAAAAD//wAAAQAAAP//AAABAA=="/>
              </a:ext>
            </a:extLst>
          </p:cNvSpPr>
          <p:nvPr>
            <p:ph type="title"/>
          </p:nvPr>
        </p:nvSpPr>
        <p:spPr>
          <a:xfrm>
            <a:off x="1483995" y="685800"/>
            <a:ext cx="10019030" cy="1752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title style</a:t>
            </a:r>
          </a:p>
        </p:txBody>
      </p:sp>
      <p:sp>
        <p:nvSpPr>
          <p:cNvPr id="10" name="Text Placeholder 2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QkAAGgQAADDRgAAoCMAABAAAAAmAAAACAAAAL8fAAD//8EBMAAAABQAAAAAAAAAAAD//wAAAQAAAP//AAABAA=="/>
              </a:ext>
            </a:extLst>
          </p:cNvSpPr>
          <p:nvPr>
            <p:ph type="body" idx="1"/>
          </p:nvPr>
        </p:nvSpPr>
        <p:spPr>
          <a:xfrm>
            <a:off x="1483995" y="2667000"/>
            <a:ext cx="10019030" cy="3124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11" name="Date Placeholder 3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zsAADEkAADnQgAAcCYAABAAAAAmAAAACAAAAL+fAAD//8EBMAAAABQAAAAAAAAAAAD//wAAAQAAAP//AAABAA=="/>
              </a:ext>
            </a:extLst>
          </p:cNvSpPr>
          <p:nvPr>
            <p:ph type="dt" sz="half" idx="2"/>
          </p:nvPr>
        </p:nvSpPr>
        <p:spPr>
          <a:xfrm>
            <a:off x="9732645" y="5883275"/>
            <a:ext cx="1143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r">
              <a:defRPr lang="en-us" sz="1000" b="0" i="0">
                <a:solidFill>
                  <a:schemeClr val="tx1"/>
                </a:solidFill>
                <a:effectLst/>
                <a:latin typeface="Corbel" pitchFamily="2" charset="0"/>
                <a:ea typeface="Corbel" pitchFamily="2" charset="0"/>
                <a:cs typeface="Corbel" pitchFamily="2" charset="0"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FC6FAD6-98D2-930C-9C7E-6E59B4306A3B}" type="datetime1">
              <a:rPr lang="en-gb"/>
              <a:t/>
            </a:fld>
            <a:endParaRPr lang="en-gb"/>
          </a:p>
        </p:txBody>
      </p:sp>
      <p:sp>
        <p:nvSpPr>
          <p:cNvPr id="12" name="Footer Placeholder 4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w8AADEkAABnOwAAcCYAABAAAAAmAAAACAAAAL+fAAD//8EBMAAAABQAAAAAAAAAAAD//wAAAQAAAP//AAABAA=="/>
              </a:ext>
            </a:extLst>
          </p:cNvSpPr>
          <p:nvPr>
            <p:ph type="ftr" sz="quarter" idx="3"/>
          </p:nvPr>
        </p:nvSpPr>
        <p:spPr>
          <a:xfrm>
            <a:off x="2572385" y="5883275"/>
            <a:ext cx="708406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l">
              <a:defRPr lang="en-us" sz="1000" b="0" i="0">
                <a:solidFill>
                  <a:schemeClr val="tx1"/>
                </a:solidFill>
                <a:effectLst/>
                <a:latin typeface="Corbel" pitchFamily="2" charset="0"/>
                <a:ea typeface="Corbel" pitchFamily="2" charset="0"/>
                <a:cs typeface="Corbel" pitchFamily="2" charset="0"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13" name="Slide Number Placeholder 5"/>
          <p:cNvSpPr>
            <a:spLocks noGrp="1" noChangeArrowheads="1"/>
            <a:extLst>
              <a:ext uri="smNativeData">
                <pr:smNativeData xmlns:pr="smNativeData" xmlns="smNativeData" val="SMDATA_16_5D/KYBMAAAAlAAAAZAAAAA0AAAAAkAAAAEgAAACQAAAASAAAAAAAAAAB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0MAADEkAADDRgAAcCYAABAAAAAmAAAACAAAAL+fAAD//8EBMAAAABQAAAAAAAAAAAD//wAAAQAAAP//AAABAA=="/>
              </a:ext>
            </a:extLst>
          </p:cNvSpPr>
          <p:nvPr>
            <p:ph type="sldNum" sz="quarter" idx="4"/>
          </p:nvPr>
        </p:nvSpPr>
        <p:spPr>
          <a:xfrm>
            <a:off x="10951845" y="5883275"/>
            <a:ext cx="5511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r">
              <a:defRPr lang="en-us" sz="1000" b="0" i="0">
                <a:solidFill>
                  <a:schemeClr val="tx1"/>
                </a:solidFill>
                <a:effectLst/>
                <a:latin typeface="Corbel" pitchFamily="2" charset="0"/>
                <a:ea typeface="Corbel" pitchFamily="2" charset="0"/>
                <a:cs typeface="Corbel" pitchFamily="2" charset="0"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FC6EA6B-25D2-931C-9C7E-D349A4306A86}" type="slidenum">
              <a:rPr lang="en-gb"/>
              <a:t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/>
  <p:txStyles>
    <p:titleStyle>
      <a:lvl1pPr marL="0" marR="0" indent="0" algn="ctr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0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9pPr>
    </p:titleStyle>
    <p:bodyStyle>
      <a:lvl1pPr marL="285750" marR="0" indent="-285750" algn="l" defTabSz="457200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Tx/>
        <a:buFont typeface="Arial" pitchFamily="2" charset="0"/>
        <a:buChar char="•"/>
        <a:tabLst/>
        <a:defRPr lang="en-us" sz="24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1pPr>
      <a:lvl2pPr marL="742950" marR="0" indent="-285750" algn="l" defTabSz="457200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Tx/>
        <a:buFont typeface="Arial" pitchFamily="2" charset="0"/>
        <a:buChar char="•"/>
        <a:tabLst/>
        <a:defRPr lang="en-us" sz="20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2pPr>
      <a:lvl3pPr marL="1200150" marR="0" indent="-285750" algn="l" defTabSz="457200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Tx/>
        <a:buFont typeface="Arial" pitchFamily="2" charset="0"/>
        <a:buChar char="•"/>
        <a:tabLst/>
        <a:defRPr lang="en-us" sz="18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3pPr>
      <a:lvl4pPr marL="1543050" marR="0" indent="-171450" algn="l" defTabSz="457200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Tx/>
        <a:buFont typeface="Arial" pitchFamily="2" charset="0"/>
        <a:buChar char="•"/>
        <a:tabLst/>
        <a:defRPr lang="en-us" sz="16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4pPr>
      <a:lvl5pPr marL="2000250" marR="0" indent="-171450" algn="l" defTabSz="457200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Tx/>
        <a:buFont typeface="Arial" pitchFamily="2" charset="0"/>
        <a:buChar char="•"/>
        <a:tabLst/>
        <a:defRPr lang="en-us" sz="14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5pPr>
      <a:lvl6pPr marL="2514600" marR="0" indent="-228600" algn="l" defTabSz="457200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Tx/>
        <a:buFont typeface="Arial" pitchFamily="2" charset="0"/>
        <a:buChar char="•"/>
        <a:tabLst/>
        <a:defRPr lang="en-us" sz="14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6pPr>
      <a:lvl7pPr marL="2971800" marR="0" indent="-228600" algn="l" defTabSz="457200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Tx/>
        <a:buFont typeface="Arial" pitchFamily="2" charset="0"/>
        <a:buChar char="•"/>
        <a:tabLst/>
        <a:defRPr lang="en-us" sz="14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7pPr>
      <a:lvl8pPr marL="3429000" marR="0" indent="-228600" algn="l" defTabSz="457200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Tx/>
        <a:buFont typeface="Arial" pitchFamily="2" charset="0"/>
        <a:buChar char="•"/>
        <a:tabLst/>
        <a:defRPr lang="en-us" sz="14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8pPr>
      <a:lvl9pPr marL="3886200" marR="0" indent="-228600" algn="l" defTabSz="457200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Tx/>
        <a:buFont typeface="Arial" pitchFamily="2" charset="0"/>
        <a:buChar char="•"/>
        <a:tabLst/>
        <a:defRPr lang="en-us" sz="14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orbel" pitchFamily="2" charset="0"/>
          <a:ea typeface="Corbel" pitchFamily="2" charset="0"/>
          <a:cs typeface="Corbel" pitchFamily="2" charset="0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Sp="0" showMasterPhAnim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>
            <a:extLst>
              <a:ext uri="smNativeData">
                <pr:smNativeData xmlns:pr="smNativeData" xmlns="smNativeData" val="SMDATA_16_5D/KYBMAAAAlAAAAZAAAAE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8KIuBf///wEAAAAAAAAAAAAAAAAAAAAAAAAAAAAAAAAAAAAAAAAAAAAAAAB/f38A++7JA8zMzADAwP8Af39/AAAAAAAAAAAAAAAAAAAAAAAAAAAAIQAAABgAAAAUAAAAABQAAP8AAACAOQAApwoAABAgAAAmAAAACAAAAP//////////MAAAABQAAAAAAAAAAAD//wAAAQAAAP//AAABAA=="/>
              </a:ext>
            </a:extLst>
          </p:cNvSpPr>
          <p:nvPr/>
        </p:nvSpPr>
        <p:spPr>
          <a:xfrm>
            <a:off x="3251200" y="161925"/>
            <a:ext cx="6096000" cy="1569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us" sz="9600"/>
              <a:t>OSMOSIS</a:t>
            </a:r>
            <a:endParaRPr lang="en-gb"/>
          </a:p>
        </p:txBody>
      </p:sp>
      <p:pic>
        <p:nvPicPr>
          <p:cNvPr id="3" name="Picture 10"/>
          <p:cNvPicPr>
            <a:picLocks noChangeAspect="1"/>
            <a:extLst>
              <a:ext uri="smNativeData">
                <pr:smNativeData xmlns:pr="smNativeData" xmlns="smNativeData" val="SMDATA_18_5D/KYBMAAAAlAAAAEQAAAC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AcAAAA4AAAAAAAAAAAAAAAAAAAA////AAAAAAAAAAAAAAAAAAAAAAAAAAAAAAAAAAAAAABkAAAAZAAAAAAAAAAjAAAABAAAAGQAAAAXAAAAFAAAAAAAAAAAAAAA/38AAP9/AAAAAAAACQAAAAQAAAC0Qc74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PCiLgX///8BAAAAAAAAAAAAAAAAAAAAAAAAAAAAAAAAAAAAAAAAAAAAAAACf39/APvuyQPMzMwAwMD/AH9/fwAAAAAAAAAAAAAAAAD///8AAAAAACEAAAAYAAAAFAAAACkBAABFCwAAnyEAACkg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88595" y="1831975"/>
            <a:ext cx="5276850" cy="339598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TextBox 12"/>
          <p:cNvSpPr>
            <a:extLst>
              <a:ext uri="smNativeData">
                <pr:smNativeData xmlns:pr="smNativeData" xmlns="smNativeData" val="SMDATA_16_5D/KYBMAAAAlAAAAZAAAAE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8KIuBf///wEAAAAAAAAAAAAAAAAAAAAAAAAAAAAAAAAAAAAAAAAAAAAAAAB/f38A++7JA8zMzADAwP8Af39/AAAAAAAAAAAAAAAAAAAAAAAAAAAAIQAAABgAAAAUAAAAWiEAAOULAADaRgAAJSMAABAgAAAmAAAACAAAAP//////////MAAAABQAAAAAAAAAAAD//wAAAQAAAP//AAABAA=="/>
              </a:ext>
            </a:extLst>
          </p:cNvSpPr>
          <p:nvPr/>
        </p:nvSpPr>
        <p:spPr>
          <a:xfrm>
            <a:off x="5421630" y="1933575"/>
            <a:ext cx="6096000" cy="37795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R="0" algn="l">
              <a:defRPr lang="en-gb" sz="2200">
                <a:latin typeface="Arial" pitchFamily="2" charset="0"/>
                <a:ea typeface="Corbel" pitchFamily="2" charset="0"/>
                <a:cs typeface="Corbel" pitchFamily="2" charset="0"/>
              </a:defRPr>
            </a:pPr>
            <a:r>
              <a:t>Following on from "diffusion", we look at another type of intracellular transport known as "osmosis". </a:t>
            </a:r>
          </a:p>
          <a:p>
            <a:pPr marR="0" algn="l">
              <a:defRPr lang="en-gb" sz="2200">
                <a:latin typeface="Arial" pitchFamily="2" charset="0"/>
                <a:ea typeface="Corbel" pitchFamily="2" charset="0"/>
                <a:cs typeface="Corbel" pitchFamily="2" charset="0"/>
              </a:defRPr>
            </a:pPr>
          </a:p>
          <a:p>
            <a:pPr marR="0" algn="l">
              <a:defRPr lang="en-gb" sz="2200">
                <a:latin typeface="Arial" pitchFamily="2" charset="0"/>
                <a:ea typeface="Corbel" pitchFamily="2" charset="0"/>
                <a:cs typeface="Corbel" pitchFamily="2" charset="0"/>
              </a:defRPr>
            </a:pPr>
            <a:r>
              <a:t>Osmosis is an important process for life and is defined as:</a:t>
            </a:r>
          </a:p>
          <a:p>
            <a:pPr marR="0" algn="l">
              <a:defRPr lang="en-gb" sz="2200">
                <a:latin typeface="Arial" pitchFamily="2" charset="0"/>
                <a:ea typeface="Corbel" pitchFamily="2" charset="0"/>
                <a:cs typeface="Corbel" pitchFamily="2" charset="0"/>
              </a:defRPr>
            </a:pPr>
          </a:p>
          <a:p>
            <a:pPr marR="0" algn="ctr">
              <a:defRPr lang="en-gb" sz="2200">
                <a:latin typeface="Arial" pitchFamily="2" charset="0"/>
                <a:ea typeface="Corbel" pitchFamily="2" charset="0"/>
                <a:cs typeface="Corbel" pitchFamily="2" charset="0"/>
              </a:defRPr>
            </a:pPr>
            <a:r>
              <a:rPr lang="en-gb">
                <a:solidFill>
                  <a:srgbClr val="8B0000"/>
                </a:solidFill>
              </a:rPr>
              <a:t>"Osmosis is the movement of water molecules across a partially permeable membrane from a region of higher water concentration to a region of lower water concentration"</a:t>
            </a:r>
            <a:endParaRPr lang="en-gb">
              <a:solidFill>
                <a:srgbClr val="8B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Sp="0" showMasterPhAnim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>
            <a:extLst>
              <a:ext uri="smNativeData">
                <pr:smNativeData xmlns:pr="smNativeData" xmlns="smNativeData" val="SMDATA_16_5D/KYBMAAAAlAAAAZAAAAE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8KIuBf///wEAAAAAAAAAAAAAAAAAAAAAAAAAAAAAAAAAAAAAAAAAAAAAAAB/f38A++7JA8zMzADAwP8Af39/AAAAAAAAAAAAAAAAAAAAAAAAAAAAIQAAABgAAAAUAAAAABQAAP8AAACAOQAApwoAABAgAAAmAAAACAAAAP//////////MAAAABQAAAAAAAAAAAD//wAAAQAAAP//AAABAA=="/>
              </a:ext>
            </a:extLst>
          </p:cNvSpPr>
          <p:nvPr/>
        </p:nvSpPr>
        <p:spPr>
          <a:xfrm>
            <a:off x="3251200" y="161925"/>
            <a:ext cx="6096000" cy="1569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us" sz="9600"/>
              <a:t>OSMOSIS</a:t>
            </a:r>
            <a:endParaRPr lang="en-gb"/>
          </a:p>
        </p:txBody>
      </p:sp>
      <p:pic>
        <p:nvPicPr>
          <p:cNvPr id="3" name="Picture 2"/>
          <p:cNvPicPr>
            <a:picLocks noChangeAspect="1"/>
            <a:extLst>
              <a:ext uri="smNativeData">
                <pr:smNativeData xmlns:pr="smNativeData" xmlns="smNativeData" val="SMDATA_18_5D/KYBMAAAAlAAAAEQAAAC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PCiLgX///8BAAAAAAAAAAAAAAAAAAAAAAAAAAAAAAAAAAAAAAAAAAAAAAACf39/APvuyQPMzMwAwMD/AH9/fwAAAAAAAAAAAAAAAAD///8AAAAAACEAAAAYAAAAFAAAAGQCAAC7CQAABSQAADEp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" y="1581785"/>
            <a:ext cx="5466715" cy="511429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TextBox 9"/>
          <p:cNvSpPr>
            <a:extLst>
              <a:ext uri="smNativeData">
                <pr:smNativeData xmlns:pr="smNativeData" xmlns="smNativeData" val="SMDATA_16_5D/KYBMAAAAlAAAAZAAAAE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8KIuBf///wEAAAAAAAAAAAAAAAAAAAAAAAAAAAAAAAAAAAAAAAAAAAAAAAB/f38A++7JA8zMzADAwP8Af39/AAAAAAAAAAAAAAAAAAAAAAAAAAAAIQAAABgAAAAUAAAAbCQAAPYLAADsSQAA9hoAABAgAAAmAAAACAAAAP//////////MAAAABQAAAAAAAAAAAD//wAAAQAAAP//AAABAA=="/>
              </a:ext>
            </a:extLst>
          </p:cNvSpPr>
          <p:nvPr/>
        </p:nvSpPr>
        <p:spPr>
          <a:xfrm>
            <a:off x="5920740" y="1944370"/>
            <a:ext cx="6096000" cy="2438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gb" sz="2200">
                <a:solidFill>
                  <a:srgbClr val="000000"/>
                </a:solidFill>
                <a:latin typeface="Arial" pitchFamily="2" charset="0"/>
                <a:ea typeface="Corbel" pitchFamily="2" charset="0"/>
                <a:cs typeface="Corbel" pitchFamily="2" charset="0"/>
              </a:defRPr>
            </a:pPr>
            <a:r>
              <a:t>If a cell starts to become depleted of water, the concentration of water inside the cell will start to drop below the concentration of water outside the cell and as a result of this water will diffuse across the partially permeable membrane by osmosis into the cell to address the balance.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Sp="0" showMasterPhAnim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>
            <a:extLst>
              <a:ext uri="smNativeData">
                <pr:smNativeData xmlns:pr="smNativeData" xmlns="smNativeData" val="SMDATA_16_5D/KYBMAAAAlAAAAZAAAAE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8KIuBf///wEAAAAAAAAAAAAAAAAAAAAAAAAAAAAAAAAAAAAAAAAAAAAAAAB/f38A++7JA8zMzADAwP8Af39/AAAAAAAAAAAAAAAAAAAAAAAAAAAAIQAAABgAAAAUAAAAABQAAP8AAACAOQAApwoAABAgAAAmAAAACAAAAP//////////MAAAABQAAAAAAAAAAAD//wAAAQAAAP//AAABAA=="/>
              </a:ext>
            </a:extLst>
          </p:cNvSpPr>
          <p:nvPr/>
        </p:nvSpPr>
        <p:spPr>
          <a:xfrm>
            <a:off x="3251200" y="161925"/>
            <a:ext cx="6096000" cy="1569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us" sz="9600"/>
              <a:t>OSMOSIS</a:t>
            </a:r>
            <a:endParaRPr lang="en-gb"/>
          </a:p>
        </p:txBody>
      </p:sp>
      <p:pic>
        <p:nvPicPr>
          <p:cNvPr id="3" name="Picture 3"/>
          <p:cNvPicPr>
            <a:picLocks noChangeAspect="1"/>
            <a:extLst>
              <a:ext uri="smNativeData">
                <pr:smNativeData xmlns:pr="smNativeData" xmlns="smNativeData" val="SMDATA_18_5D/KYBMAAAAlAAAAEQAAAC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PCiLgX///8BAAAAAAAAAAAAAAAAAAAAAAAAAAAAAAAAAAAAAAAAAAAAAAACf39/APvuyQPMzMwAwMD/AH9/fwAAAAAAAAAAAAAAAAD///8AAAAAACEAAAAYAAAAFAAAAPAEAAC8DQAAeCEAAKIn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802640" y="2232660"/>
            <a:ext cx="4638040" cy="421005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TextBox 7"/>
          <p:cNvSpPr>
            <a:extLst>
              <a:ext uri="smNativeData">
                <pr:smNativeData xmlns:pr="smNativeData" xmlns="smNativeData" val="SMDATA_16_5D/KYBMAAAAlAAAAZAAAAE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8KIuBf///wEAAAAAAAAAAAAAAAAAAAAAAAAAAAAAAAAAAAAAAAAAAAAAAAB/f38A++7JA8zMzADAwP8Af39/AAAAAAAAAAAAAAAAAAAAAAAAAAAAIQAAABgAAAAUAAAAGiMAALYNAACcSAAAhhYAABAgAAAmAAAACAAAAP//////////MAAAABQAAAAAAAAAAAD//wAAAQAAAP//AAABAA=="/>
              </a:ext>
            </a:extLst>
          </p:cNvSpPr>
          <p:nvPr/>
        </p:nvSpPr>
        <p:spPr>
          <a:xfrm>
            <a:off x="5706110" y="2228850"/>
            <a:ext cx="6097270" cy="14325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gb" sz="2200">
                <a:solidFill>
                  <a:srgbClr val="000000"/>
                </a:solidFill>
                <a:latin typeface="Arial" pitchFamily="2" charset="0"/>
                <a:ea typeface="Corbel" pitchFamily="2" charset="0"/>
                <a:cs typeface="Corbel" pitchFamily="2" charset="0"/>
              </a:defRPr>
            </a:pPr>
            <a:r>
              <a:t>Similarly if a cell starts to contain too much water, its concentration will start to exceed that of the surroundings at which point osmosis will cause water to diffuse out of the cell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/>
    </p:bldLst>
    <p:extLst>
      <p:ext uri="smNativeData">
        <pr:smNativeData xmlns:pr="smNativeData" xmlns="smNativeData" val="5D/KYAIAAAAFAAAA/f///wEAAAAKAAAAAAAAAAAAAAAAAAAAAAAAAAgAAAD/////AQAAAAEAAAAAAAAAAAAAAAAAAAAAAAAA"/>
      </p:ext>
    </p:extLst>
  </p:timing>
</p:sld>
</file>

<file path=ppt/slides/slide4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Sp="0" showMasterPhAnim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>
            <a:extLst>
              <a:ext uri="smNativeData">
                <pr:smNativeData xmlns:pr="smNativeData" xmlns="smNativeData" val="SMDATA_16_5D/KYBMAAAAlAAAAZAAAAE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8KIuBf///wEAAAAAAAAAAAAAAAAAAAAAAAAAAAAAAAAAAAAAAAAAAAAAAAB/f38A++7JA8zMzADAwP8Af39/AAAAAAAAAAAAAAAAAAAAAAAAAAAAIQAAABgAAAAUAAAAABQAAP8AAACAOQAApwoAABAgAAAmAAAACAAAAP//////////MAAAABQAAAAAAAAAAAD//wAAAQAAAP//AAABAA=="/>
              </a:ext>
            </a:extLst>
          </p:cNvSpPr>
          <p:nvPr/>
        </p:nvSpPr>
        <p:spPr>
          <a:xfrm>
            <a:off x="3251200" y="161925"/>
            <a:ext cx="6096000" cy="1569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us" sz="9600"/>
              <a:t>OSMOSIS</a:t>
            </a:r>
            <a:endParaRPr lang="en-gb"/>
          </a:p>
        </p:txBody>
      </p:sp>
      <p:pic>
        <p:nvPicPr>
          <p:cNvPr id="3" name="Picture 4"/>
          <p:cNvPicPr>
            <a:picLocks noChangeAspect="1"/>
            <a:extLst>
              <a:ext uri="smNativeData">
                <pr:smNativeData xmlns:pr="smNativeData" xmlns="smNativeData" val="SMDATA_18_5D/KYBMAAAAlAAAAEQAAAC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PCiLgX///8BAAAAAAAAAAAAAAAAAAAAAAAAAAAAAAAAAAAAAAAAAAAAAAACf39/APvuyQPMzMwAwMD/AH9/fwAAAAAAAAAAAAAAAAD///8AAAAAACEAAAAYAAAAFAAAANkNAABlCQAA3jwAAKMZ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251075" y="1527175"/>
            <a:ext cx="7643495" cy="264033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Picture 6"/>
          <p:cNvPicPr>
            <a:picLocks noChangeAspect="1"/>
            <a:extLst>
              <a:ext uri="smNativeData">
                <pr:smNativeData xmlns:pr="smNativeData" xmlns="smNativeData" val="SMDATA_18_5D/KYBMAAAAlAAAAEQAAAC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PCiLgX///8BAAAAAAAAAAAAAAAAAAAAAAAAAAAAAAAAAAAAAAAAAAAAAAACf39/APvuyQPMzMwAwMD/AH9/fwAAAAAAAAAAAAAAAAD///8AAAAAACEAAAAYAAAAFAAAAHwKAABuGgAAhEAAADEp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704340" y="4296410"/>
            <a:ext cx="8783320" cy="239966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Sp="0" showMasterPhAnim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>
            <a:extLst>
              <a:ext uri="smNativeData">
                <pr:smNativeData xmlns:pr="smNativeData" xmlns="smNativeData" val="SMDATA_16_5D/KYBMAAAAlAAAAZAAAAE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CJhY2M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8KIuBf///wEAAAAAAAAAAAAAAAAAAAAAAAAAAAAAAAAAAAAAAAAAAAAAAAB/f38A++7JA8zMzADAwP8Af39/AAAAAAAAAAAAAAAAAAAAAAAAAAAAIQAAABgAAAAUAAAAABQAAP8AAACAOQAApwoAABAgAAAmAAAACAAAAP//////////MAAAABQAAAAAAAAAAAD//wAAAQAAAP//AAABAA=="/>
              </a:ext>
            </a:extLst>
          </p:cNvSpPr>
          <p:nvPr/>
        </p:nvSpPr>
        <p:spPr>
          <a:xfrm>
            <a:off x="3251200" y="161925"/>
            <a:ext cx="6096000" cy="1569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us" sz="9600"/>
              <a:t>OSMOSIS</a:t>
            </a:r>
            <a:endParaRPr lang="en-gb"/>
          </a:p>
        </p:txBody>
      </p:sp>
      <p:pic>
        <p:nvPicPr>
          <p:cNvPr id="3" name="Picture 2"/>
          <p:cNvPicPr>
            <a:picLocks noChangeAspect="1"/>
            <a:extLst>
              <a:ext uri="smNativeData">
                <pr:smNativeData xmlns:pr="smNativeData" xmlns="smNativeData" val="SMDATA_18_5D/KYBMAAAAlAAAAEQAAAC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PCiLgX///8BAAAAAAAAAAAAAAAAAAAAAAAAAAAAAAAAAAAAAAAAAAAAAAACf39/APvuyQPMzMwAwMD/AH9/fwAAAAAAAAAAAAAAAAD///8AAAAAACEAAAAYAAAAFAAAACAUAABfCQAA4DYAABsi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3271520" y="1523365"/>
            <a:ext cx="5648960" cy="402082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Picture 5"/>
          <p:cNvPicPr>
            <a:picLocks noChangeAspect="1"/>
            <a:extLst>
              <a:ext uri="smNativeData">
                <pr:smNativeData xmlns:pr="smNativeData" xmlns="smNativeData" val="SMDATA_18_5D/KYBMAAAAlAAAAEQAAAC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PCiLgX///8BAAAAAAAAAAAAAAAAAAAAAAAAAAAAAAAAAAAAAAAAAAAAAAACf39/APvuyQPMzMwAwMD/AH9/fwAAAAAAAAAAAAAAAAD///8AAAAAACEAAAAYAAAAFAAAADkFAACCIwAAuUYAADEp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848995" y="5772150"/>
            <a:ext cx="10647680" cy="92392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Sp="0" showMasterPhAnim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>
            <a:extLst>
              <a:ext uri="smNativeData">
                <pr:smNativeData xmlns:pr="smNativeData" xmlns="smNativeData" val="SMDATA_16_5D/KYBMAAAAlAAAAZAAAAE0A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8KIuBf///wEAAAAAAAAAAAAAAAAAAAAAAAAAAAAAAAAAAAAAAAAAAAAAAAB/f38A++7JA8zMzADAwP8Af39/AAAAAAAAAAAAAAAAAAAAAAAAAAAAIQAAABgAAAAUAAAAaQIAAF4BAADpJwAABgsAABAgAAAmAAAACAAAAP//////////MAAAABQAAAAAAAAAAAD//wAAAQAAAP//AAABAA=="/>
              </a:ext>
            </a:extLst>
          </p:cNvSpPr>
          <p:nvPr/>
        </p:nvSpPr>
        <p:spPr>
          <a:xfrm>
            <a:off x="391795" y="222250"/>
            <a:ext cx="6096000" cy="1569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us" sz="9600"/>
              <a:t>OSMOSIS</a:t>
            </a:r>
            <a:endParaRPr lang="en-gb"/>
          </a:p>
        </p:txBody>
      </p:sp>
      <p:graphicFrame>
        <p:nvGraphicFramePr>
          <p:cNvPr id="3" name=""/>
          <p:cNvGraphicFramePr>
            <a:graphicFrameLocks noGrp="1"/>
          </p:cNvGraphicFramePr>
          <p:nvPr/>
        </p:nvGraphicFramePr>
        <p:xfrm>
          <a:off x="391795" y="1899285"/>
          <a:ext cx="11401425" cy="47015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99920"/>
                <a:gridCol w="1899920"/>
                <a:gridCol w="1899920"/>
                <a:gridCol w="1899920"/>
                <a:gridCol w="1899920"/>
                <a:gridCol w="1901825"/>
              </a:tblGrid>
              <a:tr h="783590"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  <a:r>
                        <a:t>Solution + Strength</a:t>
                      </a: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  <a:r>
                        <a:t>Mass At Start (g)</a:t>
                      </a: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  <a:r>
                        <a:t>Mass After 20 Minutes (g)</a:t>
                      </a: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  <a:r>
                        <a:t>Difference In Mass(g)</a:t>
                      </a: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  <a:r>
                        <a:t>Percentage Change (%)</a:t>
                      </a: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623867364" type="min" val="783590"/>
                  </a:ext>
                </a:extLst>
              </a:tr>
              <a:tr h="783590"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  <a:r>
                        <a:t>Potato Sample 1</a:t>
                      </a: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623867364" type="min" val="783590"/>
                  </a:ext>
                </a:extLst>
              </a:tr>
              <a:tr h="783590"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  <a:r>
                        <a:t>Potato Sample 2</a:t>
                      </a: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623867364" type="min" val="783590"/>
                  </a:ext>
                </a:extLst>
              </a:tr>
              <a:tr h="783590"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  <a:r>
                        <a:t>Potato Sample 3</a:t>
                      </a: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623867364" type="min" val="783590"/>
                  </a:ext>
                </a:extLst>
              </a:tr>
              <a:tr h="783590"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  <a:r>
                        <a:t>Potato Sample 4</a:t>
                      </a: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l">
                        <a:buNone/>
                        <a:defRPr lang="en-us"/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l">
                        <a:buNone/>
                        <a:defRPr lang="en-us"/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l">
                        <a:buNone/>
                        <a:defRPr lang="en-us"/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l">
                        <a:buNone/>
                        <a:defRPr lang="en-us"/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l">
                        <a:buNone/>
                        <a:defRPr lang="en-us"/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623867364" type="min" val="783590"/>
                  </a:ext>
                </a:extLst>
              </a:tr>
              <a:tr h="783590">
                <a:tc>
                  <a:txBody>
                    <a:bodyPr wrap="square" numCol="1"/>
                    <a:lstStyle/>
                    <a:p>
                      <a:pPr marL="0" marR="0" indent="0" algn="ctr">
                        <a:buNone/>
                        <a:defRPr lang="en-us">
                          <a:latin typeface="Arial" pitchFamily="2" charset="0"/>
                          <a:ea typeface="Arial" pitchFamily="2" charset="0"/>
                          <a:cs typeface="Arial" pitchFamily="2" charset="0"/>
                        </a:defRPr>
                      </a:pPr>
                      <a:r>
                        <a:t>Potato Sample 5</a:t>
                      </a: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l">
                        <a:buNone/>
                        <a:defRPr lang="en-us"/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l">
                        <a:buNone/>
                        <a:defRPr lang="en-us"/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l">
                        <a:buNone/>
                        <a:defRPr lang="en-us"/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l">
                        <a:buNone/>
                        <a:defRPr lang="en-us"/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 numCol="1"/>
                    <a:lstStyle/>
                    <a:p>
                      <a:pPr marL="0" marR="0" indent="0" algn="l">
                        <a:buNone/>
                        <a:defRPr lang="en-us"/>
                      </a:pPr>
                    </a:p>
                  </a:txBody>
                  <a:tcPr marL="35560" marR="35560" marT="35560" marB="35560" vert="horz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623867364" type="min" val="783590"/>
                  </a:ext>
                </a:extLst>
              </a:tr>
            </a:tbl>
          </a:graphicData>
        </a:graphic>
      </p:graphicFrame>
      <p:sp>
        <p:nvSpPr>
          <p:cNvPr id="4" name="Textbox1"/>
          <p:cNvSpPr txBox="1">
            <a:extLst>
              <a:ext uri="smNativeData">
                <pr:smNativeData xmlns:pr="smNativeData" xmlns="smNativeData" val="SMDATA_16_5D/KYBMAAAAlAAAAEgAAAE8BAAAAkAAAAEgAAACQAAAASAAAAAAAAAAAAAAAAAAAAAEAAABQAAAAAAAAAAAA4D8AAAAAAADgPwAAAAAAAOA/AAAAAAAA4D8AAAAAAADgPwAAAAAAAOA/AAAAAAAA4D8AAAAAAADgPwAAAAAAAOA/AAAAAAAA4D8CAAAAjAAAAAAAAAAAAAAA8KI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77skKAAAAACgAAAAoAAAAZAAAAGQAAAAAAAAAzMzMAAAAAABQAAAAUAAAAGQAAABkAAAAAAAAABcAAAAUAAAAAAAAAKkJ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8KIuBf///wEAAAAAAAAAAAAAAAAAAAAAAAAAAAAAAAAAAAAAAAAAAAAAAAJ/f38A++7JA8zMzADAwP8Af39/AAAAAAAAAAAAAAAAAAAAAAAAAAAAIQAAABgAAAAUAAAAoSgAAF0BAAB2SAAA/QwAABAgAAAmAAAACAAAAP//////////MAAAABQAAAAAAAAAAAD//wAAAQAAAP//AAABAA=="/>
              </a:ext>
            </a:extLst>
          </p:cNvSpPr>
          <p:nvPr/>
        </p:nvSpPr>
        <p:spPr>
          <a:xfrm>
            <a:off x="6604635" y="221615"/>
            <a:ext cx="5174615" cy="1889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lang="en-us" sz="1400"/>
            </a:pPr>
            <a:r>
              <a:t>An investigation into the effects of varying solute / water concentration on the water content of samples of potato at varying solute concentration.</a:t>
            </a:r>
            <a:br/>
          </a:p>
          <a:p>
            <a:pPr>
              <a:defRPr lang="en-us" sz="1600"/>
            </a:pPr>
            <a:r>
              <a:rPr lang="en-us" sz="1400"/>
              <a:t>In this investigation we will be using a solution of:</a:t>
            </a:r>
            <a:endParaRPr lang="en-us" sz="1400"/>
          </a:p>
          <a:p>
            <a:pPr>
              <a:defRPr lang="en-us" sz="1600"/>
            </a:pPr>
          </a:p>
          <a:p>
            <a:pPr>
              <a:defRPr lang="en-us" sz="1600"/>
            </a:pPr>
            <a:r>
              <a:t>__________________________________________________</a:t>
            </a:r>
          </a:p>
          <a:p>
            <a:pPr>
              <a:defRPr lang="en-us" sz="1600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esentation">
      <a:majorFont>
        <a:latin typeface="Corbel"/>
        <a:ea typeface="Corbel"/>
        <a:cs typeface="Corbel"/>
      </a:majorFont>
      <a:minorFont>
        <a:latin typeface="Corbel"/>
        <a:ea typeface="Corbel"/>
        <a:cs typeface="Corbe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E3B30"/>
        </a:dk2>
        <a:lt2>
          <a:srgbClr val="FBEEC9"/>
        </a:lt2>
        <a:accent1>
          <a:srgbClr val="F0A22E"/>
        </a:accent1>
        <a:accent2>
          <a:srgbClr val="A5644E"/>
        </a:accent2>
        <a:accent3>
          <a:srgbClr val="B58B80"/>
        </a:accent3>
        <a:accent4>
          <a:srgbClr val="C3986D"/>
        </a:accent4>
        <a:accent5>
          <a:srgbClr val="A19574"/>
        </a:accent5>
        <a:accent6>
          <a:srgbClr val="C17529"/>
        </a:accent6>
        <a:hlink>
          <a:srgbClr val="AD1F1F"/>
        </a:hlink>
        <a:folHlink>
          <a:srgbClr val="FFC4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4E3B30"/>
        </a:dk2>
        <a:lt2>
          <a:srgbClr val="FBEEC9"/>
        </a:lt2>
        <a:accent1>
          <a:srgbClr val="F0A22E"/>
        </a:accent1>
        <a:accent2>
          <a:srgbClr val="A5644E"/>
        </a:accent2>
        <a:accent3>
          <a:srgbClr val="B58B80"/>
        </a:accent3>
        <a:accent4>
          <a:srgbClr val="C3986D"/>
        </a:accent4>
        <a:accent5>
          <a:srgbClr val="A19574"/>
        </a:accent5>
        <a:accent6>
          <a:srgbClr val="C17529"/>
        </a:accent6>
        <a:hlink>
          <a:srgbClr val="AD1F1F"/>
        </a:hlink>
        <a:folHlink>
          <a:srgbClr val="FFC4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4E3B30"/>
        </a:dk2>
        <a:lt2>
          <a:srgbClr val="FBEEC9"/>
        </a:lt2>
        <a:accent1>
          <a:srgbClr val="F0A22E"/>
        </a:accent1>
        <a:accent2>
          <a:srgbClr val="A5644E"/>
        </a:accent2>
        <a:accent3>
          <a:srgbClr val="B58B80"/>
        </a:accent3>
        <a:accent4>
          <a:srgbClr val="C3986D"/>
        </a:accent4>
        <a:accent5>
          <a:srgbClr val="A19574"/>
        </a:accent5>
        <a:accent6>
          <a:srgbClr val="C17529"/>
        </a:accent6>
        <a:hlink>
          <a:srgbClr val="AD1F1F"/>
        </a:hlink>
        <a:folHlink>
          <a:srgbClr val="FFC4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4E3B30"/>
        </a:dk2>
        <a:lt2>
          <a:srgbClr val="FBEEC9"/>
        </a:lt2>
        <a:accent1>
          <a:srgbClr val="F0A22E"/>
        </a:accent1>
        <a:accent2>
          <a:srgbClr val="A5644E"/>
        </a:accent2>
        <a:accent3>
          <a:srgbClr val="B58B80"/>
        </a:accent3>
        <a:accent4>
          <a:srgbClr val="C3986D"/>
        </a:accent4>
        <a:accent5>
          <a:srgbClr val="A19574"/>
        </a:accent5>
        <a:accent6>
          <a:srgbClr val="C17529"/>
        </a:accent6>
        <a:hlink>
          <a:srgbClr val="AD1F1F"/>
        </a:hlink>
        <a:folHlink>
          <a:srgbClr val="FFC4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4E3B30"/>
        </a:dk2>
        <a:lt2>
          <a:srgbClr val="FBEEC9"/>
        </a:lt2>
        <a:accent1>
          <a:srgbClr val="F0A22E"/>
        </a:accent1>
        <a:accent2>
          <a:srgbClr val="A5644E"/>
        </a:accent2>
        <a:accent3>
          <a:srgbClr val="B58B80"/>
        </a:accent3>
        <a:accent4>
          <a:srgbClr val="C3986D"/>
        </a:accent4>
        <a:accent5>
          <a:srgbClr val="A19574"/>
        </a:accent5>
        <a:accent6>
          <a:srgbClr val="C17529"/>
        </a:accent6>
        <a:hlink>
          <a:srgbClr val="AD1F1F"/>
        </a:hlink>
        <a:folHlink>
          <a:srgbClr val="FFC42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orbel"/>
        <a:ea typeface="Corbel"/>
        <a:cs typeface="Corbel"/>
      </a:majorFont>
      <a:minorFont>
        <a:latin typeface="Corbel"/>
        <a:ea typeface="Corbel"/>
        <a:cs typeface="Corbe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4472C4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5B9BD5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4472C4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5B9BD5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4472C4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5B9BD5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4472C4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5B9BD5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4472C4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5B9BD5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Martyn J Cox</dc:creator>
  <cp:keywords/>
  <dc:description/>
  <cp:lastModifiedBy>marty</cp:lastModifiedBy>
  <cp:revision>0</cp:revision>
  <dcterms:created xsi:type="dcterms:W3CDTF">2017-10-28T16:12:52Z</dcterms:created>
  <dcterms:modified xsi:type="dcterms:W3CDTF">2021-06-16T18:16:04Z</dcterms:modified>
</cp:coreProperties>
</file>