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9" r:id="rId1"/>
  </p:sldMasterIdLst>
  <p:notesMasterIdLst>
    <p:notesMasterId r:id="rId13"/>
  </p:notesMasterIdLst>
  <p:handoutMasterIdLst>
    <p:handoutMasterId r:id="rId14"/>
  </p:handoutMasterIdLst>
  <p:sldIdLst>
    <p:sldId id="260" r:id="rId2"/>
    <p:sldId id="258" r:id="rId3"/>
    <p:sldId id="259" r:id="rId4"/>
    <p:sldId id="261" r:id="rId5"/>
    <p:sldId id="265" r:id="rId6"/>
    <p:sldId id="267" r:id="rId7"/>
    <p:sldId id="262" r:id="rId8"/>
    <p:sldId id="266" r:id="rId9"/>
    <p:sldId id="264" r:id="rId10"/>
    <p:sldId id="263" r:id="rId11"/>
    <p:sldId id="269" r:id="rId12"/>
  </p:sldIdLst>
  <p:sldSz cx="12192000" cy="6858000"/>
  <p:notesSz cx="9945688" cy="6858000"/>
  <p:defaultTextStyle>
    <a:lvl1pPr marL="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1pPr>
    <a:lvl2pPr marL="457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2pPr>
    <a:lvl3pPr marL="914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3pPr>
    <a:lvl4pPr marL="1371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4pPr>
    <a:lvl5pPr marL="18288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5pPr>
    <a:lvl6pPr marL="22860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6pPr>
    <a:lvl7pPr marL="2743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7pPr>
    <a:lvl8pPr marL="3200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8pPr>
    <a:lvl9pPr marL="3657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FF"/>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2C3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smNativeData">
      <pr:smAppRevision xmlns="smNativeData" xmlns:pr="smNativeData" xmlns:p15="http://schemas.microsoft.com/office/powerpoint/2012/main" xmlns:p14="http://schemas.microsoft.com/office/powerpoint/2010/main" xmlns:mc="http://schemas.openxmlformats.org/markup-compatibility/2006" dt="1624453202" val="1034" rev64="64" revOS="4"/>
      <pr:smFileRevision xmlns="smNativeData" xmlns:pr="smNativeData" xmlns:p15="http://schemas.microsoft.com/office/powerpoint/2012/main" xmlns:p14="http://schemas.microsoft.com/office/powerpoint/2010/main" xmlns:mc="http://schemas.openxmlformats.org/markup-compatibility/2006" dt="1624453202" val="101"/>
      <pr:guideOptions xmlns="smNativeData" xmlns:pr="smNativeData" xmlns:p15="http://schemas.microsoft.com/office/powerpoint/2012/main" xmlns:p14="http://schemas.microsoft.com/office/powerpoint/2010/main" xmlns:mc="http://schemas.openxmlformats.org/markup-compatibility/2006" dt="1624453202" snapToBorders="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9" d="100"/>
        <a:sy n="19" d="100"/>
      </p:scale>
      <p:origin x="0" y="0"/>
    </p:cViewPr>
  </p:sorterViewPr>
  <p:notesViewPr>
    <p:cSldViewPr snapToGrid="0">
      <p:cViewPr>
        <p:scale>
          <a:sx n="94" d="100"/>
          <a:sy n="94" d="100"/>
        </p:scale>
        <p:origin x="381" y="336"/>
      </p:cViewPr>
      <p:guideLst/>
    </p:cSldViewPr>
  </p:notesViewPr>
  <p:gridSpacing cx="71755" cy="7175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AAAAAAAAAABIEgAA0wIAABAAAAAmAAAACAAAAD+PAAAAAAAAMAAAABQAAAAAAAAAAAD//wAAAQAAAP//AAABAA=="/>
              </a:ext>
            </a:extLst>
          </p:cNvSpPr>
          <p:nvPr>
            <p:ph type="hdr" sz="quarter"/>
          </p:nvPr>
        </p:nvSpPr>
        <p:spPr>
          <a:xfrm>
            <a:off x="0" y="1"/>
            <a:ext cx="4309798" cy="344329"/>
          </a:xfrm>
          <a:prstGeom prst="rect">
            <a:avLst/>
          </a:prstGeom>
        </p:spPr>
        <p:txBody>
          <a:bodyPr vert="horz" wrap="square" lIns="91440" tIns="45720" rIns="91440" bIns="45720" numCol="1" spcCol="215900" anchor="t">
            <a:prstTxWarp prst="textNoShape">
              <a:avLst/>
            </a:prstTxWarp>
          </a:bodyPr>
          <a:lstStyle>
            <a:lvl1pPr algn="l">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endParaRPr/>
          </a:p>
        </p:txBody>
      </p:sp>
      <p:sp>
        <p:nvSpPr>
          <p:cNvPr id="3" name="Date Placehold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hcAAAAAAAAuKgAA0wIAABAAAAAmAAAACAAAAD+PAAAAAAAAMAAAABQAAAAAAAAAAAD//wAAAQAAAP//AAABAA=="/>
              </a:ext>
            </a:extLst>
          </p:cNvSpPr>
          <p:nvPr>
            <p:ph type="dt" sz="quarter" idx="1"/>
          </p:nvPr>
        </p:nvSpPr>
        <p:spPr>
          <a:xfrm>
            <a:off x="5634049" y="1"/>
            <a:ext cx="4309798" cy="344329"/>
          </a:xfrm>
          <a:prstGeom prst="rect">
            <a:avLst/>
          </a:prstGeom>
        </p:spPr>
        <p:txBody>
          <a:bodyPr vert="horz" wrap="square" lIns="91440" tIns="45720" rIns="91440" bIns="45720" numCol="1" spcCol="215900" anchor="t">
            <a:prstTxWarp prst="textNoShape">
              <a:avLst/>
            </a:prstTxWarp>
          </a:bodyPr>
          <a:lstStyle>
            <a:lvl1pPr algn="r">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fld id="{3F4A623E-70D2-1F94-9CF2-86C12CBC6AD3}" type="datetime1">
              <a:t>9/6/2021</a:t>
            </a:fld>
            <a:endParaRPr/>
          </a:p>
        </p:txBody>
      </p:sp>
      <p:sp>
        <p:nvSpPr>
          <p:cNvPr id="4" name="Footer Placehold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AAAAAG41AABIEgAAQDgAABAAAAAmAAAACAAAAL+PAAAAAAAAMAAAABQAAAAAAAAAAAD//wAAAQAAAP//AAABAA=="/>
              </a:ext>
            </a:extLst>
          </p:cNvSpPr>
          <p:nvPr>
            <p:ph type="ftr" sz="quarter" idx="2"/>
          </p:nvPr>
        </p:nvSpPr>
        <p:spPr>
          <a:xfrm>
            <a:off x="0" y="6514148"/>
            <a:ext cx="4309798" cy="343853"/>
          </a:xfrm>
          <a:prstGeom prst="rect">
            <a:avLst/>
          </a:prstGeom>
        </p:spPr>
        <p:txBody>
          <a:bodyPr vert="horz" wrap="square" lIns="91440" tIns="45720" rIns="91440" bIns="45720" numCol="1" spcCol="215900" anchor="b">
            <a:prstTxWarp prst="textNoShape">
              <a:avLst/>
            </a:prstTxWarp>
          </a:bodyPr>
          <a:lstStyle>
            <a:lvl1pPr algn="l">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endParaRPr/>
          </a:p>
        </p:txBody>
      </p:sp>
      <p:sp>
        <p:nvSpPr>
          <p:cNvPr id="5" name="Slide Number Placehold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hcAAG41AAAuKgAAQDgAABAAAAAmAAAACAAAAL+PAAAAAAAAMAAAABQAAAAAAAAAAAD//wAAAQAAAP//AAABAA=="/>
              </a:ext>
            </a:extLst>
          </p:cNvSpPr>
          <p:nvPr>
            <p:ph type="sldNum" sz="quarter" idx="3"/>
          </p:nvPr>
        </p:nvSpPr>
        <p:spPr>
          <a:xfrm>
            <a:off x="5634049" y="6514148"/>
            <a:ext cx="4309798" cy="343853"/>
          </a:xfrm>
          <a:prstGeom prst="rect">
            <a:avLst/>
          </a:prstGeom>
        </p:spPr>
        <p:txBody>
          <a:bodyPr vert="horz" wrap="square" lIns="91440" tIns="45720" rIns="91440" bIns="45720" numCol="1" spcCol="215900" anchor="b">
            <a:prstTxWarp prst="textNoShape">
              <a:avLst/>
            </a:prstTxWarp>
          </a:bodyPr>
          <a:lstStyle>
            <a:lvl1pPr algn="r">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fld id="{3F4A7410-5ED2-1F82-9CF2-A8D73ABC6AFD}" type="slidenum">
              <a:t>‹#›</a:t>
            </a:fld>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AAAAAAAAAABIEgAA0wIAABAAAAAmAAAACAAAAD+PAAAAAAAAMAAAABQAAAAAAAAAAAD//wAAAQAAAP//AAABAA=="/>
              </a:ext>
            </a:extLst>
          </p:cNvSpPr>
          <p:nvPr>
            <p:ph type="hdr" sz="quarter"/>
          </p:nvPr>
        </p:nvSpPr>
        <p:spPr>
          <a:xfrm>
            <a:off x="0" y="1"/>
            <a:ext cx="4309798" cy="344329"/>
          </a:xfrm>
          <a:prstGeom prst="rect">
            <a:avLst/>
          </a:prstGeom>
        </p:spPr>
        <p:txBody>
          <a:bodyPr vert="horz" wrap="square" lIns="91440" tIns="45720" rIns="91440" bIns="45720" numCol="1" spcCol="215900" anchor="t">
            <a:prstTxWarp prst="textNoShape">
              <a:avLst/>
            </a:prstTxWarp>
          </a:bodyPr>
          <a:lstStyle>
            <a:lvl1pPr algn="l">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endParaRPr/>
          </a:p>
        </p:txBody>
      </p:sp>
      <p:sp>
        <p:nvSpPr>
          <p:cNvPr id="3" name="Date Placehold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hcAAAAAAAAuKgAA0wIAABAAAAAmAAAACAAAAD+PAAAAAAAAMAAAABQAAAAAAAAAAAD//wAAAQAAAP//AAABAA=="/>
              </a:ext>
            </a:extLst>
          </p:cNvSpPr>
          <p:nvPr>
            <p:ph type="dt" idx="1"/>
          </p:nvPr>
        </p:nvSpPr>
        <p:spPr>
          <a:xfrm>
            <a:off x="5634049" y="1"/>
            <a:ext cx="4309798" cy="344329"/>
          </a:xfrm>
          <a:prstGeom prst="rect">
            <a:avLst/>
          </a:prstGeom>
        </p:spPr>
        <p:txBody>
          <a:bodyPr vert="horz" wrap="square" lIns="91440" tIns="45720" rIns="91440" bIns="45720" numCol="1" spcCol="215900" anchor="t">
            <a:prstTxWarp prst="textNoShape">
              <a:avLst/>
            </a:prstTxWarp>
          </a:bodyPr>
          <a:lstStyle>
            <a:lvl1pPr algn="r">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fld id="{3F4A206C-22D2-1FD6-9CF2-D4836EBC6A81}" type="datetime1">
              <a:t>9/6/2021</a:t>
            </a:fld>
            <a:endParaRPr/>
          </a:p>
        </p:txBody>
      </p:sp>
      <p:sp>
        <p:nvSpPr>
          <p:cNvPr id="4" name="Slide Image Placeholder 3"/>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OAQAAAgHAAD4JQAABBoAABAAAAAmAAAACAAAAL8PAAD/HwAAMAAAABQAAAAAAAAAAAD//wAAAQAAAP//AAABAA=="/>
              </a:ext>
            </a:extLst>
          </p:cNvSpPr>
          <p:nvPr>
            <p:ph type="sldImg" idx="2"/>
          </p:nvPr>
        </p:nvSpPr>
        <p:spPr>
          <a:xfrm>
            <a:off x="2914650" y="857250"/>
            <a:ext cx="4116388" cy="2314575"/>
          </a:xfrm>
          <a:prstGeom prst="rect">
            <a:avLst/>
          </a:prstGeom>
          <a:noFill/>
          <a:ln w="12700" cap="flat" cmpd="sng" algn="ctr">
            <a:solidFill>
              <a:srgbClr val="000000"/>
            </a:solidFill>
            <a:prstDash val="solid"/>
            <a:headEnd type="none"/>
            <a:tailEnd type="none"/>
          </a:ln>
        </p:spPr>
        <p:txBody>
          <a:bodyPr vert="horz" wrap="square" lIns="91440" tIns="45720" rIns="91440" bIns="45720" numCol="1" spcCol="215900" anchor="ctr">
            <a:prstTxWarp prst="textNoShape">
              <a:avLst/>
            </a:prstTxWarp>
          </a:bodyPr>
          <a:lstStyle/>
          <a:p>
            <a:pPr>
              <a:defRPr lang="en-us"/>
            </a:pPr>
            <a:endParaRPr/>
          </a:p>
        </p:txBody>
      </p:sp>
      <p:sp>
        <p:nvSpPr>
          <p:cNvPr id="5" name="Notes Placehold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OAQAABIbAAD4JQAAODEAABAAAAAmAAAACAAAAD8PAAD/HwAAMAAAABQAAAAAAAAAAAD//wAAAQAAAP//AAABAA=="/>
              </a:ext>
            </a:extLst>
          </p:cNvSpPr>
          <p:nvPr>
            <p:ph type="body" idx="3"/>
          </p:nvPr>
        </p:nvSpPr>
        <p:spPr>
          <a:xfrm>
            <a:off x="994569" y="3300412"/>
            <a:ext cx="7956550" cy="2700338"/>
          </a:xfrm>
          <a:prstGeom prst="rect">
            <a:avLst/>
          </a:prstGeom>
          <a:noFill/>
          <a:ln>
            <a:noFill/>
          </a:ln>
        </p:spPr>
        <p:txBody>
          <a:bodyPr vert="horz" wrap="square" lIns="91440" tIns="45720" rIns="91440" bIns="45720" numCol="1" spcCol="215900" anchor="t">
            <a:prstTxWarp prst="textNoShape">
              <a:avLst/>
            </a:prstTxWarp>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6" name="Footer Placehold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AAAAAG41AABIEgAAQDgAABAAAAAmAAAACAAAAL+PAAD/HwAAMAAAABQAAAAAAAAAAAD//wAAAQAAAP//AAABAA=="/>
              </a:ext>
            </a:extLst>
          </p:cNvSpPr>
          <p:nvPr>
            <p:ph type="ftr" sz="quarter" idx="4"/>
          </p:nvPr>
        </p:nvSpPr>
        <p:spPr>
          <a:xfrm>
            <a:off x="0" y="6514148"/>
            <a:ext cx="4309798" cy="343853"/>
          </a:xfrm>
          <a:prstGeom prst="rect">
            <a:avLst/>
          </a:prstGeom>
          <a:noFill/>
          <a:ln>
            <a:noFill/>
          </a:ln>
        </p:spPr>
        <p:txBody>
          <a:bodyPr vert="horz" wrap="square" lIns="91440" tIns="45720" rIns="91440" bIns="45720" numCol="1" spcCol="215900" anchor="b">
            <a:prstTxWarp prst="textNoShape">
              <a:avLst/>
            </a:prstTxWarp>
          </a:bodyPr>
          <a:lstStyle>
            <a:lvl1pPr algn="l">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endParaRPr/>
          </a:p>
        </p:txBody>
      </p:sp>
      <p:sp>
        <p:nvSpPr>
          <p:cNvPr id="7" name="Slide Number Placeholder 6"/>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hcAAG41AAAuKgAAQDgAABAAAAAmAAAACAAAAL+PAAD/HwAAMAAAABQAAAAAAAAAAAD//wAAAQAAAP//AAABAA=="/>
              </a:ext>
            </a:extLst>
          </p:cNvSpPr>
          <p:nvPr>
            <p:ph type="sldNum" sz="quarter" idx="5"/>
          </p:nvPr>
        </p:nvSpPr>
        <p:spPr>
          <a:xfrm>
            <a:off x="5634049" y="6514148"/>
            <a:ext cx="4309798" cy="343853"/>
          </a:xfrm>
          <a:prstGeom prst="rect">
            <a:avLst/>
          </a:prstGeom>
          <a:noFill/>
          <a:ln>
            <a:noFill/>
          </a:ln>
        </p:spPr>
        <p:txBody>
          <a:bodyPr vert="horz" wrap="square" lIns="91440" tIns="45720" rIns="91440" bIns="45720" numCol="1" spcCol="215900" anchor="b">
            <a:prstTxWarp prst="textNoShape">
              <a:avLst/>
            </a:prstTxWarp>
          </a:bodyPr>
          <a:lstStyle>
            <a:lvl1pPr algn="r">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fld id="{3F4A7E55-1BD2-1F88-9CF2-EDDD30BC6AB8}" type="slidenum">
              <a:t>‹#›</a:t>
            </a:fld>
            <a:endParaRPr/>
          </a:p>
        </p:txBody>
      </p:sp>
    </p:spTree>
  </p:cSld>
  <p:clrMap bg1="lt1" tx1="dk1" bg2="lt2" tx2="dk2" accent1="accent1" accent2="accent2" accent3="accent3" accent4="accent4" accent5="accent5" accent6="accent6" hlink="hlink" folHlink="folHlink"/>
  <p:hf hdr="0" ftr="0" dt="0"/>
  <p:notesStyle>
    <a:lvl1pPr marL="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AUAABoNAABgRQAAJhYAABAAAAAmAAAACAAAAAEAAAAAAAAAMAAAABQAAAAAAAAAAAD//wAAAQAAAP//AAABAA=="/>
              </a:ext>
            </a:extLst>
          </p:cNvSpPr>
          <p:nvPr>
            <p:ph type="ctrTitle"/>
          </p:nvPr>
        </p:nvSpPr>
        <p:spPr>
          <a:xfrm>
            <a:off x="914400" y="2129790"/>
            <a:ext cx="10363200" cy="1470660"/>
          </a:xfrm>
        </p:spPr>
        <p:txBody>
          <a:bodyPr/>
          <a:lstStyle/>
          <a:p>
            <a:pPr>
              <a:defRPr lang="en-us"/>
            </a:pPr>
            <a:r>
              <a:t>Click to edit Master title style</a:t>
            </a:r>
          </a:p>
        </p:txBody>
      </p:sp>
      <p:sp>
        <p:nvSpPr>
          <p:cNvPr id="3" name="SlideSub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LIAsg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QAsAAOgXAADAPwAAsCIAABAAAAAmAAAACAAAAAGAAAAAAAAAMAAAABQAAAAAAAAAAAD//wAAAQAAAP//AAABAA=="/>
              </a:ext>
            </a:extLst>
          </p:cNvSpPr>
          <p:nvPr>
            <p:ph type="subTitle" idx="1"/>
          </p:nvPr>
        </p:nvSpPr>
        <p:spPr>
          <a:xfrm>
            <a:off x="1828800" y="3886200"/>
            <a:ext cx="8534400" cy="1752600"/>
          </a:xfrm>
        </p:spPr>
        <p:txBody>
          <a:bodyPr/>
          <a:lstStyle>
            <a:lvl1pPr marL="0" indent="0" algn="ctr">
              <a:buNone/>
              <a:defRPr lang="en-us" cap="none"/>
            </a:lvl1pPr>
            <a:lvl2pPr marL="457200" indent="0" algn="ctr">
              <a:buNone/>
              <a:defRPr lang="en-us" cap="none"/>
            </a:lvl2pPr>
            <a:lvl3pPr marL="914400" indent="0" algn="ctr">
              <a:buNone/>
              <a:defRPr lang="en-us" cap="none"/>
            </a:lvl3pPr>
            <a:lvl4pPr marL="1371600" indent="0" algn="ctr">
              <a:buNone/>
              <a:defRPr lang="en-us" cap="none"/>
            </a:lvl4pPr>
            <a:lvl5pPr marL="1828800" indent="0" algn="ctr">
              <a:buNone/>
              <a:defRPr lang="en-us" cap="none"/>
            </a:lvl5pPr>
            <a:lvl6pPr marL="2286000" indent="0" algn="ctr">
              <a:buNone/>
              <a:defRPr lang="en-us" cap="none"/>
            </a:lvl6pPr>
            <a:lvl7pPr marL="2743200" indent="0" algn="ctr">
              <a:buNone/>
              <a:defRPr lang="en-us" cap="none"/>
            </a:lvl7pPr>
            <a:lvl8pPr marL="3200400" indent="0" algn="ctr">
              <a:buNone/>
              <a:defRPr lang="en-us" cap="none"/>
            </a:lvl8pPr>
            <a:lvl9pPr marL="3657600" indent="0" algn="ctr">
              <a:buNone/>
              <a:defRPr lang="en-us" cap="none"/>
            </a:lvl9pPr>
          </a:lstStyle>
          <a:p>
            <a:pPr>
              <a:defRPr lang="en-us"/>
            </a:pPr>
            <a:r>
              <a:t>Click to edit Master subtitle style</a:t>
            </a:r>
          </a:p>
        </p:txBody>
      </p:sp>
      <p:sp>
        <p:nvSpPr>
          <p:cNvPr id="4"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LIAsg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836672CB-04B2-4A37-940F-B0FD6B295C45}" type="datetime2">
              <a:rPr lang="en-US" smtClean="0"/>
              <a:t>Monday, September 6, 2021</a:t>
            </a:fld>
            <a:endParaRPr/>
          </a:p>
        </p:txBody>
      </p:sp>
      <p:sp>
        <p:nvSpPr>
          <p:cNvPr id="5"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PkA+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BkAABsnAABgMQAAWSkAABAAAAAmAAAACAAAAAAAAAAAAAAAMAAAABQAAAAAAAAAAAD//wAAAQAAAP//AAABAA=="/>
              </a:ext>
            </a:extLst>
          </p:cNvSpPr>
          <p:nvPr>
            <p:ph type="ftr" sz="quarter" idx="11"/>
          </p:nvPr>
        </p:nvSpPr>
        <p:spPr/>
        <p:txBody>
          <a:bodyPr/>
          <a:lstStyle/>
          <a:p>
            <a:pPr>
              <a:defRPr lang="en-us"/>
            </a:pPr>
            <a:endParaRPr/>
          </a:p>
        </p:txBody>
      </p:sp>
      <p:sp>
        <p:nvSpPr>
          <p:cNvPr id="6"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4A720A-44D2-1F84-9CF2-B2D13CBC6AE7}"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IYi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LABAABARwAAuAgAABAAAAAmAAAACAAAAAAAAAAAAAAAMAAAABQAAAAAAAAAAAD//wAAAQAAAP//AAABAA=="/>
              </a:ext>
            </a:extLst>
          </p:cNvSpPr>
          <p:nvPr>
            <p:ph type="title"/>
          </p:nvPr>
        </p:nvSpPr>
        <p:spPr/>
        <p:txBody>
          <a:bodyPr/>
          <a:lstStyle/>
          <a:p>
            <a:pPr>
              <a:defRPr lang="en-us"/>
            </a:pPr>
            <a:r>
              <a:t>Click to edit Master title style</a:t>
            </a:r>
          </a:p>
        </p:txBody>
      </p:sp>
      <p:sp>
        <p:nvSpPr>
          <p:cNvPr id="3" name="SlideText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AAAAAAQ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kl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NgJAABARwAAsCUAABAAAAAmAAAACAAAAAIAAAAAAAAAMAAAABQAAAAAAAAAAAD//wAAAQAAAP//AAABAA=="/>
              </a:ext>
            </a:extLst>
          </p:cNvSpPr>
          <p:nvPr>
            <p:ph idx="1"/>
          </p:nvPr>
        </p:nvSpPr>
        <p:spPr/>
        <p:txBody>
          <a:bodyPr vert="vert" wrap="square" numCol="1" spcCol="215900" anchor="t">
            <a:prstTxWarp prst="textNoShape">
              <a:avLst/>
            </a:prstTxWarp>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Eos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7A4C404B-634B-4F23-AE2B-D3D116CFE9E9}" type="datetime2">
              <a:rPr lang="en-US" smtClean="0"/>
              <a:t>Monday, September 6, 2021</a:t>
            </a:fld>
            <a:endParaRPr/>
          </a:p>
        </p:txBody>
      </p:sp>
      <p:sp>
        <p:nvSpPr>
          <p:cNvPr id="5"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O0k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BkAABsnAABgMQAAWSkAABAAAAAmAAAACAAAAAAAAAAAAAAAMAAAABQAAAAAAAAAAAD//wAAAQAAAP//AAABAA=="/>
              </a:ext>
            </a:extLst>
          </p:cNvSpPr>
          <p:nvPr>
            <p:ph type="ftr" sz="quarter" idx="11"/>
          </p:nvPr>
        </p:nvSpPr>
        <p:spPr/>
        <p:txBody>
          <a:bodyPr/>
          <a:lstStyle/>
          <a:p>
            <a:pPr>
              <a:defRPr lang="en-us"/>
            </a:pPr>
            <a:endParaRPr/>
          </a:p>
        </p:txBody>
      </p:sp>
      <p:sp>
        <p:nvSpPr>
          <p:cNvPr id="6"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Jcu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4A4C2B-65D2-1FBA-9CF2-93EF02BC6AC6}"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CAAAAAQ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McG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YDYAALABAABARwAAsCUAABAAAAAmAAAACAAAAIMAAAAAAAAAMAAAABQAAAAAAAAAAAD//wAAAQAAAP//AAABAA=="/>
              </a:ext>
            </a:extLst>
          </p:cNvSpPr>
          <p:nvPr>
            <p:ph type="title"/>
          </p:nvPr>
        </p:nvSpPr>
        <p:spPr>
          <a:xfrm>
            <a:off x="8839200" y="274320"/>
            <a:ext cx="2743200" cy="5852160"/>
          </a:xfrm>
        </p:spPr>
        <p:txBody>
          <a:bodyPr vert="vert" wrap="square" numCol="1" spcCol="215900" anchor="b">
            <a:prstTxWarp prst="textNoShape">
              <a:avLst/>
            </a:prstTxWarp>
          </a:bodyPr>
          <a:lstStyle/>
          <a:p>
            <a:pPr>
              <a:defRPr lang="en-us"/>
            </a:pPr>
            <a:r>
              <a:t>Click to edit Master title style</a:t>
            </a:r>
          </a:p>
        </p:txBody>
      </p:sp>
      <p:sp>
        <p:nvSpPr>
          <p:cNvPr id="3" name="SlideText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AAAAAAQ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I4n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LABAAAgNQAAsCUAABAAAAAmAAAACAAAAAMAAAAAAAAAMAAAABQAAAAAAAAAAAD//wAAAQAAAP//AAABAA=="/>
              </a:ext>
            </a:extLst>
          </p:cNvSpPr>
          <p:nvPr>
            <p:ph idx="1"/>
          </p:nvPr>
        </p:nvSpPr>
        <p:spPr>
          <a:xfrm>
            <a:off x="609600" y="274320"/>
            <a:ext cx="8026400" cy="5852160"/>
          </a:xfrm>
        </p:spPr>
        <p:txBody>
          <a:bodyPr vert="vert" wrap="square" numCol="1" spcCol="215900" anchor="t">
            <a:prstTxWarp prst="textNoShape">
              <a:avLst/>
            </a:prstTxWarp>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CM0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E92F3B79-80DF-4037-AE3F-E61661901E1B}" type="datetime2">
              <a:rPr lang="en-US" smtClean="0"/>
              <a:t>Monday, September 6, 2021</a:t>
            </a:fld>
            <a:endParaRPr/>
          </a:p>
        </p:txBody>
      </p:sp>
      <p:sp>
        <p:nvSpPr>
          <p:cNvPr id="5"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Ggd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BkAABsnAABgMQAAWSkAABAAAAAmAAAACAAAAAAAAAAAAAAAMAAAABQAAAAAAAAAAAD//wAAAQAAAP//AAABAA=="/>
              </a:ext>
            </a:extLst>
          </p:cNvSpPr>
          <p:nvPr>
            <p:ph type="ftr" sz="quarter" idx="11"/>
          </p:nvPr>
        </p:nvSpPr>
        <p:spPr/>
        <p:txBody>
          <a:bodyPr/>
          <a:lstStyle/>
          <a:p>
            <a:pPr>
              <a:defRPr lang="en-us"/>
            </a:pPr>
            <a:endParaRPr/>
          </a:p>
        </p:txBody>
      </p:sp>
      <p:sp>
        <p:nvSpPr>
          <p:cNvPr id="6"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KMX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4A5DD5-9BD2-1FAB-9CF2-6DFE13BC6A38}"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KcP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LABAABARwAAuAgAABAAAAAmAAAACAAAAAAAAAAAAAAAMAAAABQAAAAAAAAAAAD//wAAAQAAAP//AAABAA=="/>
              </a:ext>
            </a:extLst>
          </p:cNvSpPr>
          <p:nvPr>
            <p:ph type="title"/>
          </p:nvPr>
        </p:nvSpPr>
        <p:spPr/>
        <p:txBody>
          <a:bodyPr/>
          <a:lstStyle/>
          <a:p>
            <a:pPr>
              <a:defRPr lang="en-us"/>
            </a:pPr>
            <a:r>
              <a:t>Click to edit Master title style</a:t>
            </a:r>
          </a:p>
        </p:txBody>
      </p:sp>
      <p:sp>
        <p:nvSpPr>
          <p:cNvPr id="3" name="SlideText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KQP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NgJAABARwAAsCUAABAAAAAmAAAACAAAAAAAAAAAAAAAMAAAABQAAAAAAAAAAAD//wAAAQAAAP//AAABAA=="/>
              </a:ext>
            </a:extLst>
          </p:cNvSpPr>
          <p:nvPr>
            <p:ph idx="1"/>
          </p:nvPr>
        </p:nvSpPr>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KcP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BEFCD99B-13FA-46EB-AFAD-0BD26E6790F2}" type="datetime2">
              <a:rPr lang="en-US" smtClean="0"/>
              <a:t>Monday, September 6, 2021</a:t>
            </a:fld>
            <a:endParaRPr/>
          </a:p>
        </p:txBody>
      </p:sp>
      <p:sp>
        <p:nvSpPr>
          <p:cNvPr id="5"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LIAsg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BkAABsnAABgMQAAWSkAABAAAAAmAAAACAAAAAAAAAAAAAAAMAAAABQAAAAAAAAAAAD//wAAAQAAAP//AAABAA=="/>
              </a:ext>
            </a:extLst>
          </p:cNvSpPr>
          <p:nvPr>
            <p:ph type="ftr" sz="quarter" idx="11"/>
          </p:nvPr>
        </p:nvSpPr>
        <p:spPr/>
        <p:txBody>
          <a:bodyPr/>
          <a:lstStyle/>
          <a:p>
            <a:pPr>
              <a:defRPr lang="en-us"/>
            </a:pPr>
            <a:endParaRPr/>
          </a:p>
        </p:txBody>
      </p:sp>
      <p:sp>
        <p:nvSpPr>
          <p:cNvPr id="6"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ICB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4A46A8-E6D2-1FB0-9CF2-10E508BC6A45}"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CM0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7QUAABwbAACtRQAAfSMAABAAAAAmAAAACAAAAIGAAAAAAAAAMAAAABQAAAAAAAAAAAD//wAAAQAAAP//AAABAA=="/>
              </a:ext>
            </a:extLst>
          </p:cNvSpPr>
          <p:nvPr>
            <p:ph type="title"/>
          </p:nvPr>
        </p:nvSpPr>
        <p:spPr>
          <a:xfrm>
            <a:off x="963295" y="4406900"/>
            <a:ext cx="10363200" cy="1362075"/>
          </a:xfrm>
        </p:spPr>
        <p:txBody>
          <a:bodyPr vert="horz" wrap="square" numCol="1" spcCol="215900" anchor="t">
            <a:prstTxWarp prst="textNoShape">
              <a:avLst/>
            </a:prstTxWarp>
          </a:bodyPr>
          <a:lstStyle>
            <a:lvl1pPr algn="l">
              <a:defRPr lang="en-us" sz="4000" b="1" cap="all"/>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r>
              <a:t>Click to edit Master title style</a:t>
            </a:r>
          </a:p>
        </p:txBody>
      </p:sp>
      <p:sp>
        <p:nvSpPr>
          <p:cNvPr id="3" name="SlideText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C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P+N/4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7QUAAOERAACtRQAAHBsAABAAAAAmAAAACAAAAIGAAAAAAAAAMAAAABQAAAAAAAAAAAD//wAAAQAAAP//AAABAA=="/>
              </a:ext>
            </a:extLst>
          </p:cNvSpPr>
          <p:nvPr>
            <p:ph idx="1"/>
          </p:nvPr>
        </p:nvSpPr>
        <p:spPr>
          <a:xfrm>
            <a:off x="963295" y="2906395"/>
            <a:ext cx="10363200" cy="1500505"/>
          </a:xfrm>
        </p:spPr>
        <p:txBody>
          <a:bodyPr vert="horz" wrap="square" numCol="1" spcCol="215900" anchor="b">
            <a:prstTxWarp prst="textNoShape">
              <a:avLst/>
            </a:prstTxWarp>
          </a:bodyPr>
          <a:lstStyle>
            <a:lvl1pPr marL="0" indent="0">
              <a:buNone/>
              <a:defRPr lang="en-us" sz="2000" cap="none"/>
            </a:lvl1pPr>
            <a:lvl2pPr marL="457200" indent="0">
              <a:buNone/>
              <a:defRPr lang="en-us" sz="1800" cap="none"/>
            </a:lvl2pPr>
            <a:lvl3pPr marL="914400" indent="0">
              <a:buNone/>
              <a:defRPr lang="en-us" sz="1600" cap="none"/>
            </a:lvl3pPr>
            <a:lvl4pPr marL="1371600" indent="0">
              <a:buNone/>
              <a:defRPr lang="en-us" sz="1400" cap="none"/>
            </a:lvl4pPr>
            <a:lvl5pPr marL="1828800" indent="0">
              <a:buNone/>
              <a:defRPr lang="en-us" sz="1400" cap="none"/>
            </a:lvl5pPr>
            <a:lvl6pPr marL="2286000" indent="0">
              <a:buNone/>
              <a:defRPr lang="en-us" sz="1400" cap="none"/>
            </a:lvl6pPr>
            <a:lvl7pPr marL="2743200" indent="0">
              <a:buNone/>
              <a:defRPr lang="en-us" sz="1400" cap="none"/>
            </a:lvl7pPr>
            <a:lvl8pPr marL="3200400" indent="0">
              <a:buNone/>
              <a:defRPr lang="en-us" sz="1400" cap="none"/>
            </a:lvl8pPr>
            <a:lvl9pPr marL="3657600" indent="0">
              <a:buNone/>
              <a:defRPr lang="en-us" sz="1400" cap="none"/>
            </a:lvl9pPr>
          </a:lstStyle>
          <a:p>
            <a:pPr>
              <a:defRPr lang="en-us"/>
            </a:pPr>
            <a:r>
              <a:t>Click to edit Master text styles</a:t>
            </a:r>
          </a:p>
        </p:txBody>
      </p:sp>
      <p:sp>
        <p:nvSpPr>
          <p:cNvPr id="4"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ICA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722DC475-E060-4CF7-82A9-6493CA37313F}" type="datetime2">
              <a:rPr lang="en-US" smtClean="0"/>
              <a:t>Monday, September 6, 2021</a:t>
            </a:fld>
            <a:endParaRPr/>
          </a:p>
        </p:txBody>
      </p:sp>
      <p:sp>
        <p:nvSpPr>
          <p:cNvPr id="5"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E0Z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BkAABsnAABgMQAAWSkAABAAAAAmAAAACAAAAAAAAAAAAAAAMAAAABQAAAAAAAAAAAD//wAAAQAAAP//AAABAA=="/>
              </a:ext>
            </a:extLst>
          </p:cNvSpPr>
          <p:nvPr>
            <p:ph type="ftr" sz="quarter" idx="11"/>
          </p:nvPr>
        </p:nvSpPr>
        <p:spPr/>
        <p:txBody>
          <a:bodyPr/>
          <a:lstStyle/>
          <a:p>
            <a:pPr>
              <a:defRPr lang="en-us"/>
            </a:pPr>
            <a:endParaRPr/>
          </a:p>
        </p:txBody>
      </p:sp>
      <p:sp>
        <p:nvSpPr>
          <p:cNvPr id="6"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JsJ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4A3420-6ED2-1FC2-9CF2-98977ABC6ACD}"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ntents">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P0x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LABAABARwAAuAgAABAAAAAmAAAACAAAAAAAAAAAAAAAMAAAABQAAAAAAAAAAAD//wAAAQAAAP//AAABAA=="/>
              </a:ext>
            </a:extLst>
          </p:cNvSpPr>
          <p:nvPr>
            <p:ph type="title"/>
          </p:nvPr>
        </p:nvSpPr>
        <p:spPr/>
        <p:txBody>
          <a:bodyPr/>
          <a:lstStyle/>
          <a:p>
            <a:pPr>
              <a:defRPr lang="en-us"/>
            </a:pPr>
            <a:r>
              <a:t>Click to edit Master title style</a:t>
            </a:r>
          </a:p>
        </p:txBody>
      </p:sp>
      <p:sp>
        <p:nvSpPr>
          <p:cNvPr id="3" name="SlideText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NgJAADgJAAAsCUAABAAAAAmAAAACAAAAAGAAAAAAAAAMAAAABQAAAAAAAAAAAD//wAAAQAAAP//AAABAA=="/>
              </a:ext>
            </a:extLst>
          </p:cNvSpPr>
          <p:nvPr>
            <p:ph idx="1"/>
          </p:nvPr>
        </p:nvSpPr>
        <p:spPr>
          <a:xfrm>
            <a:off x="609600" y="1600200"/>
            <a:ext cx="5384800" cy="4526280"/>
          </a:xfrm>
        </p:spPr>
        <p:txBody>
          <a:bodyPr/>
          <a:lstStyle>
            <a:lvl1pPr>
              <a:defRPr lang="en-us" sz="2800" cap="none"/>
            </a:lvl1pPr>
            <a:lvl2pPr>
              <a:defRPr lang="en-us" sz="2400" cap="none"/>
            </a:lvl2pPr>
            <a:lvl3pPr>
              <a:defRPr lang="en-us" sz="2000" cap="none"/>
            </a:lvl3pPr>
            <a:lvl4pPr>
              <a:defRPr lang="en-us" sz="1800" cap="none"/>
            </a:lvl4pPr>
            <a:lvl5pPr>
              <a:defRPr lang="en-us" sz="1800" cap="none"/>
            </a:lvl5pPr>
            <a:lvl6pPr>
              <a:defRPr lang="en-us" sz="1800" cap="none"/>
            </a:lvl6pPr>
            <a:lvl7pPr>
              <a:defRPr lang="en-us" sz="1800" cap="none"/>
            </a:lvl7pPr>
            <a:lvl8pPr>
              <a:defRPr lang="en-us" sz="1800" cap="none"/>
            </a:lvl8pPr>
            <a:lvl9pPr>
              <a:defRPr lang="en-us" sz="1800" cap="none"/>
            </a:lvl9p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SlideText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GMz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ICYAANgJAABARwAAsCUAABAAAAAmAAAACAAAAAGAAAAAAAAAMAAAABQAAAAAAAAAAAD//wAAAQAAAP//AAABAA=="/>
              </a:ext>
            </a:extLst>
          </p:cNvSpPr>
          <p:nvPr>
            <p:ph idx="2"/>
          </p:nvPr>
        </p:nvSpPr>
        <p:spPr>
          <a:xfrm>
            <a:off x="6197600" y="1600200"/>
            <a:ext cx="5384800" cy="4526280"/>
          </a:xfrm>
        </p:spPr>
        <p:txBody>
          <a:bodyPr/>
          <a:lstStyle>
            <a:lvl1pPr>
              <a:defRPr lang="en-us" sz="2800" cap="none"/>
            </a:lvl1pPr>
            <a:lvl2pPr>
              <a:defRPr lang="en-us" sz="2400" cap="none"/>
            </a:lvl2pPr>
            <a:lvl3pPr>
              <a:defRPr lang="en-us" sz="2000" cap="none"/>
            </a:lvl3pPr>
            <a:lvl4pPr>
              <a:defRPr lang="en-us" sz="1800" cap="none"/>
            </a:lvl4pPr>
            <a:lvl5pPr>
              <a:defRPr lang="en-us" sz="1800" cap="none"/>
            </a:lvl5pPr>
            <a:lvl6pPr>
              <a:defRPr lang="en-us" sz="1800" cap="none"/>
            </a:lvl6pPr>
            <a:lvl7pPr>
              <a:defRPr lang="en-us" sz="1800" cap="none"/>
            </a:lvl7pPr>
            <a:lvl8pPr>
              <a:defRPr lang="en-us" sz="1800" cap="none"/>
            </a:lvl8pPr>
            <a:lvl9pPr>
              <a:defRPr lang="en-us" sz="1800" cap="none"/>
            </a:lvl9p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G4M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0F7082D8-9AA5-4B23-998D-F5208B0ED2B8}" type="datetime2">
              <a:rPr lang="en-US" smtClean="0"/>
              <a:t>Monday, September 6, 2021</a:t>
            </a:fld>
            <a:endParaRPr/>
          </a:p>
        </p:txBody>
      </p:sp>
      <p:sp>
        <p:nvSpPr>
          <p:cNvPr id="6"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IUs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BkAABsnAABgMQAAWSkAABAAAAAmAAAACAAAAAAAAAAAAAAAMAAAABQAAAAAAAAAAAD//wAAAQAAAP//AAABAA=="/>
              </a:ext>
            </a:extLst>
          </p:cNvSpPr>
          <p:nvPr>
            <p:ph type="ftr" sz="quarter" idx="11"/>
          </p:nvPr>
        </p:nvSpPr>
        <p:spPr/>
        <p:txBody>
          <a:bodyPr/>
          <a:lstStyle/>
          <a:p>
            <a:pPr>
              <a:defRPr lang="en-us"/>
            </a:pPr>
            <a:endParaRPr/>
          </a:p>
        </p:txBody>
      </p:sp>
      <p:sp>
        <p:nvSpPr>
          <p:cNvPr id="7"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ox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4A4E15-5BD2-1FB8-9CF2-ADED00BC6AF8}"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KMX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LABAABARwAAuAgAABAAAAAmAAAACAAAAAAAAAAAAAAAMAAAABQAAAAAAAAAAAD//wAAAQAAAP//AAABAA=="/>
              </a:ext>
            </a:extLst>
          </p:cNvSpPr>
          <p:nvPr>
            <p:ph type="title"/>
          </p:nvPr>
        </p:nvSpPr>
        <p:spPr/>
        <p:txBody>
          <a:bodyPr/>
          <a:lstStyle/>
          <a:p>
            <a:pPr>
              <a:defRPr lang="en-us"/>
            </a:pPr>
            <a:r>
              <a:t>Click to edit Master title style</a:t>
            </a:r>
          </a:p>
        </p:txBody>
      </p:sp>
      <p:sp>
        <p:nvSpPr>
          <p:cNvPr id="3" name="SlideText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C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GAb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HEJAADiJAAAYQ0AABAAAAAmAAAACAAAAIGAAAAAAAAAMAAAABQAAAAAAAAAAAD//wAAAQAAAP//AAABAA=="/>
              </a:ext>
            </a:extLst>
          </p:cNvSpPr>
          <p:nvPr>
            <p:ph idx="1"/>
          </p:nvPr>
        </p:nvSpPr>
        <p:spPr>
          <a:xfrm>
            <a:off x="609600" y="1534795"/>
            <a:ext cx="5386070" cy="640080"/>
          </a:xfrm>
        </p:spPr>
        <p:txBody>
          <a:bodyPr vert="horz" wrap="square" numCol="1" spcCol="215900" anchor="b">
            <a:prstTxWarp prst="textNoShape">
              <a:avLst/>
            </a:prstTxWarp>
          </a:bodyPr>
          <a:lstStyle>
            <a:lvl1pPr marL="0" indent="0">
              <a:buNone/>
              <a:defRPr lang="en-us" sz="2400" b="1" cap="none"/>
            </a:lvl1pPr>
            <a:lvl2pPr marL="457200" indent="0">
              <a:buNone/>
              <a:defRPr lang="en-us" sz="2000" b="1" cap="none"/>
            </a:lvl2pPr>
            <a:lvl3pPr marL="914400" indent="0">
              <a:buNone/>
              <a:defRPr lang="en-us" sz="1800" b="1" cap="none"/>
            </a:lvl3pPr>
            <a:lvl4pPr marL="1371600" indent="0">
              <a:buNone/>
              <a:defRPr lang="en-us" sz="1600" b="1" cap="none"/>
            </a:lvl4pPr>
            <a:lvl5pPr marL="1828800" indent="0">
              <a:buNone/>
              <a:defRPr lang="en-us" sz="1600" b="1" cap="none"/>
            </a:lvl5pPr>
            <a:lvl6pPr marL="2286000" indent="0">
              <a:buNone/>
              <a:defRPr lang="en-us" sz="1600" b="1" cap="none"/>
            </a:lvl6pPr>
            <a:lvl7pPr marL="2743200" indent="0">
              <a:buNone/>
              <a:defRPr lang="en-us" sz="1600" b="1" cap="none"/>
            </a:lvl7pPr>
            <a:lvl8pPr marL="3200400" indent="0">
              <a:buNone/>
              <a:defRPr lang="en-us" sz="1600" b="1" cap="none"/>
            </a:lvl8pPr>
            <a:lvl9pPr marL="3657600" indent="0">
              <a:buNone/>
              <a:defRPr lang="en-us" sz="1600" b="1" cap="none"/>
            </a:lvl9pPr>
          </a:lstStyle>
          <a:p>
            <a:pPr>
              <a:defRPr lang="en-us"/>
            </a:pPr>
            <a:r>
              <a:t>Click to edit Master text styles</a:t>
            </a:r>
          </a:p>
        </p:txBody>
      </p:sp>
      <p:sp>
        <p:nvSpPr>
          <p:cNvPr id="4" name="SlideText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Ggd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GENAADiJAAAsCUAABAAAAAmAAAACAAAAAGAAAAAAAAAMAAAABQAAAAAAAAAAAD//wAAAQAAAP//AAABAA=="/>
              </a:ext>
            </a:extLst>
          </p:cNvSpPr>
          <p:nvPr>
            <p:ph idx="2"/>
          </p:nvPr>
        </p:nvSpPr>
        <p:spPr>
          <a:xfrm>
            <a:off x="609600" y="2174875"/>
            <a:ext cx="5386070" cy="3951605"/>
          </a:xfrm>
        </p:spPr>
        <p:txBody>
          <a:bodyPr/>
          <a:lstStyle>
            <a:lvl1pPr>
              <a:defRPr lang="en-us" sz="2400" cap="none"/>
            </a:lvl1pPr>
            <a:lvl2pPr>
              <a:defRPr lang="en-us" sz="2000" cap="none"/>
            </a:lvl2pPr>
            <a:lvl3pPr>
              <a:defRPr lang="en-us" sz="1800" cap="none"/>
            </a:lvl3pPr>
            <a:lvl4pPr>
              <a:defRPr lang="en-us" sz="1600" cap="none"/>
            </a:lvl4pPr>
            <a:lvl5pPr>
              <a:defRPr lang="en-us" sz="1600" cap="none"/>
            </a:lvl5pPr>
            <a:lvl6pPr>
              <a:defRPr lang="en-us" sz="1600" cap="none"/>
            </a:lvl6pPr>
            <a:lvl7pPr>
              <a:defRPr lang="en-us" sz="1600" cap="none"/>
            </a:lvl7pPr>
            <a:lvl8pPr>
              <a:defRPr lang="en-us" sz="1600" cap="none"/>
            </a:lvl8pPr>
            <a:lvl9pPr>
              <a:defRPr lang="en-us" sz="1600" cap="none"/>
            </a:lvl9p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SlideText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C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Fsv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HSYAAHEJAABARwAAYQ0AABAAAAAmAAAACAAAAIGAAAAAAAAAMAAAABQAAAAAAAAAAAD//wAAAQAAAP//AAABAA=="/>
              </a:ext>
            </a:extLst>
          </p:cNvSpPr>
          <p:nvPr>
            <p:ph idx="3"/>
          </p:nvPr>
        </p:nvSpPr>
        <p:spPr>
          <a:xfrm>
            <a:off x="6195695" y="1534795"/>
            <a:ext cx="5386705" cy="640080"/>
          </a:xfrm>
        </p:spPr>
        <p:txBody>
          <a:bodyPr vert="horz" wrap="square" numCol="1" spcCol="215900" anchor="b">
            <a:prstTxWarp prst="textNoShape">
              <a:avLst/>
            </a:prstTxWarp>
          </a:bodyPr>
          <a:lstStyle>
            <a:lvl1pPr marL="0" indent="0">
              <a:buNone/>
              <a:defRPr lang="en-us" sz="2400" b="1" cap="none"/>
            </a:lvl1pPr>
            <a:lvl2pPr marL="457200" indent="0">
              <a:buNone/>
              <a:defRPr lang="en-us" sz="2000" b="1" cap="none"/>
            </a:lvl2pPr>
            <a:lvl3pPr marL="914400" indent="0">
              <a:buNone/>
              <a:defRPr lang="en-us" sz="1800" b="1" cap="none"/>
            </a:lvl3pPr>
            <a:lvl4pPr marL="1371600" indent="0">
              <a:buNone/>
              <a:defRPr lang="en-us" sz="1600" b="1" cap="none"/>
            </a:lvl4pPr>
            <a:lvl5pPr marL="1828800" indent="0">
              <a:buNone/>
              <a:defRPr lang="en-us" sz="1600" b="1" cap="none"/>
            </a:lvl5pPr>
            <a:lvl6pPr marL="2286000" indent="0">
              <a:buNone/>
              <a:defRPr lang="en-us" sz="1600" b="1" cap="none"/>
            </a:lvl6pPr>
            <a:lvl7pPr marL="2743200" indent="0">
              <a:buNone/>
              <a:defRPr lang="en-us" sz="1600" b="1" cap="none"/>
            </a:lvl7pPr>
            <a:lvl8pPr marL="3200400" indent="0">
              <a:buNone/>
              <a:defRPr lang="en-us" sz="1600" b="1" cap="none"/>
            </a:lvl8pPr>
            <a:lvl9pPr marL="3657600" indent="0">
              <a:buNone/>
              <a:defRPr lang="en-us" sz="1600" b="1" cap="none"/>
            </a:lvl9pPr>
          </a:lstStyle>
          <a:p>
            <a:pPr>
              <a:defRPr lang="en-us"/>
            </a:pPr>
            <a:r>
              <a:t>Click to edit Master text styles</a:t>
            </a:r>
          </a:p>
        </p:txBody>
      </p:sp>
      <p:sp>
        <p:nvSpPr>
          <p:cNvPr id="6" name="SlideText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YCA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HSYAAGENAABARwAAsCUAABAAAAAmAAAACAAAAAGAAAAAAAAAMAAAABQAAAAAAAAAAAD//wAAAQAAAP//AAABAA=="/>
              </a:ext>
            </a:extLst>
          </p:cNvSpPr>
          <p:nvPr>
            <p:ph idx="4"/>
          </p:nvPr>
        </p:nvSpPr>
        <p:spPr>
          <a:xfrm>
            <a:off x="6195695" y="2174875"/>
            <a:ext cx="5386705" cy="3951605"/>
          </a:xfrm>
        </p:spPr>
        <p:txBody>
          <a:bodyPr/>
          <a:lstStyle>
            <a:lvl1pPr>
              <a:defRPr lang="en-us" sz="2400" cap="none"/>
            </a:lvl1pPr>
            <a:lvl2pPr>
              <a:defRPr lang="en-us" sz="2000" cap="none"/>
            </a:lvl2pPr>
            <a:lvl3pPr>
              <a:defRPr lang="en-us" sz="1800" cap="none"/>
            </a:lvl3pPr>
            <a:lvl4pPr>
              <a:defRPr lang="en-us" sz="1600" cap="none"/>
            </a:lvl4pPr>
            <a:lvl5pPr>
              <a:defRPr lang="en-us" sz="1600" cap="none"/>
            </a:lvl5pPr>
            <a:lvl6pPr>
              <a:defRPr lang="en-us" sz="1600" cap="none"/>
            </a:lvl6pPr>
            <a:lvl7pPr>
              <a:defRPr lang="en-us" sz="1600" cap="none"/>
            </a:lvl7pPr>
            <a:lvl8pPr>
              <a:defRPr lang="en-us" sz="1600" cap="none"/>
            </a:lvl8pPr>
            <a:lvl9pPr>
              <a:defRPr lang="en-us" sz="1600" cap="none"/>
            </a:lvl9p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7"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Jcu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944C297F-808C-40B0-AD45-364FADBC475C}" type="datetime2">
              <a:rPr lang="en-US" smtClean="0"/>
              <a:t>Monday, September 6, 2021</a:t>
            </a:fld>
            <a:endParaRPr/>
          </a:p>
        </p:txBody>
      </p:sp>
      <p:sp>
        <p:nvSpPr>
          <p:cNvPr id="8"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CcX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BkAABsnAABgMQAAWSkAABAAAAAmAAAACAAAAAAAAAAAAAAAMAAAABQAAAAAAAAAAAD//wAAAQAAAP//AAABAA=="/>
              </a:ext>
            </a:extLst>
          </p:cNvSpPr>
          <p:nvPr>
            <p:ph type="ftr" sz="quarter" idx="11"/>
          </p:nvPr>
        </p:nvSpPr>
        <p:spPr/>
        <p:txBody>
          <a:bodyPr/>
          <a:lstStyle/>
          <a:p>
            <a:pPr>
              <a:defRPr lang="en-us"/>
            </a:pPr>
            <a:endParaRPr/>
          </a:p>
        </p:txBody>
      </p:sp>
      <p:sp>
        <p:nvSpPr>
          <p:cNvPr id="9"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4A6E03-4DD2-1F98-9CF2-BBCD20BC6AEE}"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C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LABAABARwAAuAgAABAAAAAmAAAACAAAAAAAAAAAAAAAMAAAABQAAAAAAAAAAAD//wAAAQAAAP//AAABAA=="/>
              </a:ext>
            </a:extLst>
          </p:cNvSpPr>
          <p:nvPr>
            <p:ph type="title"/>
          </p:nvPr>
        </p:nvSpPr>
        <p:spPr/>
        <p:txBody>
          <a:bodyPr/>
          <a:lstStyle/>
          <a:p>
            <a:pPr>
              <a:defRPr lang="en-us"/>
            </a:pPr>
            <a:r>
              <a:t>Click to edit Master title style</a:t>
            </a:r>
          </a:p>
        </p:txBody>
      </p:sp>
      <p:sp>
        <p:nvSpPr>
          <p:cNvPr id="3"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F42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76E650D9-1FD6-43A9-BC93-937643BCEEC2}" type="datetime2">
              <a:rPr lang="en-US" smtClean="0"/>
              <a:t>Monday, September 6, 2021</a:t>
            </a:fld>
            <a:endParaRPr/>
          </a:p>
        </p:txBody>
      </p:sp>
      <p:sp>
        <p:nvSpPr>
          <p:cNvPr id="4"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ICA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BkAABsnAABgMQAAWSkAABAAAAAmAAAACAAAAAAAAAAAAAAAMAAAABQAAAAAAAAAAAD//wAAAQAAAP//AAABAA=="/>
              </a:ext>
            </a:extLst>
          </p:cNvSpPr>
          <p:nvPr>
            <p:ph type="ftr" sz="quarter" idx="11"/>
          </p:nvPr>
        </p:nvSpPr>
        <p:spPr/>
        <p:txBody>
          <a:bodyPr/>
          <a:lstStyle/>
          <a:p>
            <a:pPr>
              <a:defRPr lang="en-us"/>
            </a:pPr>
            <a:endParaRPr/>
          </a:p>
        </p:txBody>
      </p:sp>
      <p:sp>
        <p:nvSpPr>
          <p:cNvPr id="5"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I4n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4A3BA4-EAD2-1FCD-9CF2-1C9875BC6A49}"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Eos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38C20CA0-520D-49AA-80D3-061E68524397}" type="datetime2">
              <a:rPr lang="en-US" smtClean="0"/>
              <a:t>Monday, September 6, 2021</a:t>
            </a:fld>
            <a:endParaRPr/>
          </a:p>
        </p:txBody>
      </p:sp>
      <p:sp>
        <p:nvSpPr>
          <p:cNvPr id="3"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ND///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BkAABsnAABgMQAAWSkAABAAAAAmAAAACAAAAAAAAAAAAAAAMAAAABQAAAAAAAAAAAD//wAAAQAAAP//AAABAA=="/>
              </a:ext>
            </a:extLst>
          </p:cNvSpPr>
          <p:nvPr>
            <p:ph type="ftr" sz="quarter" idx="11"/>
          </p:nvPr>
        </p:nvSpPr>
        <p:spPr/>
        <p:txBody>
          <a:bodyPr/>
          <a:lstStyle/>
          <a:p>
            <a:pPr>
              <a:defRPr lang="en-us"/>
            </a:pPr>
            <a:endParaRPr/>
          </a:p>
        </p:txBody>
      </p:sp>
      <p:sp>
        <p:nvSpPr>
          <p:cNvPr id="4"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P8A/w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4A16D3-9DD2-1FE0-9CF2-6BB558BC6A3E}"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C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K4BAABtHAAA1AgAABAAAAAmAAAACAAAAIGAAAAAAAAAMAAAABQAAAAAAAAAAAD//wAAAQAAAP//AAABAA=="/>
              </a:ext>
            </a:extLst>
          </p:cNvSpPr>
          <p:nvPr>
            <p:ph type="title"/>
          </p:nvPr>
        </p:nvSpPr>
        <p:spPr>
          <a:xfrm>
            <a:off x="609600" y="273050"/>
            <a:ext cx="4011295" cy="1162050"/>
          </a:xfrm>
        </p:spPr>
        <p:txBody>
          <a:bodyPr vert="horz" wrap="square" numCol="1" spcCol="215900" anchor="b">
            <a:prstTxWarp prst="textNoShape">
              <a:avLst/>
            </a:prstTxWarp>
          </a:bodyPr>
          <a:lstStyle>
            <a:lvl1pPr algn="l">
              <a:defRPr lang="en-us" sz="2000" b="1"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r>
              <a:t>Click to edit Master title style</a:t>
            </a:r>
          </a:p>
        </p:txBody>
      </p:sp>
      <p:sp>
        <p:nvSpPr>
          <p:cNvPr id="3" name="SlideText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MIB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Uh0AAK4BAABARwAAsCUAABAAAAAmAAAACAAAAAGAAAAAAAAAMAAAABQAAAAAAAAAAAD//wAAAQAAAP//AAABAA=="/>
              </a:ext>
            </a:extLst>
          </p:cNvSpPr>
          <p:nvPr>
            <p:ph idx="1"/>
          </p:nvPr>
        </p:nvSpPr>
        <p:spPr>
          <a:xfrm>
            <a:off x="4766310" y="273050"/>
            <a:ext cx="6816090" cy="5853430"/>
          </a:xfrm>
        </p:spPr>
        <p:txBody>
          <a:bodyPr/>
          <a:lstStyle>
            <a:lvl1pPr>
              <a:defRPr lang="en-us" sz="3200" cap="none"/>
            </a:lvl1pPr>
            <a:lvl2pPr>
              <a:defRPr lang="en-us" sz="2800" cap="none"/>
            </a:lvl2pPr>
            <a:lvl3pPr>
              <a:defRPr lang="en-us" sz="2400" cap="none"/>
            </a:lvl3pPr>
            <a:lvl4pPr>
              <a:defRPr lang="en-us" sz="2000" cap="none"/>
            </a:lvl4pPr>
            <a:lvl5pPr>
              <a:defRPr lang="en-us" sz="2000" cap="none"/>
            </a:lvl5pPr>
            <a:lvl6pPr>
              <a:defRPr lang="en-us" sz="2000" cap="none"/>
            </a:lvl6pPr>
            <a:lvl7pPr>
              <a:defRPr lang="en-us" sz="2000" cap="none"/>
            </a:lvl7pPr>
            <a:lvl8pPr>
              <a:defRPr lang="en-us" sz="2000" cap="none"/>
            </a:lvl8pPr>
            <a:lvl9pPr>
              <a:defRPr lang="en-us" sz="2000" cap="none"/>
            </a:lvl9p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SlideText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EIO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NQIAABtHAAAsCUAABAAAAAmAAAACAAAAAGAAAAAAAAAMAAAABQAAAAAAAAAAAD//wAAAQAAAP//AAABAA=="/>
              </a:ext>
            </a:extLst>
          </p:cNvSpPr>
          <p:nvPr>
            <p:ph idx="2"/>
          </p:nvPr>
        </p:nvSpPr>
        <p:spPr>
          <a:xfrm>
            <a:off x="609600" y="1435100"/>
            <a:ext cx="4011295" cy="4691380"/>
          </a:xfrm>
        </p:spPr>
        <p:txBody>
          <a:bodyPr/>
          <a:lstStyle>
            <a:lvl1pPr marL="0" indent="0">
              <a:buNone/>
              <a:defRPr lang="en-us" sz="1400" cap="none"/>
            </a:lvl1pPr>
            <a:lvl2pPr marL="457200" indent="0">
              <a:buNone/>
              <a:defRPr lang="en-us" sz="1200" cap="none"/>
            </a:lvl2pPr>
            <a:lvl3pPr marL="914400" indent="0">
              <a:buNone/>
              <a:defRPr lang="en-us" sz="1000" cap="none"/>
            </a:lvl3pPr>
            <a:lvl4pPr marL="1371600" indent="0">
              <a:buNone/>
              <a:defRPr lang="en-us" sz="900" cap="none"/>
            </a:lvl4pPr>
            <a:lvl5pPr marL="1828800" indent="0">
              <a:buNone/>
              <a:defRPr lang="en-us" sz="900" cap="none"/>
            </a:lvl5pPr>
            <a:lvl6pPr marL="2286000" indent="0">
              <a:buNone/>
              <a:defRPr lang="en-us" sz="900" cap="none"/>
            </a:lvl6pPr>
            <a:lvl7pPr marL="2743200" indent="0">
              <a:buNone/>
              <a:defRPr lang="en-us" sz="900" cap="none"/>
            </a:lvl7pPr>
            <a:lvl8pPr marL="3200400" indent="0">
              <a:buNone/>
              <a:defRPr lang="en-us" sz="900" cap="none"/>
            </a:lvl8pPr>
            <a:lvl9pPr marL="3657600" indent="0">
              <a:buNone/>
              <a:defRPr lang="en-us" sz="900" cap="none"/>
            </a:lvl9pPr>
          </a:lstStyle>
          <a:p>
            <a:pPr>
              <a:defRPr lang="en-us"/>
            </a:pPr>
            <a:r>
              <a:t>Click to edit Master text styles</a:t>
            </a:r>
          </a:p>
        </p:txBody>
      </p:sp>
      <p:sp>
        <p:nvSpPr>
          <p:cNvPr id="5"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P4U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812B17F4-56F0-4B6A-BEE9-77B2BB2E5A33}" type="datetime2">
              <a:rPr lang="en-US" smtClean="0"/>
              <a:t>Monday, September 6, 2021</a:t>
            </a:fld>
            <a:endParaRPr/>
          </a:p>
        </p:txBody>
      </p:sp>
      <p:sp>
        <p:nvSpPr>
          <p:cNvPr id="6"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P8A/w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BkAABsnAABgMQAAWSkAABAAAAAmAAAACAAAAAAAAAAAAAAAMAAAABQAAAAAAAAAAAD//wAAAQAAAP//AAABAA=="/>
              </a:ext>
            </a:extLst>
          </p:cNvSpPr>
          <p:nvPr>
            <p:ph type="ftr" sz="quarter" idx="11"/>
          </p:nvPr>
        </p:nvSpPr>
        <p:spPr/>
        <p:txBody>
          <a:bodyPr/>
          <a:lstStyle/>
          <a:p>
            <a:pPr>
              <a:defRPr lang="en-us"/>
            </a:pPr>
            <a:endParaRPr/>
          </a:p>
        </p:txBody>
      </p:sp>
      <p:sp>
        <p:nvSpPr>
          <p:cNvPr id="7"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cq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4A02B1-FFD2-1FF4-9CF2-09A14CBC6A5C}"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C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P8An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sg4AAIgdAACyOwAABCEAABAAAAAmAAAACAAAAIGAAAAAAAAAMAAAABQAAAAAAAAAAAD//wAAAQAAAP//AAABAA=="/>
              </a:ext>
            </a:extLst>
          </p:cNvSpPr>
          <p:nvPr>
            <p:ph type="title"/>
          </p:nvPr>
        </p:nvSpPr>
        <p:spPr>
          <a:xfrm>
            <a:off x="2388870" y="4800600"/>
            <a:ext cx="7315200" cy="566420"/>
          </a:xfrm>
        </p:spPr>
        <p:txBody>
          <a:bodyPr vert="horz" wrap="square" numCol="1" spcCol="215900" anchor="b">
            <a:prstTxWarp prst="textNoShape">
              <a:avLst/>
            </a:prstTxWarp>
          </a:bodyPr>
          <a:lstStyle>
            <a:lvl1pPr algn="l">
              <a:defRPr lang="en-us" sz="2000" b="1"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r>
              <a:t>Click to edit Master title style</a:t>
            </a:r>
          </a:p>
        </p:txBody>
      </p:sp>
      <p:sp>
        <p:nvSpPr>
          <p:cNvPr id="3" name="SlideText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Fsv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sg4AAMYDAACyOwAAFh0AABAAAAAmAAAACAAAAAGAAAAAAAAAMAAAABQAAAAAAAAAAAD//wAAAQAAAP//AAABAA=="/>
              </a:ext>
            </a:extLst>
          </p:cNvSpPr>
          <p:nvPr>
            <p:ph idx="1"/>
          </p:nvPr>
        </p:nvSpPr>
        <p:spPr>
          <a:xfrm>
            <a:off x="2388870" y="613410"/>
            <a:ext cx="7315200" cy="4114800"/>
          </a:xfrm>
        </p:spPr>
        <p:txBody>
          <a:bodyPr/>
          <a:lstStyle>
            <a:lvl1pPr marL="0" indent="0">
              <a:buNone/>
              <a:defRPr lang="en-us" sz="3200" cap="none"/>
            </a:lvl1pPr>
            <a:lvl2pPr marL="457200" indent="0">
              <a:buNone/>
              <a:defRPr lang="en-us" sz="2800" cap="none"/>
            </a:lvl2pPr>
            <a:lvl3pPr marL="914400" indent="0">
              <a:buNone/>
              <a:defRPr lang="en-us" sz="2400" cap="none"/>
            </a:lvl3pPr>
            <a:lvl4pPr marL="1371600" indent="0">
              <a:buNone/>
              <a:defRPr lang="en-us" sz="2000" cap="none"/>
            </a:lvl4pPr>
            <a:lvl5pPr marL="1828800" indent="0">
              <a:buNone/>
              <a:defRPr lang="en-us" sz="2000" cap="none"/>
            </a:lvl5pPr>
            <a:lvl6pPr marL="2286000" indent="0">
              <a:buNone/>
              <a:defRPr lang="en-us" sz="2000" cap="none"/>
            </a:lvl6pPr>
            <a:lvl7pPr marL="2743200" indent="0">
              <a:buNone/>
              <a:defRPr lang="en-us" sz="2000" cap="none"/>
            </a:lvl7pPr>
            <a:lvl8pPr marL="3200400" indent="0">
              <a:buNone/>
              <a:defRPr lang="en-us" sz="2000" cap="none"/>
            </a:lvl8pPr>
            <a:lvl9pPr marL="3657600" indent="0">
              <a:buNone/>
              <a:defRPr lang="en-us" sz="2000" cap="none"/>
            </a:lvl9pPr>
          </a:lstStyle>
          <a:p>
            <a:pPr>
              <a:defRPr lang="en-us"/>
            </a:pPr>
            <a:r>
              <a:t>Click to edit Master text styles</a:t>
            </a:r>
          </a:p>
        </p:txBody>
      </p:sp>
      <p:sp>
        <p:nvSpPr>
          <p:cNvPr id="4" name="SlideText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CwV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sg4AAAQhAACyOwAA+CUAABAAAAAmAAAACAAAAAGAAAAAAAAAMAAAABQAAAAAAAAAAAD//wAAAQAAAP//AAABAA=="/>
              </a:ext>
            </a:extLst>
          </p:cNvSpPr>
          <p:nvPr>
            <p:ph idx="2"/>
          </p:nvPr>
        </p:nvSpPr>
        <p:spPr>
          <a:xfrm>
            <a:off x="2388870" y="5367020"/>
            <a:ext cx="7315200" cy="805180"/>
          </a:xfrm>
        </p:spPr>
        <p:txBody>
          <a:bodyPr/>
          <a:lstStyle>
            <a:lvl1pPr marL="0" indent="0">
              <a:buNone/>
              <a:defRPr lang="en-us" sz="1400" cap="none"/>
            </a:lvl1pPr>
            <a:lvl2pPr marL="457200" indent="0">
              <a:buNone/>
              <a:defRPr lang="en-us" sz="1200" cap="none"/>
            </a:lvl2pPr>
            <a:lvl3pPr marL="914400" indent="0">
              <a:buNone/>
              <a:defRPr lang="en-us" sz="1000" cap="none"/>
            </a:lvl3pPr>
            <a:lvl4pPr marL="1371600" indent="0">
              <a:buNone/>
              <a:defRPr lang="en-us" sz="900" cap="none"/>
            </a:lvl4pPr>
            <a:lvl5pPr marL="1828800" indent="0">
              <a:buNone/>
              <a:defRPr lang="en-us" sz="900" cap="none"/>
            </a:lvl5pPr>
            <a:lvl6pPr marL="2286000" indent="0">
              <a:buNone/>
              <a:defRPr lang="en-us" sz="900" cap="none"/>
            </a:lvl6pPr>
            <a:lvl7pPr marL="2743200" indent="0">
              <a:buNone/>
              <a:defRPr lang="en-us" sz="900" cap="none"/>
            </a:lvl7pPr>
            <a:lvl8pPr marL="3200400" indent="0">
              <a:buNone/>
              <a:defRPr lang="en-us" sz="900" cap="none"/>
            </a:lvl8pPr>
            <a:lvl9pPr marL="3657600" indent="0">
              <a:buNone/>
              <a:defRPr lang="en-us" sz="900" cap="none"/>
            </a:lvl9pPr>
          </a:lstStyle>
          <a:p>
            <a:pPr>
              <a:defRPr lang="en-us"/>
            </a:pPr>
            <a:r>
              <a:t>Click to edit Master text styles</a:t>
            </a:r>
          </a:p>
        </p:txBody>
      </p:sp>
      <p:sp>
        <p:nvSpPr>
          <p:cNvPr id="5"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EUP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CCF2A38F-221B-4EF9-9809-7AC2092D112E}" type="datetime2">
              <a:rPr lang="en-US" smtClean="0"/>
              <a:t>Monday, September 6, 2021</a:t>
            </a:fld>
            <a:endParaRPr/>
          </a:p>
        </p:txBody>
      </p:sp>
      <p:sp>
        <p:nvSpPr>
          <p:cNvPr id="6"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DoS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BkAABsnAABgMQAAWSkAABAAAAAmAAAACAAAAAAAAAAAAAAAMAAAABQAAAAAAAAAAAD//wAAAQAAAP//AAABAA=="/>
              </a:ext>
            </a:extLst>
          </p:cNvSpPr>
          <p:nvPr>
            <p:ph type="ftr" sz="quarter" idx="11"/>
          </p:nvPr>
        </p:nvSpPr>
        <p:spPr/>
        <p:txBody>
          <a:bodyPr/>
          <a:lstStyle/>
          <a:p>
            <a:pPr>
              <a:defRPr lang="en-us"/>
            </a:pPr>
            <a:endParaRPr/>
          </a:p>
        </p:txBody>
      </p:sp>
      <p:sp>
        <p:nvSpPr>
          <p:cNvPr id="7"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gE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4A6462-2CD2-1F92-9CF2-DAC72ABC6A8F}"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apes">
    <p:bg>
      <p:bgPr>
        <a:solidFill>
          <a:schemeClr val="tx1"/>
        </a:solidFill>
        <a:effectLst/>
      </p:bgPr>
    </p:bg>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ICA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LABAABARwAAuAgAABAAAAAmAAAACAAAAP//////////MAAAABQAAAAAAAAAAAD//wAAAQAAAP//AAABAA=="/>
              </a:ext>
            </a:extLst>
          </p:cNvSpPr>
          <p:nvPr>
            <p:ph type="title"/>
          </p:nvPr>
        </p:nvSpPr>
        <p:spPr>
          <a:xfrm>
            <a:off x="609600" y="274320"/>
            <a:ext cx="10972800" cy="1143000"/>
          </a:xfrm>
          <a:prstGeom prst="rect">
            <a:avLst/>
          </a:prstGeom>
          <a:noFill/>
          <a:ln>
            <a:noFill/>
          </a:ln>
          <a:effectLst/>
        </p:spPr>
        <p:txBody>
          <a:bodyPr vert="horz" wrap="square" numCol="1" spcCol="215900" anchor="ctr">
            <a:prstTxWarp prst="textNoShape">
              <a:avLst/>
            </a:prstTxWarp>
          </a:bodyPr>
          <a:lstStyle/>
          <a:p>
            <a:pPr>
              <a:defRPr lang="en-us"/>
            </a:pPr>
            <a:r>
              <a:t>Click to edit Master title style</a:t>
            </a:r>
          </a:p>
        </p:txBody>
      </p:sp>
      <p:sp>
        <p:nvSpPr>
          <p:cNvPr id="3" name="SlideText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P8A/w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NgJAABARwAAsCUAABAAAAAmAAAACAAAAP//////////MAAAABQAAAAAAAAAAAD//wAAAQAAAP//AAABAA=="/>
              </a:ext>
            </a:extLst>
          </p:cNvSpPr>
          <p:nvPr>
            <p:ph type="body" idx="1"/>
          </p:nvPr>
        </p:nvSpPr>
        <p:spPr>
          <a:xfrm>
            <a:off x="609600" y="1600200"/>
            <a:ext cx="10972800" cy="4526280"/>
          </a:xfrm>
          <a:prstGeom prst="rect">
            <a:avLst/>
          </a:prstGeom>
          <a:noFill/>
          <a:ln>
            <a:noFill/>
          </a:ln>
          <a:effectLst/>
        </p:spPr>
        <p:txBody>
          <a:bodyPr vert="horz" wrap="square" numCol="1" spcCol="215900" anchor="t">
            <a:prstTxWarp prst="textNoShape">
              <a:avLst/>
            </a:prstTxWarp>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BsnAABAFQAAWSkAABAAAAAmAAAACAAAAP//////////MAAAABQAAAAAAAAAAAD//wAAAQAAAP//AAABAA=="/>
              </a:ext>
            </a:extLst>
          </p:cNvSpPr>
          <p:nvPr>
            <p:ph type="dt" sz="quarter" idx="2"/>
          </p:nvPr>
        </p:nvSpPr>
        <p:spPr>
          <a:xfrm>
            <a:off x="609600" y="6356985"/>
            <a:ext cx="2844800" cy="364490"/>
          </a:xfrm>
          <a:prstGeom prst="rect">
            <a:avLst/>
          </a:prstGeom>
          <a:noFill/>
          <a:ln>
            <a:noFill/>
          </a:ln>
          <a:effectLst/>
        </p:spPr>
        <p:txBody>
          <a:bodyPr vert="horz" wrap="square" numCol="1" spcCol="215900" anchor="ctr">
            <a:prstTxWarp prst="textNoShape">
              <a:avLst/>
            </a:prstTxWarp>
          </a:bodyPr>
          <a:lstStyle>
            <a:lvl1pPr algn="l">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fld id="{5DE6B4C8-80EA-4419-8DC6-27AF0DE04E03}" type="datetime2">
              <a:rPr lang="en-US" smtClean="0"/>
              <a:t>Monday, September 6, 2021</a:t>
            </a:fld>
            <a:endParaRPr/>
          </a:p>
        </p:txBody>
      </p:sp>
      <p:sp>
        <p:nvSpPr>
          <p:cNvPr id="5"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KQP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BkAABsnAABgMQAAWSkAABAAAAAmAAAACAAAAP//////////MAAAABQAAAAAAAAAAAD//wAAAQAAAP//AAABAA=="/>
              </a:ext>
            </a:extLst>
          </p:cNvSpPr>
          <p:nvPr>
            <p:ph type="ftr" sz="quarter" idx="3"/>
          </p:nvPr>
        </p:nvSpPr>
        <p:spPr>
          <a:xfrm>
            <a:off x="4165600" y="6356985"/>
            <a:ext cx="3860800" cy="364490"/>
          </a:xfrm>
          <a:prstGeom prst="rect">
            <a:avLst/>
          </a:prstGeom>
          <a:noFill/>
          <a:ln>
            <a:noFill/>
          </a:ln>
          <a:effectLst/>
        </p:spPr>
        <p:txBody>
          <a:bodyPr vert="horz" wrap="square" numCol="1" spcCol="215900" anchor="ctr">
            <a:prstTxWarp prst="textNoShape">
              <a:avLst/>
            </a:prstTxWarp>
          </a:bodyPr>
          <a:lstStyle>
            <a:lvl1pPr algn="ctr">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endParaRPr/>
          </a:p>
        </p:txBody>
      </p:sp>
      <p:sp>
        <p:nvSpPr>
          <p:cNvPr id="6"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LIAsg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DUAABsnAABARwAAWSkAABAAAAAmAAAACAAAAP//////////MAAAABQAAAAAAAAAAAD//wAAAQAAAP//AAABAA=="/>
              </a:ext>
            </a:extLst>
          </p:cNvSpPr>
          <p:nvPr>
            <p:ph type="sldNum" sz="quarter" idx="4"/>
          </p:nvPr>
        </p:nvSpPr>
        <p:spPr>
          <a:xfrm>
            <a:off x="8737600" y="6356985"/>
            <a:ext cx="2844800" cy="364490"/>
          </a:xfrm>
          <a:prstGeom prst="rect">
            <a:avLst/>
          </a:prstGeom>
          <a:noFill/>
          <a:ln>
            <a:noFill/>
          </a:ln>
          <a:effectLst/>
        </p:spPr>
        <p:txBody>
          <a:bodyPr vert="horz" wrap="square" numCol="1" spcCol="215900" anchor="ctr">
            <a:prstTxWarp prst="textNoShape">
              <a:avLst/>
            </a:prstTxWarp>
          </a:bodyPr>
          <a:lstStyle>
            <a:lvl1pPr algn="r">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fld id="{3F4A71E5-ABD2-1F87-9CF2-5DD23FBC6A08}" type="slidenum">
              <a:t>‹#›</a:t>
            </a:fld>
            <a:endParaRPr/>
          </a:p>
        </p:txBody>
      </p:sp>
      <p:pic>
        <p:nvPicPr>
          <p:cNvPr id="7"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UjDTYBMAAAAlAAAAEQAAAC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BaWAPMzMwAwMD/AH9/fwAAAAAAAAAAAAAAAAD///8AAAAAACEAAAAYAAAAFAAAAAAAAAAAAAAAAEsAADAqAAAQAAAAJgAAAAgAAAD//////////zAAAAAUAAAAAAAAAAAA//8AAAEAAAD//wAAAQA="/>
              </a:ext>
            </a:extLst>
          </p:cNvPicPr>
          <p:nvPr/>
        </p:nvPicPr>
        <p:blipFill>
          <a:blip r:embed="rId13"/>
          <a:stretch>
            <a:fillRect/>
          </a:stretch>
        </p:blipFill>
        <p:spPr>
          <a:xfrm>
            <a:off x="0" y="0"/>
            <a:ext cx="12192000" cy="6858000"/>
          </a:xfrm>
          <a:prstGeom prst="rect">
            <a:avLst/>
          </a:prstGeom>
          <a:noFill/>
          <a:ln>
            <a:noFill/>
          </a:ln>
          <a:effectLst/>
        </p:spPr>
      </p:pic>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ftr="0" dt="0"/>
  <p:txStyles>
    <p:titleStyle>
      <a:lvl1pPr marL="0" marR="0" indent="0" algn="ctr" defTabSz="449580">
        <a:lnSpc>
          <a:spcPct val="100000"/>
        </a:lnSpc>
        <a:spcBef>
          <a:spcPts val="0"/>
        </a:spcBef>
        <a:spcAft>
          <a:spcPts val="0"/>
        </a:spcAft>
        <a:buNone/>
        <a:tabLst/>
        <a:defRPr lang="en-us" sz="4400" b="0" i="0" u="none" strike="noStrike" kern="1" cap="none" spc="0" baseline="0">
          <a:solidFill>
            <a:schemeClr val="tx2"/>
          </a:solidFill>
          <a:effectLst/>
          <a:latin typeface="Calibri" pitchFamily="2" charset="0"/>
          <a:ea typeface="SimSun" charset="0"/>
          <a:cs typeface="Times New Roman" pitchFamily="1" charset="0"/>
        </a:defRPr>
      </a:lvl1pPr>
      <a:lvl2pPr marL="4572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2pPr>
      <a:lvl3pPr marL="9144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3pPr>
      <a:lvl4pPr marL="13716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4pPr>
      <a:lvl5pPr marL="18288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5pPr>
      <a:lvl6pPr marL="22860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6pPr>
      <a:lvl7pPr marL="27432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7pPr>
      <a:lvl8pPr marL="32004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8pPr>
      <a:lvl9pPr marL="36576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9pPr>
    </p:titleStyle>
    <p:bodyStyle>
      <a:lvl1pPr marL="342900" marR="0" indent="-342900" algn="l" defTabSz="449580">
        <a:lnSpc>
          <a:spcPct val="100000"/>
        </a:lnSpc>
        <a:spcBef>
          <a:spcPts val="0"/>
        </a:spcBef>
        <a:spcAft>
          <a:spcPts val="0"/>
        </a:spcAft>
        <a:buClrTx/>
        <a:buSzTx/>
        <a:buFontTx/>
        <a:buChar char="•"/>
        <a:tabLst/>
        <a:defRPr lang="en-us" sz="3200" b="0" i="0" u="none" strike="noStrike" kern="1" cap="none" spc="0" baseline="0">
          <a:solidFill>
            <a:schemeClr val="tx1"/>
          </a:solidFill>
          <a:effectLst/>
          <a:latin typeface="Calibri" pitchFamily="2" charset="0"/>
          <a:ea typeface="SimSun" charset="0"/>
          <a:cs typeface="Times New Roman" pitchFamily="1" charset="0"/>
        </a:defRPr>
      </a:lvl1pPr>
      <a:lvl2pPr marL="742950" marR="0" indent="-285750" algn="l" defTabSz="449580">
        <a:lnSpc>
          <a:spcPct val="100000"/>
        </a:lnSpc>
        <a:spcBef>
          <a:spcPts val="0"/>
        </a:spcBef>
        <a:spcAft>
          <a:spcPts val="0"/>
        </a:spcAft>
        <a:buClrTx/>
        <a:buSzTx/>
        <a:buFontTx/>
        <a:buChar char="–"/>
        <a:tabLst/>
        <a:defRPr lang="en-us" sz="2800" b="0" i="0" u="none" strike="noStrike" kern="1" cap="none" spc="0" baseline="0">
          <a:solidFill>
            <a:schemeClr val="tx1"/>
          </a:solidFill>
          <a:effectLst/>
          <a:latin typeface="Calibri" pitchFamily="2" charset="0"/>
          <a:ea typeface="SimSun" charset="0"/>
          <a:cs typeface="Times New Roman" pitchFamily="1" charset="0"/>
        </a:defRPr>
      </a:lvl2pPr>
      <a:lvl3pPr marL="1143000" marR="0" indent="-228600" algn="l" defTabSz="449580">
        <a:lnSpc>
          <a:spcPct val="100000"/>
        </a:lnSpc>
        <a:spcBef>
          <a:spcPts val="0"/>
        </a:spcBef>
        <a:spcAft>
          <a:spcPts val="0"/>
        </a:spcAft>
        <a:buClrTx/>
        <a:buSzTx/>
        <a:buFontTx/>
        <a:buChar char="•"/>
        <a:tabLst/>
        <a:defRPr lang="en-us" sz="2400" b="0" i="0" u="none" strike="noStrike" kern="1" cap="none" spc="0" baseline="0">
          <a:solidFill>
            <a:schemeClr val="tx1"/>
          </a:solidFill>
          <a:effectLst/>
          <a:latin typeface="Calibri" pitchFamily="2" charset="0"/>
          <a:ea typeface="SimSun" charset="0"/>
          <a:cs typeface="Times New Roman" pitchFamily="1" charset="0"/>
        </a:defRPr>
      </a:lvl3pPr>
      <a:lvl4pPr marL="1600200" marR="0" indent="-228600" algn="l" defTabSz="449580">
        <a:lnSpc>
          <a:spcPct val="100000"/>
        </a:lnSpc>
        <a:spcBef>
          <a:spcPts val="0"/>
        </a:spcBef>
        <a:spcAft>
          <a:spcPts val="0"/>
        </a:spcAft>
        <a:buClrTx/>
        <a:buSzTx/>
        <a:buFontTx/>
        <a:buChar char="–"/>
        <a:tabLst/>
        <a:defRPr lang="en-us" sz="2000" b="0" i="0" u="none" strike="noStrike" kern="1" cap="none" spc="0" baseline="0">
          <a:solidFill>
            <a:schemeClr val="tx1"/>
          </a:solidFill>
          <a:effectLst/>
          <a:latin typeface="Calibri" pitchFamily="2" charset="0"/>
          <a:ea typeface="SimSun" charset="0"/>
          <a:cs typeface="Times New Roman" pitchFamily="1" charset="0"/>
        </a:defRPr>
      </a:lvl4pPr>
      <a:lvl5pPr marL="2057400" marR="0" indent="-228600" algn="l" defTabSz="449580">
        <a:lnSpc>
          <a:spcPct val="100000"/>
        </a:lnSpc>
        <a:spcBef>
          <a:spcPts val="0"/>
        </a:spcBef>
        <a:spcAft>
          <a:spcPts val="0"/>
        </a:spcAft>
        <a:buClrTx/>
        <a:buSzTx/>
        <a:buFontTx/>
        <a:buChar char="»"/>
        <a:tabLst/>
        <a:defRPr lang="en-us" sz="2000" b="0" i="0" u="none" strike="noStrike" kern="1" cap="none" spc="0" baseline="0">
          <a:solidFill>
            <a:schemeClr val="tx1"/>
          </a:solidFill>
          <a:effectLst/>
          <a:latin typeface="Calibri" pitchFamily="2" charset="0"/>
          <a:ea typeface="SimSun" charset="0"/>
          <a:cs typeface="Times New Roman" pitchFamily="1" charset="0"/>
        </a:defRPr>
      </a:lvl5pPr>
      <a:lvl6pPr marL="2514600" marR="0" indent="-228600" algn="l" defTabSz="449580">
        <a:lnSpc>
          <a:spcPct val="100000"/>
        </a:lnSpc>
        <a:spcBef>
          <a:spcPts val="0"/>
        </a:spcBef>
        <a:spcAft>
          <a:spcPts val="0"/>
        </a:spcAft>
        <a:buClrTx/>
        <a:buSzTx/>
        <a:buFontTx/>
        <a:buChar char="•"/>
        <a:tabLst/>
        <a:defRPr lang="en-us" sz="2000" b="0" i="0" u="none" strike="noStrike" kern="1" cap="none" spc="0" baseline="0">
          <a:solidFill>
            <a:schemeClr val="tx1"/>
          </a:solidFill>
          <a:effectLst/>
          <a:latin typeface="Calibri" pitchFamily="2" charset="0"/>
          <a:ea typeface="SimSun" charset="0"/>
          <a:cs typeface="Times New Roman" pitchFamily="1" charset="0"/>
        </a:defRPr>
      </a:lvl6pPr>
      <a:lvl7pPr marL="2971800" marR="0" indent="-228600" algn="l" defTabSz="449580">
        <a:lnSpc>
          <a:spcPct val="100000"/>
        </a:lnSpc>
        <a:spcBef>
          <a:spcPts val="0"/>
        </a:spcBef>
        <a:spcAft>
          <a:spcPts val="0"/>
        </a:spcAft>
        <a:buClrTx/>
        <a:buSzTx/>
        <a:buFontTx/>
        <a:buChar char="•"/>
        <a:tabLst/>
        <a:defRPr lang="en-us" sz="2000" b="0" i="0" u="none" strike="noStrike" kern="1" cap="none" spc="0" baseline="0">
          <a:solidFill>
            <a:schemeClr val="tx1"/>
          </a:solidFill>
          <a:effectLst/>
          <a:latin typeface="Calibri" pitchFamily="2" charset="0"/>
          <a:ea typeface="SimSun" charset="0"/>
          <a:cs typeface="Times New Roman" pitchFamily="1" charset="0"/>
        </a:defRPr>
      </a:lvl7pPr>
      <a:lvl8pPr marL="3429000" marR="0" indent="-228600" algn="l" defTabSz="449580">
        <a:lnSpc>
          <a:spcPct val="100000"/>
        </a:lnSpc>
        <a:spcBef>
          <a:spcPts val="0"/>
        </a:spcBef>
        <a:spcAft>
          <a:spcPts val="0"/>
        </a:spcAft>
        <a:buClrTx/>
        <a:buSzTx/>
        <a:buFontTx/>
        <a:buChar char="•"/>
        <a:tabLst/>
        <a:defRPr lang="en-us" sz="2000" b="0" i="0" u="none" strike="noStrike" kern="1" cap="none" spc="0" baseline="0">
          <a:solidFill>
            <a:schemeClr val="tx1"/>
          </a:solidFill>
          <a:effectLst/>
          <a:latin typeface="Calibri" pitchFamily="2" charset="0"/>
          <a:ea typeface="SimSun" charset="0"/>
          <a:cs typeface="Times New Roman" pitchFamily="1" charset="0"/>
        </a:defRPr>
      </a:lvl8pPr>
      <a:lvl9pPr marL="3886200" marR="0" indent="-228600" algn="l" defTabSz="449580">
        <a:lnSpc>
          <a:spcPct val="100000"/>
        </a:lnSpc>
        <a:spcBef>
          <a:spcPts val="0"/>
        </a:spcBef>
        <a:spcAft>
          <a:spcPts val="0"/>
        </a:spcAft>
        <a:buClrTx/>
        <a:buSzTx/>
        <a:buFontTx/>
        <a:buChar char="•"/>
        <a:tabLst/>
        <a:defRPr lang="en-us" sz="2000" b="0" i="0" u="none" strike="noStrike" kern="1" cap="none" spc="0" baseline="0">
          <a:solidFill>
            <a:schemeClr val="tx1"/>
          </a:solidFill>
          <a:effectLst/>
          <a:latin typeface="Calibri" pitchFamily="2" charset="0"/>
          <a:ea typeface="SimSun" charset="0"/>
          <a:cs typeface="Times New Roman" pitchFamily="1" charset="0"/>
        </a:defRPr>
      </a:lvl9pPr>
    </p:bodyStyle>
    <p:otherStyle>
      <a:lvl1pPr marL="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1pPr>
      <a:lvl2pPr marL="4572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2pPr>
      <a:lvl3pPr marL="9144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3pPr>
      <a:lvl4pPr marL="13716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4pPr>
      <a:lvl5pPr marL="18288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5pPr>
      <a:lvl6pPr marL="22860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6pPr>
      <a:lvl7pPr marL="27432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7pPr>
      <a:lvl8pPr marL="32004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8pPr>
      <a:lvl9pPr marL="36576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D3F5EC-0473-4990-B44A-BC3CDFF86BD2}"/>
              </a:ext>
            </a:extLst>
          </p:cNvPr>
          <p:cNvSpPr/>
          <p:nvPr/>
        </p:nvSpPr>
        <p:spPr>
          <a:xfrm>
            <a:off x="378690" y="277091"/>
            <a:ext cx="269645" cy="6192000"/>
          </a:xfrm>
          <a:prstGeom prst="rect">
            <a:avLst/>
          </a:prstGeom>
          <a:solidFill>
            <a:srgbClr val="00B050"/>
          </a:solidFill>
          <a:ln w="3175">
            <a:solidFill>
              <a:srgbClr val="00000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AUAABoNAABgRQAAJhYAABAAAAAmAAAACAAAAAAAAAAAAAAAMAAAABQAAAAAAAAAAAD//wAAAQAAAP//AAABAA=="/>
              </a:ext>
            </a:extLst>
          </p:cNvSpPr>
          <p:nvPr>
            <p:ph type="ctrTitle"/>
          </p:nvPr>
        </p:nvSpPr>
        <p:spPr/>
        <p:txBody>
          <a:bodyPr/>
          <a:lstStyle/>
          <a:p>
            <a:pPr>
              <a:defRPr lang="en-us" cap="none">
                <a:solidFill>
                  <a:srgbClr val="000000"/>
                </a:solidFill>
                <a:latin typeface="Buxton Sketch" pitchFamily="4" charset="0"/>
                <a:ea typeface="Buxton Sketch" pitchFamily="4" charset="0"/>
                <a:cs typeface="Buxton Sketch" pitchFamily="4" charset="0"/>
              </a:defRPr>
            </a:pPr>
            <a:r>
              <a:rPr dirty="0"/>
              <a:t>What is DNA?</a:t>
            </a:r>
          </a:p>
        </p:txBody>
      </p:sp>
      <p:sp>
        <p:nvSpPr>
          <p:cNvPr id="3" name="SlideSub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QAsAAOgXAADAPwAAsCIAABAAAAAmAAAACAAAAAAAAAAAAAAAMAAAABQAAAAAAAAAAAD//wAAAQAAAP//AAABAA=="/>
              </a:ext>
            </a:extLst>
          </p:cNvSpPr>
          <p:nvPr>
            <p:ph type="subTitle" idx="1"/>
          </p:nvPr>
        </p:nvSpPr>
        <p:spPr/>
        <p:txBody>
          <a:bodyPr/>
          <a:lstStyle/>
          <a:p>
            <a:pPr>
              <a:defRPr lang="en-us" cap="none">
                <a:solidFill>
                  <a:srgbClr val="000000"/>
                </a:solidFill>
                <a:latin typeface="Buxton Sketch" pitchFamily="4" charset="0"/>
                <a:ea typeface="Buxton Sketch" pitchFamily="4" charset="0"/>
                <a:cs typeface="Buxton Sketch" pitchFamily="4" charset="0"/>
              </a:defRPr>
            </a:pPr>
            <a:r>
              <a:rPr dirty="0"/>
              <a:t>An introduction to the "Building Blocks"</a:t>
            </a:r>
          </a:p>
          <a:p>
            <a:pPr>
              <a:defRPr lang="en-us" cap="none">
                <a:solidFill>
                  <a:srgbClr val="000000"/>
                </a:solidFill>
                <a:latin typeface="Buxton Sketch" pitchFamily="4" charset="0"/>
                <a:ea typeface="Buxton Sketch" pitchFamily="4" charset="0"/>
                <a:cs typeface="Buxton Sketch" pitchFamily="4" charset="0"/>
              </a:defRPr>
            </a:pPr>
            <a:r>
              <a:rPr lang="en-US" dirty="0"/>
              <a:t>Of Life</a:t>
            </a:r>
            <a:endParaRPr dirty="0"/>
          </a:p>
        </p:txBody>
      </p:sp>
      <p:sp>
        <p:nvSpPr>
          <p:cNvPr id="4" name="AutoShape1"/>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QAAAA0AAAAAkAAAAEgAAACQAAAASAAAAAAAAAABAAAAAAAAAAEAAABQAAAAhbacS3FV1T8AAAAAAAAAAA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5" name="SlideSubtitle2"/>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0AAAAAkAAAAEgAAACQAAAASAAAAAAAAAAAAAAAAAAAAAEAAABQAAAAAAAAAAAA4D8AAAAAAADgPwAAAAAAAOA/AAAAAAAA4D8AAAAAAADgPwAAAAAAAOA/AAAAAAAA4D8AAAAAAADgPwAAAAAAAOA/AAAAAAAA4D8CAAAAjAAAAAAAAAAAAAAA////AACAgAgA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4" charset="0"/>
                <a:ea typeface="Tw Cen MT" pitchFamily="2" charset="0"/>
                <a:cs typeface="Tw Cen MT" pitchFamily="2" charset="0"/>
              </a:defRPr>
            </a:pPr>
            <a:r>
              <a:t>The STEM Cell</a:t>
            </a:r>
          </a:p>
        </p:txBody>
      </p:sp>
      <p:pic>
        <p:nvPicPr>
          <p:cNvPr id="6"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UjDTYB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gHw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10" name="DateTimeArea1">
            <a:extLst>
              <a:ext uri="{FF2B5EF4-FFF2-40B4-BE49-F238E27FC236}">
                <a16:creationId xmlns:a16="http://schemas.microsoft.com/office/drawing/2014/main" id="{2E75B39E-6496-42CA-B0E1-44BC223977A2}"/>
              </a:ext>
            </a:extLst>
          </p:cNvPr>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LSkAAAAAAAC1SQAAdgUAABAAAAAmAAAACAAAAP//////////MAAAABQAAAAAAAAAAAD//wAAAQAAAP//AAABAA=="/>
              </a:ext>
            </a:extLst>
          </p:cNvSpPr>
          <p:nvPr/>
        </p:nvSpPr>
        <p:spPr>
          <a:xfrm>
            <a:off x="6693535" y="0"/>
            <a:ext cx="5288280" cy="887730"/>
          </a:xfrm>
          <a:prstGeom prst="rect">
            <a:avLst/>
          </a:prstGeom>
          <a:noFill/>
          <a:ln>
            <a:noFill/>
          </a:ln>
          <a:effectLst/>
        </p:spPr>
        <p:txBody>
          <a:bodyPr vert="horz" wrap="square" numCol="1" spcCol="215900" anchor="ctr"/>
          <a:lstStyle/>
          <a:p>
            <a:pPr algn="ctr" defTabSz="449580">
              <a:tabLst/>
              <a:defRPr lang="en-us" sz="3600" cap="none">
                <a:solidFill>
                  <a:srgbClr val="000000"/>
                </a:solidFill>
                <a:latin typeface="Buxton Sketch" pitchFamily="4" charset="0"/>
                <a:ea typeface="Buxton Sketch" pitchFamily="4" charset="0"/>
                <a:cs typeface="Buxton Sketch" pitchFamily="4" charset="0"/>
              </a:defRPr>
            </a:pPr>
            <a:fld id="{3F4A63B0-FED2-1F95-9CF2-08C02DBC6A5D}" type="datetime2">
              <a:t>Monday, September 6, 2021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BEB669-8166-407D-B127-982503E0055C}"/>
              </a:ext>
            </a:extLst>
          </p:cNvPr>
          <p:cNvSpPr/>
          <p:nvPr/>
        </p:nvSpPr>
        <p:spPr>
          <a:xfrm>
            <a:off x="378690" y="277091"/>
            <a:ext cx="269645" cy="6192000"/>
          </a:xfrm>
          <a:prstGeom prst="rect">
            <a:avLst/>
          </a:prstGeom>
          <a:solidFill>
            <a:srgbClr val="00B050"/>
          </a:solidFill>
          <a:ln w="3175">
            <a:solidFill>
              <a:srgbClr val="00000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4" name="AutoShape1"/>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QAAAA0AAAAAkAAAAEgAAACQAAAASAAAAAAAAAABAAAAAAAAAAEAAABQAAAAhbacS3FV1T8AAAAAAAAAAA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5" name="SlideSubtitle2"/>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0AAAAAkAAAAEgAAACQAAAASAAAAAAAAAAAAAAAAAAAAAEAAABQAAAAAAAAAAAA4D8AAAAAAADgPwAAAAAAAOA/AAAAAAAA4D8AAAAAAADgPwAAAAAAAOA/AAAAAAAA4D8AAAAAAADgPwAAAAAAAOA/AAAAAAAA4D8CAAAAjAAAAAAAAAAAAAAA////AACAgAgA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4" charset="0"/>
                <a:ea typeface="Tw Cen MT" pitchFamily="2" charset="0"/>
                <a:cs typeface="Tw Cen MT" pitchFamily="2" charset="0"/>
              </a:defRPr>
            </a:pPr>
            <a:r>
              <a:t>The STEM Cell</a:t>
            </a:r>
          </a:p>
        </p:txBody>
      </p:sp>
      <p:sp>
        <p:nvSpPr>
          <p:cNvPr id="7" name="DateTimeArea1"/>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LSkAAAAAAAC1SQAAdgUAABAAAAAmAAAACAAAAP//////////MAAAABQAAAAAAAAAAAD//wAAAQAAAP//AAABAA=="/>
              </a:ext>
            </a:extLst>
          </p:cNvSpPr>
          <p:nvPr/>
        </p:nvSpPr>
        <p:spPr>
          <a:xfrm>
            <a:off x="6693535" y="0"/>
            <a:ext cx="5288280" cy="887730"/>
          </a:xfrm>
          <a:prstGeom prst="rect">
            <a:avLst/>
          </a:prstGeom>
          <a:noFill/>
          <a:ln>
            <a:noFill/>
          </a:ln>
          <a:effectLst/>
        </p:spPr>
        <p:txBody>
          <a:bodyPr vert="horz" wrap="square" numCol="1" spcCol="215900" anchor="ctr"/>
          <a:lstStyle/>
          <a:p>
            <a:pPr algn="ctr" defTabSz="449580">
              <a:tabLst/>
              <a:defRPr lang="en-us" sz="3600" cap="none">
                <a:solidFill>
                  <a:srgbClr val="000000"/>
                </a:solidFill>
                <a:latin typeface="Buxton Sketch" pitchFamily="4" charset="0"/>
                <a:ea typeface="Buxton Sketch" pitchFamily="4" charset="0"/>
                <a:cs typeface="Buxton Sketch" pitchFamily="4" charset="0"/>
              </a:defRPr>
            </a:pPr>
            <a:fld id="{3F4A63B0-FED2-1F95-9CF2-08C02DBC6A5D}" type="datetime2">
              <a:t>Monday, September 6, 2021</a:t>
            </a:fld>
            <a:endParaRPr/>
          </a:p>
        </p:txBody>
      </p:sp>
      <p:pic>
        <p:nvPicPr>
          <p:cNvPr id="3" name="Picture 2">
            <a:extLst>
              <a:ext uri="{FF2B5EF4-FFF2-40B4-BE49-F238E27FC236}">
                <a16:creationId xmlns:a16="http://schemas.microsoft.com/office/drawing/2014/main" id="{89D380D2-00EB-4378-A758-16A32517373B}"/>
              </a:ext>
            </a:extLst>
          </p:cNvPr>
          <p:cNvPicPr>
            <a:picLocks noChangeAspect="1"/>
          </p:cNvPicPr>
          <p:nvPr/>
        </p:nvPicPr>
        <p:blipFill>
          <a:blip r:embed="rId2"/>
          <a:stretch>
            <a:fillRect/>
          </a:stretch>
        </p:blipFill>
        <p:spPr>
          <a:xfrm>
            <a:off x="2578021" y="1165578"/>
            <a:ext cx="7609330" cy="5239667"/>
          </a:xfrm>
          <a:prstGeom prst="rect">
            <a:avLst/>
          </a:prstGeom>
        </p:spPr>
      </p:pic>
      <p:pic>
        <p:nvPicPr>
          <p:cNvPr id="6" name="Picture1"/>
          <p:cNvPicPr>
            <a:picLocks noChangeAspect="1"/>
            <a:extLst>
              <a:ext uri="smNativeData">
                <pr:smNativeData xmlns:mc="http://schemas.openxmlformats.org/markup-compatibility/2006" xmlns:p14="http://schemas.microsoft.com/office/powerpoint/2010/main" xmlns:p15="http://schemas.microsoft.com/office/powerpoint/2012/main" xmlns:pr="smNativeData" xmlns="smNativeData" val="SMDATA_18_UjDTYB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3"/>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Tree>
    <p:extLst>
      <p:ext uri="{BB962C8B-B14F-4D97-AF65-F5344CB8AC3E}">
        <p14:creationId xmlns:p14="http://schemas.microsoft.com/office/powerpoint/2010/main" val="2303522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BEB669-8166-407D-B127-982503E0055C}"/>
              </a:ext>
            </a:extLst>
          </p:cNvPr>
          <p:cNvSpPr/>
          <p:nvPr/>
        </p:nvSpPr>
        <p:spPr>
          <a:xfrm>
            <a:off x="378690" y="277091"/>
            <a:ext cx="269645" cy="6192000"/>
          </a:xfrm>
          <a:prstGeom prst="rect">
            <a:avLst/>
          </a:prstGeom>
          <a:solidFill>
            <a:srgbClr val="00B050"/>
          </a:solidFill>
          <a:ln w="3175">
            <a:solidFill>
              <a:srgbClr val="00000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4" name="AutoShape1"/>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QAAAA0AAAAAkAAAAEgAAACQAAAASAAAAAAAAAABAAAAAAAAAAEAAABQAAAAhbacS3FV1T8AAAAAAAAAAA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5" name="SlideSubtitle2"/>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0AAAAAkAAAAEgAAACQAAAASAAAAAAAAAAAAAAAAAAAAAEAAABQAAAAAAAAAAAA4D8AAAAAAADgPwAAAAAAAOA/AAAAAAAA4D8AAAAAAADgPwAAAAAAAOA/AAAAAAAA4D8AAAAAAADgPwAAAAAAAOA/AAAAAAAA4D8CAAAAjAAAAAAAAAAAAAAA////AACAgAgA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4" charset="0"/>
                <a:ea typeface="Tw Cen MT" pitchFamily="2" charset="0"/>
                <a:cs typeface="Tw Cen MT" pitchFamily="2" charset="0"/>
              </a:defRPr>
            </a:pPr>
            <a:r>
              <a:t>The STEM Cell</a:t>
            </a:r>
          </a:p>
        </p:txBody>
      </p:sp>
      <p:sp>
        <p:nvSpPr>
          <p:cNvPr id="7" name="DateTimeArea1"/>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LSkAAAAAAAC1SQAAdgUAABAAAAAmAAAACAAAAP//////////MAAAABQAAAAAAAAAAAD//wAAAQAAAP//AAABAA=="/>
              </a:ext>
            </a:extLst>
          </p:cNvSpPr>
          <p:nvPr/>
        </p:nvSpPr>
        <p:spPr>
          <a:xfrm>
            <a:off x="6693535" y="0"/>
            <a:ext cx="5288280" cy="887730"/>
          </a:xfrm>
          <a:prstGeom prst="rect">
            <a:avLst/>
          </a:prstGeom>
          <a:noFill/>
          <a:ln>
            <a:noFill/>
          </a:ln>
          <a:effectLst/>
        </p:spPr>
        <p:txBody>
          <a:bodyPr vert="horz" wrap="square" numCol="1" spcCol="215900" anchor="ctr"/>
          <a:lstStyle/>
          <a:p>
            <a:pPr algn="ctr" defTabSz="449580">
              <a:tabLst/>
              <a:defRPr lang="en-us" sz="3600" cap="none">
                <a:solidFill>
                  <a:srgbClr val="000000"/>
                </a:solidFill>
                <a:latin typeface="Buxton Sketch" pitchFamily="4" charset="0"/>
                <a:ea typeface="Buxton Sketch" pitchFamily="4" charset="0"/>
                <a:cs typeface="Buxton Sketch" pitchFamily="4" charset="0"/>
              </a:defRPr>
            </a:pPr>
            <a:fld id="{3F4A63B0-FED2-1F95-9CF2-08C02DBC6A5D}" type="datetime2">
              <a:t>Monday, September 6, 2021</a:t>
            </a:fld>
            <a:endParaRPr/>
          </a:p>
        </p:txBody>
      </p:sp>
      <p:pic>
        <p:nvPicPr>
          <p:cNvPr id="6"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UjDTYB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2" name="TextBox 1">
            <a:extLst>
              <a:ext uri="{FF2B5EF4-FFF2-40B4-BE49-F238E27FC236}">
                <a16:creationId xmlns:a16="http://schemas.microsoft.com/office/drawing/2014/main" id="{1521477A-3ECC-46EA-8C29-03444BA4CE70}"/>
              </a:ext>
            </a:extLst>
          </p:cNvPr>
          <p:cNvSpPr txBox="1"/>
          <p:nvPr/>
        </p:nvSpPr>
        <p:spPr>
          <a:xfrm>
            <a:off x="775855" y="1126836"/>
            <a:ext cx="11205960" cy="369332"/>
          </a:xfrm>
          <a:prstGeom prst="rect">
            <a:avLst/>
          </a:prstGeom>
          <a:noFill/>
        </p:spPr>
        <p:txBody>
          <a:bodyPr wrap="square" rtlCol="0">
            <a:spAutoFit/>
          </a:bodyPr>
          <a:lstStyle/>
          <a:p>
            <a:r>
              <a:rPr lang="en-GB" dirty="0">
                <a:solidFill>
                  <a:srgbClr val="000000"/>
                </a:solidFill>
                <a:latin typeface="Buxton Sketch" panose="03080500000500000004" pitchFamily="66" charset="0"/>
              </a:rPr>
              <a:t>1. Name the 4 bases: A ________ C________ T________ and G________</a:t>
            </a:r>
          </a:p>
        </p:txBody>
      </p:sp>
      <p:sp>
        <p:nvSpPr>
          <p:cNvPr id="10" name="TextBox 9">
            <a:extLst>
              <a:ext uri="{FF2B5EF4-FFF2-40B4-BE49-F238E27FC236}">
                <a16:creationId xmlns:a16="http://schemas.microsoft.com/office/drawing/2014/main" id="{084B2240-251F-4300-8A80-C86791D164CE}"/>
              </a:ext>
            </a:extLst>
          </p:cNvPr>
          <p:cNvSpPr txBox="1"/>
          <p:nvPr/>
        </p:nvSpPr>
        <p:spPr>
          <a:xfrm>
            <a:off x="775855" y="1691878"/>
            <a:ext cx="11205960" cy="369332"/>
          </a:xfrm>
          <a:prstGeom prst="rect">
            <a:avLst/>
          </a:prstGeom>
          <a:noFill/>
        </p:spPr>
        <p:txBody>
          <a:bodyPr wrap="square" rtlCol="0">
            <a:spAutoFit/>
          </a:bodyPr>
          <a:lstStyle/>
          <a:p>
            <a:r>
              <a:rPr lang="en-GB" dirty="0">
                <a:solidFill>
                  <a:srgbClr val="000000"/>
                </a:solidFill>
                <a:latin typeface="Buxton Sketch" panose="03080500000500000004" pitchFamily="66" charset="0"/>
              </a:rPr>
              <a:t>2. Name the base that replaces T in mRNA : _________________</a:t>
            </a:r>
          </a:p>
        </p:txBody>
      </p:sp>
      <p:sp>
        <p:nvSpPr>
          <p:cNvPr id="11" name="TextBox 10">
            <a:extLst>
              <a:ext uri="{FF2B5EF4-FFF2-40B4-BE49-F238E27FC236}">
                <a16:creationId xmlns:a16="http://schemas.microsoft.com/office/drawing/2014/main" id="{FF261C62-D141-4496-8088-283481CE8461}"/>
              </a:ext>
            </a:extLst>
          </p:cNvPr>
          <p:cNvSpPr txBox="1"/>
          <p:nvPr/>
        </p:nvSpPr>
        <p:spPr>
          <a:xfrm>
            <a:off x="775855" y="2259095"/>
            <a:ext cx="11205960" cy="369332"/>
          </a:xfrm>
          <a:prstGeom prst="rect">
            <a:avLst/>
          </a:prstGeom>
          <a:noFill/>
        </p:spPr>
        <p:txBody>
          <a:bodyPr wrap="square" rtlCol="0">
            <a:spAutoFit/>
          </a:bodyPr>
          <a:lstStyle/>
          <a:p>
            <a:r>
              <a:rPr lang="en-GB" dirty="0">
                <a:solidFill>
                  <a:srgbClr val="000000"/>
                </a:solidFill>
                <a:latin typeface="Buxton Sketch" panose="03080500000500000004" pitchFamily="66" charset="0"/>
              </a:rPr>
              <a:t>3. The nucleotides with bases G and C are double bonded to form the DNA helix: True or False? ____________</a:t>
            </a:r>
          </a:p>
        </p:txBody>
      </p:sp>
      <p:sp>
        <p:nvSpPr>
          <p:cNvPr id="12" name="TextBox 11">
            <a:extLst>
              <a:ext uri="{FF2B5EF4-FFF2-40B4-BE49-F238E27FC236}">
                <a16:creationId xmlns:a16="http://schemas.microsoft.com/office/drawing/2014/main" id="{B0EAC80D-3A18-4D02-890E-ACDD5E7F13F9}"/>
              </a:ext>
            </a:extLst>
          </p:cNvPr>
          <p:cNvSpPr txBox="1"/>
          <p:nvPr/>
        </p:nvSpPr>
        <p:spPr>
          <a:xfrm>
            <a:off x="775855" y="2826312"/>
            <a:ext cx="11205960" cy="369332"/>
          </a:xfrm>
          <a:prstGeom prst="rect">
            <a:avLst/>
          </a:prstGeom>
          <a:noFill/>
        </p:spPr>
        <p:txBody>
          <a:bodyPr wrap="square" rtlCol="0">
            <a:spAutoFit/>
          </a:bodyPr>
          <a:lstStyle/>
          <a:p>
            <a:r>
              <a:rPr lang="en-GB" dirty="0">
                <a:solidFill>
                  <a:srgbClr val="000000"/>
                </a:solidFill>
                <a:latin typeface="Buxton Sketch" panose="03080500000500000004" pitchFamily="66" charset="0"/>
              </a:rPr>
              <a:t>4. What does the “m” stand for in mRNA? ___________________</a:t>
            </a:r>
          </a:p>
        </p:txBody>
      </p:sp>
      <p:sp>
        <p:nvSpPr>
          <p:cNvPr id="13" name="TextBox 12">
            <a:extLst>
              <a:ext uri="{FF2B5EF4-FFF2-40B4-BE49-F238E27FC236}">
                <a16:creationId xmlns:a16="http://schemas.microsoft.com/office/drawing/2014/main" id="{8821059C-473F-47DE-A2A4-BC654C8BDCBA}"/>
              </a:ext>
            </a:extLst>
          </p:cNvPr>
          <p:cNvSpPr txBox="1"/>
          <p:nvPr/>
        </p:nvSpPr>
        <p:spPr>
          <a:xfrm>
            <a:off x="775855" y="3393529"/>
            <a:ext cx="11205960" cy="369332"/>
          </a:xfrm>
          <a:prstGeom prst="rect">
            <a:avLst/>
          </a:prstGeom>
          <a:noFill/>
        </p:spPr>
        <p:txBody>
          <a:bodyPr wrap="square" rtlCol="0">
            <a:spAutoFit/>
          </a:bodyPr>
          <a:lstStyle/>
          <a:p>
            <a:r>
              <a:rPr lang="en-GB" dirty="0">
                <a:solidFill>
                  <a:srgbClr val="000000"/>
                </a:solidFill>
                <a:latin typeface="Buxton Sketch" panose="03080500000500000004" pitchFamily="66" charset="0"/>
              </a:rPr>
              <a:t>5. The sugar “Deoxyribose” which is a key component of a Nucleotide is a Hexose sugar, true or false ? ____________</a:t>
            </a:r>
          </a:p>
        </p:txBody>
      </p:sp>
      <p:sp>
        <p:nvSpPr>
          <p:cNvPr id="14" name="TextBox 13">
            <a:extLst>
              <a:ext uri="{FF2B5EF4-FFF2-40B4-BE49-F238E27FC236}">
                <a16:creationId xmlns:a16="http://schemas.microsoft.com/office/drawing/2014/main" id="{5B31E305-E8CD-4702-81DB-93C051F2ED32}"/>
              </a:ext>
            </a:extLst>
          </p:cNvPr>
          <p:cNvSpPr txBox="1"/>
          <p:nvPr/>
        </p:nvSpPr>
        <p:spPr>
          <a:xfrm>
            <a:off x="2738582" y="1059696"/>
            <a:ext cx="706581" cy="369332"/>
          </a:xfrm>
          <a:prstGeom prst="rect">
            <a:avLst/>
          </a:prstGeom>
          <a:noFill/>
        </p:spPr>
        <p:txBody>
          <a:bodyPr wrap="square" rtlCol="0">
            <a:spAutoFit/>
          </a:bodyPr>
          <a:lstStyle/>
          <a:p>
            <a:r>
              <a:rPr lang="en-GB" dirty="0" err="1">
                <a:solidFill>
                  <a:srgbClr val="FF0000"/>
                </a:solidFill>
                <a:latin typeface="Buxton Sketch" panose="03080500000500000004" pitchFamily="66" charset="0"/>
              </a:rPr>
              <a:t>denine</a:t>
            </a:r>
            <a:endParaRPr lang="en-GB" dirty="0">
              <a:solidFill>
                <a:srgbClr val="FF0000"/>
              </a:solidFill>
              <a:latin typeface="Buxton Sketch" panose="03080500000500000004" pitchFamily="66" charset="0"/>
            </a:endParaRPr>
          </a:p>
        </p:txBody>
      </p:sp>
      <p:sp>
        <p:nvSpPr>
          <p:cNvPr id="15" name="TextBox 14">
            <a:extLst>
              <a:ext uri="{FF2B5EF4-FFF2-40B4-BE49-F238E27FC236}">
                <a16:creationId xmlns:a16="http://schemas.microsoft.com/office/drawing/2014/main" id="{2BB0C171-3987-4C96-BB20-4B236E932045}"/>
              </a:ext>
            </a:extLst>
          </p:cNvPr>
          <p:cNvSpPr txBox="1"/>
          <p:nvPr/>
        </p:nvSpPr>
        <p:spPr>
          <a:xfrm>
            <a:off x="3666837" y="1052822"/>
            <a:ext cx="868218" cy="369332"/>
          </a:xfrm>
          <a:prstGeom prst="rect">
            <a:avLst/>
          </a:prstGeom>
          <a:noFill/>
        </p:spPr>
        <p:txBody>
          <a:bodyPr wrap="square" rtlCol="0">
            <a:spAutoFit/>
          </a:bodyPr>
          <a:lstStyle/>
          <a:p>
            <a:r>
              <a:rPr lang="en-GB" dirty="0" err="1">
                <a:solidFill>
                  <a:srgbClr val="FF0000"/>
                </a:solidFill>
                <a:latin typeface="Buxton Sketch" panose="03080500000500000004" pitchFamily="66" charset="0"/>
              </a:rPr>
              <a:t>ytosine</a:t>
            </a:r>
            <a:endParaRPr lang="en-GB" dirty="0">
              <a:solidFill>
                <a:srgbClr val="FF0000"/>
              </a:solidFill>
              <a:latin typeface="Buxton Sketch" panose="03080500000500000004" pitchFamily="66" charset="0"/>
            </a:endParaRPr>
          </a:p>
        </p:txBody>
      </p:sp>
      <p:sp>
        <p:nvSpPr>
          <p:cNvPr id="16" name="TextBox 15">
            <a:extLst>
              <a:ext uri="{FF2B5EF4-FFF2-40B4-BE49-F238E27FC236}">
                <a16:creationId xmlns:a16="http://schemas.microsoft.com/office/drawing/2014/main" id="{9D6F65E7-ACD8-4AE5-93FE-4FAEC585F519}"/>
              </a:ext>
            </a:extLst>
          </p:cNvPr>
          <p:cNvSpPr txBox="1"/>
          <p:nvPr/>
        </p:nvSpPr>
        <p:spPr>
          <a:xfrm>
            <a:off x="4535055" y="1052822"/>
            <a:ext cx="868218" cy="369332"/>
          </a:xfrm>
          <a:prstGeom prst="rect">
            <a:avLst/>
          </a:prstGeom>
          <a:noFill/>
        </p:spPr>
        <p:txBody>
          <a:bodyPr wrap="square" rtlCol="0">
            <a:spAutoFit/>
          </a:bodyPr>
          <a:lstStyle/>
          <a:p>
            <a:r>
              <a:rPr lang="en-GB" dirty="0" err="1">
                <a:solidFill>
                  <a:srgbClr val="FF0000"/>
                </a:solidFill>
                <a:latin typeface="Buxton Sketch" panose="03080500000500000004" pitchFamily="66" charset="0"/>
              </a:rPr>
              <a:t>hymine</a:t>
            </a:r>
            <a:endParaRPr lang="en-GB" dirty="0">
              <a:solidFill>
                <a:srgbClr val="FF0000"/>
              </a:solidFill>
              <a:latin typeface="Buxton Sketch" panose="03080500000500000004" pitchFamily="66" charset="0"/>
            </a:endParaRPr>
          </a:p>
        </p:txBody>
      </p:sp>
      <p:sp>
        <p:nvSpPr>
          <p:cNvPr id="17" name="TextBox 16">
            <a:extLst>
              <a:ext uri="{FF2B5EF4-FFF2-40B4-BE49-F238E27FC236}">
                <a16:creationId xmlns:a16="http://schemas.microsoft.com/office/drawing/2014/main" id="{C1C9EC88-2DF4-48DC-84BB-ED9474309214}"/>
              </a:ext>
            </a:extLst>
          </p:cNvPr>
          <p:cNvSpPr txBox="1"/>
          <p:nvPr/>
        </p:nvSpPr>
        <p:spPr>
          <a:xfrm>
            <a:off x="5825317" y="1050460"/>
            <a:ext cx="868218" cy="369332"/>
          </a:xfrm>
          <a:prstGeom prst="rect">
            <a:avLst/>
          </a:prstGeom>
          <a:noFill/>
        </p:spPr>
        <p:txBody>
          <a:bodyPr wrap="square" rtlCol="0">
            <a:spAutoFit/>
          </a:bodyPr>
          <a:lstStyle/>
          <a:p>
            <a:r>
              <a:rPr lang="en-GB" dirty="0" err="1">
                <a:solidFill>
                  <a:srgbClr val="FF0000"/>
                </a:solidFill>
                <a:latin typeface="Buxton Sketch" panose="03080500000500000004" pitchFamily="66" charset="0"/>
              </a:rPr>
              <a:t>uanine</a:t>
            </a:r>
            <a:endParaRPr lang="en-GB" dirty="0">
              <a:solidFill>
                <a:srgbClr val="FF0000"/>
              </a:solidFill>
              <a:latin typeface="Buxton Sketch" panose="03080500000500000004" pitchFamily="66" charset="0"/>
            </a:endParaRPr>
          </a:p>
        </p:txBody>
      </p:sp>
      <p:sp>
        <p:nvSpPr>
          <p:cNvPr id="18" name="TextBox 17">
            <a:extLst>
              <a:ext uri="{FF2B5EF4-FFF2-40B4-BE49-F238E27FC236}">
                <a16:creationId xmlns:a16="http://schemas.microsoft.com/office/drawing/2014/main" id="{040721B6-20C2-4131-AF88-7A270FECD079}"/>
              </a:ext>
            </a:extLst>
          </p:cNvPr>
          <p:cNvSpPr txBox="1"/>
          <p:nvPr/>
        </p:nvSpPr>
        <p:spPr>
          <a:xfrm>
            <a:off x="4807528" y="1617864"/>
            <a:ext cx="868218" cy="369332"/>
          </a:xfrm>
          <a:prstGeom prst="rect">
            <a:avLst/>
          </a:prstGeom>
          <a:noFill/>
        </p:spPr>
        <p:txBody>
          <a:bodyPr wrap="square" rtlCol="0">
            <a:spAutoFit/>
          </a:bodyPr>
          <a:lstStyle/>
          <a:p>
            <a:r>
              <a:rPr lang="en-GB" dirty="0">
                <a:solidFill>
                  <a:srgbClr val="FF0000"/>
                </a:solidFill>
                <a:latin typeface="Buxton Sketch" panose="03080500000500000004" pitchFamily="66" charset="0"/>
              </a:rPr>
              <a:t>Uracil</a:t>
            </a:r>
          </a:p>
        </p:txBody>
      </p:sp>
      <p:sp>
        <p:nvSpPr>
          <p:cNvPr id="19" name="TextBox 18">
            <a:extLst>
              <a:ext uri="{FF2B5EF4-FFF2-40B4-BE49-F238E27FC236}">
                <a16:creationId xmlns:a16="http://schemas.microsoft.com/office/drawing/2014/main" id="{744638F6-897F-4C5B-9ADD-F93A969F1FE6}"/>
              </a:ext>
            </a:extLst>
          </p:cNvPr>
          <p:cNvSpPr txBox="1"/>
          <p:nvPr/>
        </p:nvSpPr>
        <p:spPr>
          <a:xfrm>
            <a:off x="8732983" y="2173372"/>
            <a:ext cx="868218" cy="369332"/>
          </a:xfrm>
          <a:prstGeom prst="rect">
            <a:avLst/>
          </a:prstGeom>
          <a:noFill/>
        </p:spPr>
        <p:txBody>
          <a:bodyPr wrap="square" rtlCol="0">
            <a:spAutoFit/>
          </a:bodyPr>
          <a:lstStyle/>
          <a:p>
            <a:r>
              <a:rPr lang="en-GB" dirty="0">
                <a:solidFill>
                  <a:srgbClr val="FF0000"/>
                </a:solidFill>
                <a:latin typeface="Buxton Sketch" panose="03080500000500000004" pitchFamily="66" charset="0"/>
              </a:rPr>
              <a:t>False</a:t>
            </a:r>
          </a:p>
        </p:txBody>
      </p:sp>
      <p:sp>
        <p:nvSpPr>
          <p:cNvPr id="20" name="TextBox 19">
            <a:extLst>
              <a:ext uri="{FF2B5EF4-FFF2-40B4-BE49-F238E27FC236}">
                <a16:creationId xmlns:a16="http://schemas.microsoft.com/office/drawing/2014/main" id="{AD55B3AE-9389-4D8E-A508-C6F8280120BE}"/>
              </a:ext>
            </a:extLst>
          </p:cNvPr>
          <p:cNvSpPr txBox="1"/>
          <p:nvPr/>
        </p:nvSpPr>
        <p:spPr>
          <a:xfrm>
            <a:off x="9504219" y="3309898"/>
            <a:ext cx="868218" cy="369332"/>
          </a:xfrm>
          <a:prstGeom prst="rect">
            <a:avLst/>
          </a:prstGeom>
          <a:noFill/>
        </p:spPr>
        <p:txBody>
          <a:bodyPr wrap="square" rtlCol="0">
            <a:spAutoFit/>
          </a:bodyPr>
          <a:lstStyle/>
          <a:p>
            <a:r>
              <a:rPr lang="en-GB" dirty="0">
                <a:solidFill>
                  <a:srgbClr val="FF0000"/>
                </a:solidFill>
                <a:latin typeface="Buxton Sketch" panose="03080500000500000004" pitchFamily="66" charset="0"/>
              </a:rPr>
              <a:t>False</a:t>
            </a:r>
          </a:p>
        </p:txBody>
      </p:sp>
      <p:sp>
        <p:nvSpPr>
          <p:cNvPr id="21" name="TextBox 20">
            <a:extLst>
              <a:ext uri="{FF2B5EF4-FFF2-40B4-BE49-F238E27FC236}">
                <a16:creationId xmlns:a16="http://schemas.microsoft.com/office/drawing/2014/main" id="{5D742E9E-05D3-4E22-8B65-C7AE7A428D34}"/>
              </a:ext>
            </a:extLst>
          </p:cNvPr>
          <p:cNvSpPr txBox="1"/>
          <p:nvPr/>
        </p:nvSpPr>
        <p:spPr>
          <a:xfrm>
            <a:off x="4768792" y="2737671"/>
            <a:ext cx="1390072" cy="369332"/>
          </a:xfrm>
          <a:prstGeom prst="rect">
            <a:avLst/>
          </a:prstGeom>
          <a:noFill/>
        </p:spPr>
        <p:txBody>
          <a:bodyPr wrap="square" rtlCol="0">
            <a:spAutoFit/>
          </a:bodyPr>
          <a:lstStyle/>
          <a:p>
            <a:r>
              <a:rPr lang="en-GB" dirty="0">
                <a:solidFill>
                  <a:srgbClr val="FF0000"/>
                </a:solidFill>
                <a:latin typeface="Buxton Sketch" panose="03080500000500000004" pitchFamily="66" charset="0"/>
              </a:rPr>
              <a:t>Messenger</a:t>
            </a:r>
          </a:p>
        </p:txBody>
      </p:sp>
    </p:spTree>
    <p:extLst>
      <p:ext uri="{BB962C8B-B14F-4D97-AF65-F5344CB8AC3E}">
        <p14:creationId xmlns:p14="http://schemas.microsoft.com/office/powerpoint/2010/main" val="286887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0-#ppt_w/2"/>
                                          </p:val>
                                        </p:tav>
                                        <p:tav tm="100000">
                                          <p:val>
                                            <p:strVal val="#ppt_x"/>
                                          </p:val>
                                        </p:tav>
                                      </p:tavLst>
                                    </p:anim>
                                    <p:anim calcmode="lin" valueType="num">
                                      <p:cBhvr additive="base">
                                        <p:cTn id="3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0-#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0-#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A48259B-02B4-4891-ADEC-CC433468E700}"/>
              </a:ext>
            </a:extLst>
          </p:cNvPr>
          <p:cNvSpPr/>
          <p:nvPr/>
        </p:nvSpPr>
        <p:spPr>
          <a:xfrm>
            <a:off x="378690" y="277091"/>
            <a:ext cx="269645" cy="6192000"/>
          </a:xfrm>
          <a:prstGeom prst="rect">
            <a:avLst/>
          </a:prstGeom>
          <a:solidFill>
            <a:srgbClr val="00B050"/>
          </a:solidFill>
          <a:ln w="3175">
            <a:solidFill>
              <a:srgbClr val="00000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pic>
        <p:nvPicPr>
          <p:cNvPr id="2"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UjDTYBMAAAAlAAAAEQAAAC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AcAAAA4AAAAAAAAAAAAAAAAAAAA////AAAAAAAAAAAAAAAAAAAAAAAAAAAAAAAAAAAAAABkAAAAZAAAAAAAAAAjAAAABAAAAGQAAAAXAAAAFAAAAAAAAAAAAAAA/38AAP9/AAAAAAAACQAAAAQAAAA5P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BaWAPMzMwAwMD/AH9/fwAAAAAAAAAAAAAAAAD///8AAAAAACEAAAAYAAAAFAAAAOgAAAAMAQAArzQAAP0oAAAQAAAAJgAAAAgAAAD//////////zAAAAAUAAAAAAAAAAAA//8AAAEAAAD//wAAAQA="/>
              </a:ext>
            </a:extLst>
          </p:cNvPicPr>
          <p:nvPr/>
        </p:nvPicPr>
        <p:blipFill>
          <a:blip r:embed="rId2">
            <a:extLst>
              <a:ext uri="{28A0092B-C50C-407E-A947-70E740481C1C}">
                <a14:useLocalDpi xmlns:a14="http://schemas.microsoft.com/office/drawing/2010/main" val="0"/>
              </a:ext>
            </a:extLst>
          </a:blip>
          <a:srcRect/>
          <a:stretch/>
        </p:blipFill>
        <p:spPr>
          <a:xfrm>
            <a:off x="1158405" y="621374"/>
            <a:ext cx="7555065" cy="5615251"/>
          </a:xfrm>
          <a:prstGeom prst="rect">
            <a:avLst/>
          </a:prstGeom>
          <a:noFill/>
          <a:ln>
            <a:noFill/>
          </a:ln>
          <a:effectLst/>
        </p:spPr>
      </p:pic>
      <p:sp>
        <p:nvSpPr>
          <p:cNvPr id="3" name="Textbox1"/>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EgAAAE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PUN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mjUAAJQMAAD8SQAARBcAABAgAAAmAAAACAAAAP//////////MAAAABQAAAAAAAAAAAD//wAAAQAAAP//AAABAA=="/>
              </a:ext>
            </a:extLst>
          </p:cNvSpPr>
          <p:nvPr/>
        </p:nvSpPr>
        <p:spPr>
          <a:xfrm>
            <a:off x="8713470" y="2044700"/>
            <a:ext cx="3313430" cy="1737360"/>
          </a:xfrm>
          <a:prstGeom prst="rect">
            <a:avLst/>
          </a:prstGeom>
          <a:noFill/>
          <a:ln>
            <a:noFill/>
          </a:ln>
          <a:effectLst/>
        </p:spPr>
        <p:txBody>
          <a:bodyPr vert="horz" wrap="square" numCol="1" spcCol="215900" anchor="t"/>
          <a:lstStyle/>
          <a:p>
            <a:pPr algn="ctr">
              <a:defRPr lang="en-us" sz="3600" cap="none">
                <a:solidFill>
                  <a:srgbClr val="000000"/>
                </a:solidFill>
                <a:latin typeface="Buxton Sketch" pitchFamily="4" charset="0"/>
                <a:ea typeface="Buxton Sketch" pitchFamily="4" charset="0"/>
                <a:cs typeface="Buxton Sketch" pitchFamily="4" charset="0"/>
              </a:defRPr>
            </a:pPr>
            <a:r>
              <a:t>This slide carries a very important message</a:t>
            </a:r>
          </a:p>
        </p:txBody>
      </p:sp>
      <p:sp>
        <p:nvSpPr>
          <p:cNvPr id="4" name="Textbox2"/>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EgAAAE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PUNAAD/fwAA/38AAAAAAAAJAAAABAAAAMoz0DM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jTUAADMBAADvSQAAIwUAABAgAAAmAAAACAAAAP//////////MAAAABQAAAAAAAAAAAD//wAAAQAAAP//AAABAA=="/>
              </a:ext>
            </a:extLst>
          </p:cNvSpPr>
          <p:nvPr/>
        </p:nvSpPr>
        <p:spPr>
          <a:xfrm>
            <a:off x="8705215" y="194945"/>
            <a:ext cx="3313430" cy="640080"/>
          </a:xfrm>
          <a:prstGeom prst="rect">
            <a:avLst/>
          </a:prstGeom>
          <a:noFill/>
          <a:ln>
            <a:noFill/>
          </a:ln>
          <a:effectLst/>
        </p:spPr>
        <p:txBody>
          <a:bodyPr vert="horz" wrap="square" numCol="1" spcCol="215900" anchor="t"/>
          <a:lstStyle/>
          <a:p>
            <a:pPr algn="ctr">
              <a:defRPr lang="en-us" sz="3600" cap="none">
                <a:solidFill>
                  <a:srgbClr val="000000"/>
                </a:solidFill>
                <a:latin typeface="Buxton Sketch" pitchFamily="4" charset="0"/>
                <a:ea typeface="Buxton Sketch" pitchFamily="4" charset="0"/>
                <a:cs typeface="Buxton Sketch" pitchFamily="4" charset="0"/>
              </a:defRPr>
            </a:pPr>
            <a:r>
              <a:t>Before we start</a:t>
            </a:r>
          </a:p>
        </p:txBody>
      </p:sp>
      <p:sp>
        <p:nvSpPr>
          <p:cNvPr id="5" name="Textbox3"/>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EgAAAE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PUNAAD/fwAA/38AAAAAAAAJAAAABAAAAMoz0DM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KDUAAHgaAABuSgAAiCgAABAgAAAmAAAACAAAAP//////////MAAAABQAAAAAAAAAAAD//wAAAQAAAP//AAABAA=="/>
              </a:ext>
            </a:extLst>
          </p:cNvSpPr>
          <p:nvPr/>
        </p:nvSpPr>
        <p:spPr>
          <a:xfrm>
            <a:off x="8641080" y="4302760"/>
            <a:ext cx="3458210" cy="2286000"/>
          </a:xfrm>
          <a:prstGeom prst="rect">
            <a:avLst/>
          </a:prstGeom>
          <a:noFill/>
          <a:ln>
            <a:noFill/>
          </a:ln>
          <a:effectLst/>
        </p:spPr>
        <p:txBody>
          <a:bodyPr vert="horz" wrap="square" numCol="1" spcCol="215900" anchor="t"/>
          <a:lstStyle/>
          <a:p>
            <a:pPr algn="ctr">
              <a:defRPr lang="en-us" sz="3600" cap="none">
                <a:solidFill>
                  <a:srgbClr val="000000"/>
                </a:solidFill>
                <a:latin typeface="Buxton Sketch" pitchFamily="4" charset="0"/>
                <a:ea typeface="Buxton Sketch" pitchFamily="4" charset="0"/>
                <a:cs typeface="Buxton Sketch" pitchFamily="4" charset="0"/>
              </a:defRPr>
            </a:pPr>
            <a:r>
              <a:t>(c) Glasbergen.com </a:t>
            </a:r>
          </a:p>
          <a:p>
            <a:pPr algn="ctr">
              <a:defRPr lang="en-us" sz="3600" cap="none">
                <a:solidFill>
                  <a:srgbClr val="000000"/>
                </a:solidFill>
                <a:latin typeface="Buxton Sketch" pitchFamily="4" charset="0"/>
                <a:ea typeface="Buxton Sketch" pitchFamily="4" charset="0"/>
                <a:cs typeface="Buxton Sketch" pitchFamily="4" charset="0"/>
              </a:defRPr>
            </a:pPr>
            <a:endParaRPr/>
          </a:p>
          <a:p>
            <a:pPr algn="ctr">
              <a:defRPr lang="en-us" sz="3600" cap="none">
                <a:solidFill>
                  <a:srgbClr val="000000"/>
                </a:solidFill>
                <a:latin typeface="Buxton Sketch" pitchFamily="4" charset="0"/>
                <a:ea typeface="Buxton Sketch" pitchFamily="4" charset="0"/>
                <a:cs typeface="Buxton Sketch" pitchFamily="4" charset="0"/>
              </a:defRPr>
            </a:pPr>
            <a:r>
              <a:t>(Reproduced with permission)</a:t>
            </a:r>
          </a:p>
        </p:txBody>
      </p:sp>
      <p:sp>
        <p:nvSpPr>
          <p:cNvPr id="6" name="SlideSubtitle2">
            <a:extLst>
              <a:ext uri="{FF2B5EF4-FFF2-40B4-BE49-F238E27FC236}">
                <a16:creationId xmlns:a16="http://schemas.microsoft.com/office/drawing/2014/main" id="{A3B5F8AD-E44C-444F-979A-458C353F279D}"/>
              </a:ext>
            </a:extLst>
          </p:cNvPr>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0AAAAAkAAAAEgAAACQAAAASAAAAAAAAAAAAAAAAAAAAAEAAABQAAAAAAAAAAAA4D8AAAAAAADgPwAAAAAAAOA/AAAAAAAA4D8AAAAAAADgPwAAAAAAAOA/AAAAAAAA4D8AAAAAAADgPwAAAAAAAOA/AAAAAAAA4D8CAAAAjAAAAAAAAAAAAAAA////AACAgAgA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4" charset="0"/>
                <a:ea typeface="Tw Cen MT" pitchFamily="2" charset="0"/>
                <a:cs typeface="Tw Cen MT" pitchFamily="2" charset="0"/>
              </a:defRPr>
            </a:pPr>
            <a:r>
              <a:t>The STEM Cell</a:t>
            </a:r>
          </a:p>
        </p:txBody>
      </p:sp>
      <p:pic>
        <p:nvPicPr>
          <p:cNvPr id="7" name="Picture1">
            <a:extLst>
              <a:ext uri="{FF2B5EF4-FFF2-40B4-BE49-F238E27FC236}">
                <a16:creationId xmlns:a16="http://schemas.microsoft.com/office/drawing/2014/main" id="{FC36D27C-C6DF-4BA9-B1FF-786C8C9BABF9}"/>
              </a:ext>
            </a:extLst>
          </p:cNvPr>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UjDTYB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gHw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3"/>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BEB669-8166-407D-B127-982503E0055C}"/>
              </a:ext>
            </a:extLst>
          </p:cNvPr>
          <p:cNvSpPr/>
          <p:nvPr/>
        </p:nvSpPr>
        <p:spPr>
          <a:xfrm>
            <a:off x="378690" y="277091"/>
            <a:ext cx="269645" cy="6192000"/>
          </a:xfrm>
          <a:prstGeom prst="rect">
            <a:avLst/>
          </a:prstGeom>
          <a:solidFill>
            <a:srgbClr val="00B050"/>
          </a:solidFill>
          <a:ln w="3175">
            <a:solidFill>
              <a:srgbClr val="00000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AUAABoNAABgRQAAJhYAABAAAAAmAAAACAAAAAAAAAAAAAAAMAAAABQAAAAAAAAAAAD//wAAAQAAAP//AAABAA=="/>
              </a:ext>
            </a:extLst>
          </p:cNvSpPr>
          <p:nvPr>
            <p:ph type="ctrTitle"/>
          </p:nvPr>
        </p:nvSpPr>
        <p:spPr/>
        <p:txBody>
          <a:bodyPr/>
          <a:lstStyle/>
          <a:p>
            <a:pPr>
              <a:defRPr lang="en-us" cap="none">
                <a:solidFill>
                  <a:srgbClr val="000000"/>
                </a:solidFill>
                <a:latin typeface="Buxton Sketch" pitchFamily="4" charset="0"/>
                <a:ea typeface="Buxton Sketch" pitchFamily="4" charset="0"/>
                <a:cs typeface="Buxton Sketch" pitchFamily="4" charset="0"/>
              </a:defRPr>
            </a:pPr>
            <a:r>
              <a:rPr lang="en-GB" dirty="0"/>
              <a:t>What is DNA?</a:t>
            </a:r>
            <a:endParaRPr dirty="0"/>
          </a:p>
        </p:txBody>
      </p:sp>
      <p:sp>
        <p:nvSpPr>
          <p:cNvPr id="3" name="SlideSub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QAsAAOgXAADAPwAAsCIAABAAAAAmAAAACAAAAAAAAAAAAAAAMAAAABQAAAAAAAAAAAD//wAAAQAAAP//AAABAA=="/>
              </a:ext>
            </a:extLst>
          </p:cNvSpPr>
          <p:nvPr>
            <p:ph type="subTitle" idx="1"/>
          </p:nvPr>
        </p:nvSpPr>
        <p:spPr/>
        <p:txBody>
          <a:bodyPr/>
          <a:lstStyle/>
          <a:p>
            <a:pPr>
              <a:defRPr lang="en-us" cap="none">
                <a:solidFill>
                  <a:srgbClr val="000000"/>
                </a:solidFill>
                <a:latin typeface="Buxton Sketch" pitchFamily="4" charset="0"/>
                <a:ea typeface="Buxton Sketch" pitchFamily="4" charset="0"/>
                <a:cs typeface="Buxton Sketch" pitchFamily="4" charset="0"/>
              </a:defRPr>
            </a:pPr>
            <a:r>
              <a:rPr lang="en-GB" dirty="0"/>
              <a:t>An introduction to the "Building Blocks"</a:t>
            </a:r>
          </a:p>
          <a:p>
            <a:pPr>
              <a:defRPr lang="en-us" cap="none">
                <a:solidFill>
                  <a:srgbClr val="000000"/>
                </a:solidFill>
                <a:latin typeface="Buxton Sketch" pitchFamily="4" charset="0"/>
                <a:ea typeface="Buxton Sketch" pitchFamily="4" charset="0"/>
                <a:cs typeface="Buxton Sketch" pitchFamily="4" charset="0"/>
              </a:defRPr>
            </a:pPr>
            <a:r>
              <a:rPr lang="en-GB" dirty="0"/>
              <a:t>Of Life</a:t>
            </a:r>
          </a:p>
          <a:p>
            <a:pPr>
              <a:defRPr lang="en-us" cap="none">
                <a:solidFill>
                  <a:srgbClr val="000000"/>
                </a:solidFill>
                <a:latin typeface="Buxton Sketch" pitchFamily="4" charset="0"/>
                <a:ea typeface="Buxton Sketch" pitchFamily="4" charset="0"/>
                <a:cs typeface="Buxton Sketch" pitchFamily="4" charset="0"/>
              </a:defRPr>
            </a:pPr>
            <a:endParaRPr dirty="0"/>
          </a:p>
        </p:txBody>
      </p:sp>
      <p:sp>
        <p:nvSpPr>
          <p:cNvPr id="4" name="AutoShape1"/>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QAAAA0AAAAAkAAAAEgAAACQAAAASAAAAAAAAAABAAAAAAAAAAEAAABQAAAAhbacS3FV1T8AAAAAAAAAAA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5" name="SlideSubtitle2"/>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0AAAAAkAAAAEgAAACQAAAASAAAAAAAAAAAAAAAAAAAAAEAAABQAAAAAAAAAAAA4D8AAAAAAADgPwAAAAAAAOA/AAAAAAAA4D8AAAAAAADgPwAAAAAAAOA/AAAAAAAA4D8AAAAAAADgPwAAAAAAAOA/AAAAAAAA4D8CAAAAjAAAAAAAAAAAAAAA////AACAgAgA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4" charset="0"/>
                <a:ea typeface="Tw Cen MT" pitchFamily="2" charset="0"/>
                <a:cs typeface="Tw Cen MT" pitchFamily="2" charset="0"/>
              </a:defRPr>
            </a:pPr>
            <a:r>
              <a:t>The STEM Cell</a:t>
            </a:r>
          </a:p>
        </p:txBody>
      </p:sp>
      <p:pic>
        <p:nvPicPr>
          <p:cNvPr id="6"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UjDTYB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7" name="DateTimeArea1"/>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LSkAAAAAAAC1SQAAdgUAABAAAAAmAAAACAAAAP//////////MAAAABQAAAAAAAAAAAD//wAAAQAAAP//AAABAA=="/>
              </a:ext>
            </a:extLst>
          </p:cNvSpPr>
          <p:nvPr/>
        </p:nvSpPr>
        <p:spPr>
          <a:xfrm>
            <a:off x="6693535" y="0"/>
            <a:ext cx="5288280" cy="887730"/>
          </a:xfrm>
          <a:prstGeom prst="rect">
            <a:avLst/>
          </a:prstGeom>
          <a:noFill/>
          <a:ln>
            <a:noFill/>
          </a:ln>
          <a:effectLst/>
        </p:spPr>
        <p:txBody>
          <a:bodyPr vert="horz" wrap="square" numCol="1" spcCol="215900" anchor="ctr"/>
          <a:lstStyle/>
          <a:p>
            <a:pPr algn="ctr" defTabSz="449580">
              <a:tabLst/>
              <a:defRPr lang="en-us" sz="3600" cap="none">
                <a:solidFill>
                  <a:srgbClr val="000000"/>
                </a:solidFill>
                <a:latin typeface="Buxton Sketch" pitchFamily="4" charset="0"/>
                <a:ea typeface="Buxton Sketch" pitchFamily="4" charset="0"/>
                <a:cs typeface="Buxton Sketch" pitchFamily="4" charset="0"/>
              </a:defRPr>
            </a:pPr>
            <a:fld id="{3F4A63B0-FED2-1F95-9CF2-08C02DBC6A5D}" type="datetime2">
              <a:t>Monday, September 6, 2021</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BEB669-8166-407D-B127-982503E0055C}"/>
              </a:ext>
            </a:extLst>
          </p:cNvPr>
          <p:cNvSpPr/>
          <p:nvPr/>
        </p:nvSpPr>
        <p:spPr>
          <a:xfrm>
            <a:off x="378690" y="277091"/>
            <a:ext cx="269645" cy="6192000"/>
          </a:xfrm>
          <a:prstGeom prst="rect">
            <a:avLst/>
          </a:prstGeom>
          <a:solidFill>
            <a:srgbClr val="00B050"/>
          </a:solidFill>
          <a:ln w="3175">
            <a:solidFill>
              <a:srgbClr val="00000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4" name="AutoShape1"/>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QAAAA0AAAAAkAAAAEgAAACQAAAASAAAAAAAAAABAAAAAAAAAAEAAABQAAAAhbacS3FV1T8AAAAAAAAAAA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5" name="SlideSubtitle2"/>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0AAAAAkAAAAEgAAACQAAAASAAAAAAAAAAAAAAAAAAAAAEAAABQAAAAAAAAAAAA4D8AAAAAAADgPwAAAAAAAOA/AAAAAAAA4D8AAAAAAADgPwAAAAAAAOA/AAAAAAAA4D8AAAAAAADgPwAAAAAAAOA/AAAAAAAA4D8CAAAAjAAAAAAAAAAAAAAA////AACAgAgA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4" charset="0"/>
                <a:ea typeface="Tw Cen MT" pitchFamily="2" charset="0"/>
                <a:cs typeface="Tw Cen MT" pitchFamily="2" charset="0"/>
              </a:defRPr>
            </a:pPr>
            <a:r>
              <a:t>The STEM Cell</a:t>
            </a:r>
          </a:p>
        </p:txBody>
      </p:sp>
      <p:pic>
        <p:nvPicPr>
          <p:cNvPr id="6" name="Picture1"/>
          <p:cNvPicPr>
            <a:picLocks noChangeAspect="1"/>
            <a:extLst>
              <a:ext uri="smNativeData">
                <pr:smNativeData xmlns:mc="http://schemas.openxmlformats.org/markup-compatibility/2006" xmlns:p14="http://schemas.microsoft.com/office/powerpoint/2010/main" xmlns:p15="http://schemas.microsoft.com/office/powerpoint/2012/main" xmlns:pr="smNativeData" xmlns="smNativeData" val="SMDATA_18_UjDTYB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7" name="DateTimeArea1"/>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LSkAAAAAAAC1SQAAdgUAABAAAAAmAAAACAAAAP//////////MAAAABQAAAAAAAAAAAD//wAAAQAAAP//AAABAA=="/>
              </a:ext>
            </a:extLst>
          </p:cNvSpPr>
          <p:nvPr/>
        </p:nvSpPr>
        <p:spPr>
          <a:xfrm>
            <a:off x="6693535" y="0"/>
            <a:ext cx="5288280" cy="887730"/>
          </a:xfrm>
          <a:prstGeom prst="rect">
            <a:avLst/>
          </a:prstGeom>
          <a:noFill/>
          <a:ln>
            <a:noFill/>
          </a:ln>
          <a:effectLst/>
        </p:spPr>
        <p:txBody>
          <a:bodyPr vert="horz" wrap="square" numCol="1" spcCol="215900" anchor="ctr"/>
          <a:lstStyle/>
          <a:p>
            <a:pPr algn="ctr" defTabSz="449580">
              <a:tabLst/>
              <a:defRPr lang="en-us" sz="3600" cap="none">
                <a:solidFill>
                  <a:srgbClr val="000000"/>
                </a:solidFill>
                <a:latin typeface="Buxton Sketch" pitchFamily="4" charset="0"/>
                <a:ea typeface="Buxton Sketch" pitchFamily="4" charset="0"/>
                <a:cs typeface="Buxton Sketch" pitchFamily="4" charset="0"/>
              </a:defRPr>
            </a:pPr>
            <a:fld id="{3F4A63B0-FED2-1F95-9CF2-08C02DBC6A5D}" type="datetime2">
              <a:t>Monday, September 6, 2021</a:t>
            </a:fld>
            <a:endParaRPr/>
          </a:p>
        </p:txBody>
      </p:sp>
      <p:sp>
        <p:nvSpPr>
          <p:cNvPr id="15" name="TextBox 14">
            <a:extLst>
              <a:ext uri="{FF2B5EF4-FFF2-40B4-BE49-F238E27FC236}">
                <a16:creationId xmlns:a16="http://schemas.microsoft.com/office/drawing/2014/main" id="{945723B3-45BA-4A58-A25B-A412625C9F08}"/>
              </a:ext>
            </a:extLst>
          </p:cNvPr>
          <p:cNvSpPr txBox="1"/>
          <p:nvPr/>
        </p:nvSpPr>
        <p:spPr>
          <a:xfrm>
            <a:off x="834501" y="1127464"/>
            <a:ext cx="11147314" cy="461665"/>
          </a:xfrm>
          <a:prstGeom prst="rect">
            <a:avLst/>
          </a:prstGeom>
          <a:noFill/>
        </p:spPr>
        <p:txBody>
          <a:bodyPr wrap="square" rtlCol="0">
            <a:spAutoFit/>
          </a:bodyPr>
          <a:lstStyle/>
          <a:p>
            <a:r>
              <a:rPr lang="en-GB" sz="2400" dirty="0">
                <a:solidFill>
                  <a:srgbClr val="000000"/>
                </a:solidFill>
                <a:latin typeface="Buxton Sketch" panose="03080500000500000004" pitchFamily="66" charset="0"/>
              </a:rPr>
              <a:t>DNA stands for “Deoxyribonucleic Acid” and is the chemical substance that makes up all cells.</a:t>
            </a:r>
            <a:endParaRPr lang="en-GB" dirty="0">
              <a:solidFill>
                <a:srgbClr val="000000"/>
              </a:solidFill>
              <a:latin typeface="Buxton Sketch" panose="03080500000500000004" pitchFamily="66" charset="0"/>
            </a:endParaRPr>
          </a:p>
        </p:txBody>
      </p:sp>
      <p:sp>
        <p:nvSpPr>
          <p:cNvPr id="16" name="TextBox 15">
            <a:extLst>
              <a:ext uri="{FF2B5EF4-FFF2-40B4-BE49-F238E27FC236}">
                <a16:creationId xmlns:a16="http://schemas.microsoft.com/office/drawing/2014/main" id="{361FD18B-9716-44AA-B148-9F526760D7AA}"/>
              </a:ext>
            </a:extLst>
          </p:cNvPr>
          <p:cNvSpPr txBox="1"/>
          <p:nvPr/>
        </p:nvSpPr>
        <p:spPr>
          <a:xfrm>
            <a:off x="834501" y="1655748"/>
            <a:ext cx="11147314" cy="830997"/>
          </a:xfrm>
          <a:prstGeom prst="rect">
            <a:avLst/>
          </a:prstGeom>
          <a:noFill/>
        </p:spPr>
        <p:txBody>
          <a:bodyPr wrap="square" rtlCol="0">
            <a:spAutoFit/>
          </a:bodyPr>
          <a:lstStyle/>
          <a:p>
            <a:r>
              <a:rPr lang="en-GB" sz="2400" dirty="0">
                <a:solidFill>
                  <a:srgbClr val="000000"/>
                </a:solidFill>
                <a:latin typeface="Buxton Sketch" panose="03080500000500000004" pitchFamily="66" charset="0"/>
              </a:rPr>
              <a:t>ALL animal and plant cells contain DNA in the nucleus, it is a very long molecule, a POLYMER and contains the coded information required to make organisms.</a:t>
            </a:r>
            <a:endParaRPr lang="en-GB" dirty="0">
              <a:solidFill>
                <a:srgbClr val="000000"/>
              </a:solidFill>
              <a:latin typeface="Buxton Sketch" panose="03080500000500000004" pitchFamily="66" charset="0"/>
            </a:endParaRPr>
          </a:p>
        </p:txBody>
      </p:sp>
      <p:sp>
        <p:nvSpPr>
          <p:cNvPr id="10" name="TextBox 9">
            <a:extLst>
              <a:ext uri="{FF2B5EF4-FFF2-40B4-BE49-F238E27FC236}">
                <a16:creationId xmlns:a16="http://schemas.microsoft.com/office/drawing/2014/main" id="{53EDE4A6-6394-450C-A623-80253BFCB6E1}"/>
              </a:ext>
            </a:extLst>
          </p:cNvPr>
          <p:cNvSpPr txBox="1"/>
          <p:nvPr/>
        </p:nvSpPr>
        <p:spPr>
          <a:xfrm>
            <a:off x="834501" y="2717381"/>
            <a:ext cx="7759083" cy="1200329"/>
          </a:xfrm>
          <a:prstGeom prst="rect">
            <a:avLst/>
          </a:prstGeom>
          <a:noFill/>
        </p:spPr>
        <p:txBody>
          <a:bodyPr wrap="square" rtlCol="0">
            <a:spAutoFit/>
          </a:bodyPr>
          <a:lstStyle/>
          <a:p>
            <a:r>
              <a:rPr lang="en-GB" sz="2400" dirty="0">
                <a:solidFill>
                  <a:srgbClr val="000000"/>
                </a:solidFill>
                <a:latin typeface="Buxton Sketch" panose="03080500000500000004" pitchFamily="66" charset="0"/>
              </a:rPr>
              <a:t>Try to imagine having an alphabet with ONLY FOUR letters (with the occasional use of a 5</a:t>
            </a:r>
            <a:r>
              <a:rPr lang="en-GB" sz="2400" baseline="30000" dirty="0">
                <a:solidFill>
                  <a:srgbClr val="000000"/>
                </a:solidFill>
                <a:latin typeface="Buxton Sketch" panose="03080500000500000004" pitchFamily="66" charset="0"/>
              </a:rPr>
              <a:t>th</a:t>
            </a:r>
            <a:r>
              <a:rPr lang="en-GB" sz="2400" dirty="0">
                <a:solidFill>
                  <a:srgbClr val="000000"/>
                </a:solidFill>
                <a:latin typeface="Buxton Sketch" panose="03080500000500000004" pitchFamily="66" charset="0"/>
              </a:rPr>
              <a:t>), but being able to make ALL of the words you will EVER need with that alphabet….. these are the four words:</a:t>
            </a:r>
            <a:endParaRPr lang="en-GB" dirty="0">
              <a:solidFill>
                <a:srgbClr val="000000"/>
              </a:solidFill>
              <a:latin typeface="Buxton Sketch" panose="03080500000500000004" pitchFamily="66" charset="0"/>
            </a:endParaRPr>
          </a:p>
        </p:txBody>
      </p:sp>
      <p:pic>
        <p:nvPicPr>
          <p:cNvPr id="8" name="Picture 7">
            <a:extLst>
              <a:ext uri="{FF2B5EF4-FFF2-40B4-BE49-F238E27FC236}">
                <a16:creationId xmlns:a16="http://schemas.microsoft.com/office/drawing/2014/main" id="{755B28BC-A43C-4D07-AE96-906656D64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7828" y="4148346"/>
            <a:ext cx="1462919" cy="1523874"/>
          </a:xfrm>
          <a:prstGeom prst="rect">
            <a:avLst/>
          </a:prstGeom>
        </p:spPr>
      </p:pic>
      <p:pic>
        <p:nvPicPr>
          <p:cNvPr id="12" name="Picture 11">
            <a:extLst>
              <a:ext uri="{FF2B5EF4-FFF2-40B4-BE49-F238E27FC236}">
                <a16:creationId xmlns:a16="http://schemas.microsoft.com/office/drawing/2014/main" id="{E2A8B5E2-D043-4751-AC2D-68FB01E873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7251" y="4273754"/>
            <a:ext cx="1302020" cy="1398466"/>
          </a:xfrm>
          <a:prstGeom prst="rect">
            <a:avLst/>
          </a:prstGeom>
        </p:spPr>
      </p:pic>
      <p:pic>
        <p:nvPicPr>
          <p:cNvPr id="14" name="Picture 13">
            <a:extLst>
              <a:ext uri="{FF2B5EF4-FFF2-40B4-BE49-F238E27FC236}">
                <a16:creationId xmlns:a16="http://schemas.microsoft.com/office/drawing/2014/main" id="{9AEA0099-DB55-4E61-B660-1B4DEE6876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1314" y="4267493"/>
            <a:ext cx="1094234" cy="1463043"/>
          </a:xfrm>
          <a:prstGeom prst="rect">
            <a:avLst/>
          </a:prstGeom>
        </p:spPr>
      </p:pic>
      <p:pic>
        <p:nvPicPr>
          <p:cNvPr id="18" name="Picture 17">
            <a:extLst>
              <a:ext uri="{FF2B5EF4-FFF2-40B4-BE49-F238E27FC236}">
                <a16:creationId xmlns:a16="http://schemas.microsoft.com/office/drawing/2014/main" id="{9E796E9B-9493-4998-BCE3-502EA1AD21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4601" y="4148346"/>
            <a:ext cx="2011514" cy="1523874"/>
          </a:xfrm>
          <a:prstGeom prst="rect">
            <a:avLst/>
          </a:prstGeom>
        </p:spPr>
      </p:pic>
      <p:sp>
        <p:nvSpPr>
          <p:cNvPr id="20" name="TextBox 19">
            <a:extLst>
              <a:ext uri="{FF2B5EF4-FFF2-40B4-BE49-F238E27FC236}">
                <a16:creationId xmlns:a16="http://schemas.microsoft.com/office/drawing/2014/main" id="{6580B12B-3A51-4D76-98D9-7D5D4CC60AA6}"/>
              </a:ext>
            </a:extLst>
          </p:cNvPr>
          <p:cNvSpPr txBox="1"/>
          <p:nvPr/>
        </p:nvSpPr>
        <p:spPr>
          <a:xfrm>
            <a:off x="2201568" y="5730536"/>
            <a:ext cx="805649" cy="369332"/>
          </a:xfrm>
          <a:prstGeom prst="rect">
            <a:avLst/>
          </a:prstGeom>
          <a:noFill/>
        </p:spPr>
        <p:txBody>
          <a:bodyPr wrap="square">
            <a:spAutoFit/>
          </a:bodyPr>
          <a:lstStyle/>
          <a:p>
            <a:r>
              <a:rPr lang="en-GB" sz="1800" dirty="0">
                <a:solidFill>
                  <a:srgbClr val="000000"/>
                </a:solidFill>
                <a:latin typeface="Buxton Sketch" panose="03080500000500000004" pitchFamily="66" charset="0"/>
              </a:rPr>
              <a:t>Adenine</a:t>
            </a:r>
            <a:endParaRPr lang="en-GB" dirty="0"/>
          </a:p>
        </p:txBody>
      </p:sp>
      <p:sp>
        <p:nvSpPr>
          <p:cNvPr id="21" name="TextBox 20">
            <a:extLst>
              <a:ext uri="{FF2B5EF4-FFF2-40B4-BE49-F238E27FC236}">
                <a16:creationId xmlns:a16="http://schemas.microsoft.com/office/drawing/2014/main" id="{9449A917-C5C5-4FEA-984A-0336B460AAF0}"/>
              </a:ext>
            </a:extLst>
          </p:cNvPr>
          <p:cNvSpPr txBox="1"/>
          <p:nvPr/>
        </p:nvSpPr>
        <p:spPr>
          <a:xfrm>
            <a:off x="3871814" y="5730536"/>
            <a:ext cx="912894" cy="369332"/>
          </a:xfrm>
          <a:prstGeom prst="rect">
            <a:avLst/>
          </a:prstGeom>
          <a:noFill/>
        </p:spPr>
        <p:txBody>
          <a:bodyPr wrap="square">
            <a:spAutoFit/>
          </a:bodyPr>
          <a:lstStyle/>
          <a:p>
            <a:r>
              <a:rPr lang="en-GB" dirty="0">
                <a:solidFill>
                  <a:srgbClr val="000000"/>
                </a:solidFill>
                <a:latin typeface="Buxton Sketch" panose="03080500000500000004" pitchFamily="66" charset="0"/>
              </a:rPr>
              <a:t>Thym</a:t>
            </a:r>
            <a:r>
              <a:rPr lang="en-GB" sz="1800" dirty="0">
                <a:solidFill>
                  <a:srgbClr val="000000"/>
                </a:solidFill>
                <a:latin typeface="Buxton Sketch" panose="03080500000500000004" pitchFamily="66" charset="0"/>
              </a:rPr>
              <a:t>ine</a:t>
            </a:r>
            <a:endParaRPr lang="en-GB" dirty="0"/>
          </a:p>
        </p:txBody>
      </p:sp>
      <p:sp>
        <p:nvSpPr>
          <p:cNvPr id="22" name="TextBox 21">
            <a:extLst>
              <a:ext uri="{FF2B5EF4-FFF2-40B4-BE49-F238E27FC236}">
                <a16:creationId xmlns:a16="http://schemas.microsoft.com/office/drawing/2014/main" id="{59869154-9379-469B-9F2F-45C6642CC7A7}"/>
              </a:ext>
            </a:extLst>
          </p:cNvPr>
          <p:cNvSpPr txBox="1"/>
          <p:nvPr/>
        </p:nvSpPr>
        <p:spPr>
          <a:xfrm>
            <a:off x="5671314" y="5730536"/>
            <a:ext cx="912894" cy="369332"/>
          </a:xfrm>
          <a:prstGeom prst="rect">
            <a:avLst/>
          </a:prstGeom>
          <a:noFill/>
        </p:spPr>
        <p:txBody>
          <a:bodyPr wrap="square">
            <a:spAutoFit/>
          </a:bodyPr>
          <a:lstStyle/>
          <a:p>
            <a:r>
              <a:rPr lang="en-GB" sz="1800" dirty="0">
                <a:solidFill>
                  <a:srgbClr val="000000"/>
                </a:solidFill>
                <a:latin typeface="Buxton Sketch" panose="03080500000500000004" pitchFamily="66" charset="0"/>
              </a:rPr>
              <a:t>Cytosine</a:t>
            </a:r>
            <a:endParaRPr lang="en-GB" dirty="0"/>
          </a:p>
        </p:txBody>
      </p:sp>
      <p:sp>
        <p:nvSpPr>
          <p:cNvPr id="23" name="TextBox 22">
            <a:extLst>
              <a:ext uri="{FF2B5EF4-FFF2-40B4-BE49-F238E27FC236}">
                <a16:creationId xmlns:a16="http://schemas.microsoft.com/office/drawing/2014/main" id="{778DD094-E16C-4F17-8926-52DC52CC5D4F}"/>
              </a:ext>
            </a:extLst>
          </p:cNvPr>
          <p:cNvSpPr txBox="1"/>
          <p:nvPr/>
        </p:nvSpPr>
        <p:spPr>
          <a:xfrm>
            <a:off x="7733911" y="5730536"/>
            <a:ext cx="912894" cy="369332"/>
          </a:xfrm>
          <a:prstGeom prst="rect">
            <a:avLst/>
          </a:prstGeom>
          <a:noFill/>
        </p:spPr>
        <p:txBody>
          <a:bodyPr wrap="square">
            <a:spAutoFit/>
          </a:bodyPr>
          <a:lstStyle/>
          <a:p>
            <a:r>
              <a:rPr lang="en-GB" dirty="0">
                <a:solidFill>
                  <a:srgbClr val="000000"/>
                </a:solidFill>
                <a:latin typeface="Buxton Sketch" panose="03080500000500000004" pitchFamily="66" charset="0"/>
              </a:rPr>
              <a:t>Guan</a:t>
            </a:r>
            <a:r>
              <a:rPr lang="en-GB" sz="1800" dirty="0">
                <a:solidFill>
                  <a:srgbClr val="000000"/>
                </a:solidFill>
                <a:latin typeface="Buxton Sketch" panose="03080500000500000004" pitchFamily="66" charset="0"/>
              </a:rPr>
              <a:t>ine</a:t>
            </a:r>
            <a:endParaRPr lang="en-GB" dirty="0"/>
          </a:p>
        </p:txBody>
      </p:sp>
      <p:pic>
        <p:nvPicPr>
          <p:cNvPr id="25" name="Picture 24">
            <a:extLst>
              <a:ext uri="{FF2B5EF4-FFF2-40B4-BE49-F238E27FC236}">
                <a16:creationId xmlns:a16="http://schemas.microsoft.com/office/drawing/2014/main" id="{325E6E4B-9881-48D0-9B5B-45ACE6DDB4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49212" y="4350955"/>
            <a:ext cx="941730" cy="1296117"/>
          </a:xfrm>
          <a:prstGeom prst="rect">
            <a:avLst/>
          </a:prstGeom>
        </p:spPr>
      </p:pic>
      <p:sp>
        <p:nvSpPr>
          <p:cNvPr id="26" name="TextBox 25">
            <a:extLst>
              <a:ext uri="{FF2B5EF4-FFF2-40B4-BE49-F238E27FC236}">
                <a16:creationId xmlns:a16="http://schemas.microsoft.com/office/drawing/2014/main" id="{DB4B677D-3E11-4FF3-A3BD-80089285C82D}"/>
              </a:ext>
            </a:extLst>
          </p:cNvPr>
          <p:cNvSpPr txBox="1"/>
          <p:nvPr/>
        </p:nvSpPr>
        <p:spPr>
          <a:xfrm>
            <a:off x="9429645" y="5687028"/>
            <a:ext cx="1911985" cy="646331"/>
          </a:xfrm>
          <a:prstGeom prst="rect">
            <a:avLst/>
          </a:prstGeom>
          <a:noFill/>
        </p:spPr>
        <p:txBody>
          <a:bodyPr wrap="square">
            <a:spAutoFit/>
          </a:bodyPr>
          <a:lstStyle/>
          <a:p>
            <a:r>
              <a:rPr lang="en-GB" dirty="0">
                <a:solidFill>
                  <a:srgbClr val="000000"/>
                </a:solidFill>
                <a:latin typeface="Buxton Sketch" panose="03080500000500000004" pitchFamily="66" charset="0"/>
              </a:rPr>
              <a:t>Uracil (replaces Thymine in mRNA)</a:t>
            </a:r>
            <a:endParaRPr lang="en-GB" dirty="0"/>
          </a:p>
        </p:txBody>
      </p:sp>
    </p:spTree>
    <p:extLst>
      <p:ext uri="{BB962C8B-B14F-4D97-AF65-F5344CB8AC3E}">
        <p14:creationId xmlns:p14="http://schemas.microsoft.com/office/powerpoint/2010/main" val="323560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BEB669-8166-407D-B127-982503E0055C}"/>
              </a:ext>
            </a:extLst>
          </p:cNvPr>
          <p:cNvSpPr/>
          <p:nvPr/>
        </p:nvSpPr>
        <p:spPr>
          <a:xfrm>
            <a:off x="378690" y="277091"/>
            <a:ext cx="269645" cy="6192000"/>
          </a:xfrm>
          <a:prstGeom prst="rect">
            <a:avLst/>
          </a:prstGeom>
          <a:solidFill>
            <a:srgbClr val="00B050"/>
          </a:solidFill>
          <a:ln w="3175">
            <a:solidFill>
              <a:srgbClr val="00000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4" name="AutoShape1"/>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QAAAA0AAAAAkAAAAEgAAACQAAAASAAAAAAAAAABAAAAAAAAAAEAAABQAAAAhbacS3FV1T8AAAAAAAAAAA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5" name="SlideSubtitle2"/>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0AAAAAkAAAAEgAAACQAAAASAAAAAAAAAAAAAAAAAAAAAEAAABQAAAAAAAAAAAA4D8AAAAAAADgPwAAAAAAAOA/AAAAAAAA4D8AAAAAAADgPwAAAAAAAOA/AAAAAAAA4D8AAAAAAADgPwAAAAAAAOA/AAAAAAAA4D8CAAAAjAAAAAAAAAAAAAAA////AACAgAgA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4" charset="0"/>
                <a:ea typeface="Tw Cen MT" pitchFamily="2" charset="0"/>
                <a:cs typeface="Tw Cen MT" pitchFamily="2" charset="0"/>
              </a:defRPr>
            </a:pPr>
            <a:r>
              <a:t>The STEM Cell</a:t>
            </a:r>
          </a:p>
        </p:txBody>
      </p:sp>
      <p:pic>
        <p:nvPicPr>
          <p:cNvPr id="6"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UjDTYB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7" name="DateTimeArea1"/>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LSkAAAAAAAC1SQAAdgUAABAAAAAmAAAACAAAAP//////////MAAAABQAAAAAAAAAAAD//wAAAQAAAP//AAABAA=="/>
              </a:ext>
            </a:extLst>
          </p:cNvSpPr>
          <p:nvPr/>
        </p:nvSpPr>
        <p:spPr>
          <a:xfrm>
            <a:off x="6693535" y="0"/>
            <a:ext cx="5288280" cy="887730"/>
          </a:xfrm>
          <a:prstGeom prst="rect">
            <a:avLst/>
          </a:prstGeom>
          <a:noFill/>
          <a:ln>
            <a:noFill/>
          </a:ln>
          <a:effectLst/>
        </p:spPr>
        <p:txBody>
          <a:bodyPr vert="horz" wrap="square" numCol="1" spcCol="215900" anchor="ctr"/>
          <a:lstStyle/>
          <a:p>
            <a:pPr algn="ctr" defTabSz="449580">
              <a:tabLst/>
              <a:defRPr lang="en-us" sz="3600" cap="none">
                <a:solidFill>
                  <a:srgbClr val="000000"/>
                </a:solidFill>
                <a:latin typeface="Buxton Sketch" pitchFamily="4" charset="0"/>
                <a:ea typeface="Buxton Sketch" pitchFamily="4" charset="0"/>
                <a:cs typeface="Buxton Sketch" pitchFamily="4" charset="0"/>
              </a:defRPr>
            </a:pPr>
            <a:fld id="{3F4A63B0-FED2-1F95-9CF2-08C02DBC6A5D}" type="datetime2">
              <a:t>Monday, September 6, 2021</a:t>
            </a:fld>
            <a:endParaRPr/>
          </a:p>
        </p:txBody>
      </p:sp>
      <p:pic>
        <p:nvPicPr>
          <p:cNvPr id="8" name="Picture 7">
            <a:extLst>
              <a:ext uri="{FF2B5EF4-FFF2-40B4-BE49-F238E27FC236}">
                <a16:creationId xmlns:a16="http://schemas.microsoft.com/office/drawing/2014/main" id="{755B28BC-A43C-4D07-AE96-906656D64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7828" y="1005637"/>
            <a:ext cx="1462919" cy="1523874"/>
          </a:xfrm>
          <a:prstGeom prst="rect">
            <a:avLst/>
          </a:prstGeom>
        </p:spPr>
      </p:pic>
      <p:pic>
        <p:nvPicPr>
          <p:cNvPr id="12" name="Picture 11">
            <a:extLst>
              <a:ext uri="{FF2B5EF4-FFF2-40B4-BE49-F238E27FC236}">
                <a16:creationId xmlns:a16="http://schemas.microsoft.com/office/drawing/2014/main" id="{E2A8B5E2-D043-4751-AC2D-68FB01E873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7251" y="1131045"/>
            <a:ext cx="1302020" cy="1398466"/>
          </a:xfrm>
          <a:prstGeom prst="rect">
            <a:avLst/>
          </a:prstGeom>
        </p:spPr>
      </p:pic>
      <p:pic>
        <p:nvPicPr>
          <p:cNvPr id="14" name="Picture 13">
            <a:extLst>
              <a:ext uri="{FF2B5EF4-FFF2-40B4-BE49-F238E27FC236}">
                <a16:creationId xmlns:a16="http://schemas.microsoft.com/office/drawing/2014/main" id="{9AEA0099-DB55-4E61-B660-1B4DEE6876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1314" y="1124784"/>
            <a:ext cx="1094234" cy="1463043"/>
          </a:xfrm>
          <a:prstGeom prst="rect">
            <a:avLst/>
          </a:prstGeom>
        </p:spPr>
      </p:pic>
      <p:pic>
        <p:nvPicPr>
          <p:cNvPr id="18" name="Picture 17">
            <a:extLst>
              <a:ext uri="{FF2B5EF4-FFF2-40B4-BE49-F238E27FC236}">
                <a16:creationId xmlns:a16="http://schemas.microsoft.com/office/drawing/2014/main" id="{9E796E9B-9493-4998-BCE3-502EA1AD21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4601" y="1005637"/>
            <a:ext cx="2011514" cy="1523874"/>
          </a:xfrm>
          <a:prstGeom prst="rect">
            <a:avLst/>
          </a:prstGeom>
        </p:spPr>
      </p:pic>
      <p:sp>
        <p:nvSpPr>
          <p:cNvPr id="20" name="TextBox 19">
            <a:extLst>
              <a:ext uri="{FF2B5EF4-FFF2-40B4-BE49-F238E27FC236}">
                <a16:creationId xmlns:a16="http://schemas.microsoft.com/office/drawing/2014/main" id="{6580B12B-3A51-4D76-98D9-7D5D4CC60AA6}"/>
              </a:ext>
            </a:extLst>
          </p:cNvPr>
          <p:cNvSpPr txBox="1"/>
          <p:nvPr/>
        </p:nvSpPr>
        <p:spPr>
          <a:xfrm>
            <a:off x="2201568" y="2587827"/>
            <a:ext cx="805649" cy="369332"/>
          </a:xfrm>
          <a:prstGeom prst="rect">
            <a:avLst/>
          </a:prstGeom>
          <a:noFill/>
        </p:spPr>
        <p:txBody>
          <a:bodyPr wrap="square">
            <a:spAutoFit/>
          </a:bodyPr>
          <a:lstStyle/>
          <a:p>
            <a:r>
              <a:rPr lang="en-GB" sz="1800" dirty="0">
                <a:solidFill>
                  <a:srgbClr val="000000"/>
                </a:solidFill>
                <a:latin typeface="Buxton Sketch" panose="03080500000500000004" pitchFamily="66" charset="0"/>
              </a:rPr>
              <a:t>Adenine</a:t>
            </a:r>
            <a:endParaRPr lang="en-GB" dirty="0"/>
          </a:p>
        </p:txBody>
      </p:sp>
      <p:sp>
        <p:nvSpPr>
          <p:cNvPr id="21" name="TextBox 20">
            <a:extLst>
              <a:ext uri="{FF2B5EF4-FFF2-40B4-BE49-F238E27FC236}">
                <a16:creationId xmlns:a16="http://schemas.microsoft.com/office/drawing/2014/main" id="{9449A917-C5C5-4FEA-984A-0336B460AAF0}"/>
              </a:ext>
            </a:extLst>
          </p:cNvPr>
          <p:cNvSpPr txBox="1"/>
          <p:nvPr/>
        </p:nvSpPr>
        <p:spPr>
          <a:xfrm>
            <a:off x="3871814" y="2587827"/>
            <a:ext cx="912894" cy="369332"/>
          </a:xfrm>
          <a:prstGeom prst="rect">
            <a:avLst/>
          </a:prstGeom>
          <a:noFill/>
        </p:spPr>
        <p:txBody>
          <a:bodyPr wrap="square">
            <a:spAutoFit/>
          </a:bodyPr>
          <a:lstStyle/>
          <a:p>
            <a:r>
              <a:rPr lang="en-GB" dirty="0">
                <a:solidFill>
                  <a:srgbClr val="000000"/>
                </a:solidFill>
                <a:latin typeface="Buxton Sketch" panose="03080500000500000004" pitchFamily="66" charset="0"/>
              </a:rPr>
              <a:t>Thym</a:t>
            </a:r>
            <a:r>
              <a:rPr lang="en-GB" sz="1800" dirty="0">
                <a:solidFill>
                  <a:srgbClr val="000000"/>
                </a:solidFill>
                <a:latin typeface="Buxton Sketch" panose="03080500000500000004" pitchFamily="66" charset="0"/>
              </a:rPr>
              <a:t>ine</a:t>
            </a:r>
            <a:endParaRPr lang="en-GB" dirty="0"/>
          </a:p>
        </p:txBody>
      </p:sp>
      <p:sp>
        <p:nvSpPr>
          <p:cNvPr id="22" name="TextBox 21">
            <a:extLst>
              <a:ext uri="{FF2B5EF4-FFF2-40B4-BE49-F238E27FC236}">
                <a16:creationId xmlns:a16="http://schemas.microsoft.com/office/drawing/2014/main" id="{59869154-9379-469B-9F2F-45C6642CC7A7}"/>
              </a:ext>
            </a:extLst>
          </p:cNvPr>
          <p:cNvSpPr txBox="1"/>
          <p:nvPr/>
        </p:nvSpPr>
        <p:spPr>
          <a:xfrm>
            <a:off x="5671314" y="2587827"/>
            <a:ext cx="912894" cy="369332"/>
          </a:xfrm>
          <a:prstGeom prst="rect">
            <a:avLst/>
          </a:prstGeom>
          <a:noFill/>
        </p:spPr>
        <p:txBody>
          <a:bodyPr wrap="square">
            <a:spAutoFit/>
          </a:bodyPr>
          <a:lstStyle/>
          <a:p>
            <a:r>
              <a:rPr lang="en-GB" sz="1800" dirty="0">
                <a:solidFill>
                  <a:srgbClr val="000000"/>
                </a:solidFill>
                <a:latin typeface="Buxton Sketch" panose="03080500000500000004" pitchFamily="66" charset="0"/>
              </a:rPr>
              <a:t>Cytosine</a:t>
            </a:r>
            <a:endParaRPr lang="en-GB" dirty="0"/>
          </a:p>
        </p:txBody>
      </p:sp>
      <p:sp>
        <p:nvSpPr>
          <p:cNvPr id="23" name="TextBox 22">
            <a:extLst>
              <a:ext uri="{FF2B5EF4-FFF2-40B4-BE49-F238E27FC236}">
                <a16:creationId xmlns:a16="http://schemas.microsoft.com/office/drawing/2014/main" id="{778DD094-E16C-4F17-8926-52DC52CC5D4F}"/>
              </a:ext>
            </a:extLst>
          </p:cNvPr>
          <p:cNvSpPr txBox="1"/>
          <p:nvPr/>
        </p:nvSpPr>
        <p:spPr>
          <a:xfrm>
            <a:off x="7733911" y="2587827"/>
            <a:ext cx="912894" cy="369332"/>
          </a:xfrm>
          <a:prstGeom prst="rect">
            <a:avLst/>
          </a:prstGeom>
          <a:noFill/>
        </p:spPr>
        <p:txBody>
          <a:bodyPr wrap="square">
            <a:spAutoFit/>
          </a:bodyPr>
          <a:lstStyle/>
          <a:p>
            <a:r>
              <a:rPr lang="en-GB" dirty="0">
                <a:solidFill>
                  <a:srgbClr val="000000"/>
                </a:solidFill>
                <a:latin typeface="Buxton Sketch" panose="03080500000500000004" pitchFamily="66" charset="0"/>
              </a:rPr>
              <a:t>Guan</a:t>
            </a:r>
            <a:r>
              <a:rPr lang="en-GB" sz="1800" dirty="0">
                <a:solidFill>
                  <a:srgbClr val="000000"/>
                </a:solidFill>
                <a:latin typeface="Buxton Sketch" panose="03080500000500000004" pitchFamily="66" charset="0"/>
              </a:rPr>
              <a:t>ine</a:t>
            </a:r>
            <a:endParaRPr lang="en-GB" dirty="0"/>
          </a:p>
        </p:txBody>
      </p:sp>
      <p:pic>
        <p:nvPicPr>
          <p:cNvPr id="25" name="Picture 24">
            <a:extLst>
              <a:ext uri="{FF2B5EF4-FFF2-40B4-BE49-F238E27FC236}">
                <a16:creationId xmlns:a16="http://schemas.microsoft.com/office/drawing/2014/main" id="{325E6E4B-9881-48D0-9B5B-45ACE6DDB4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49212" y="1208246"/>
            <a:ext cx="941730" cy="1296117"/>
          </a:xfrm>
          <a:prstGeom prst="rect">
            <a:avLst/>
          </a:prstGeom>
        </p:spPr>
      </p:pic>
      <p:sp>
        <p:nvSpPr>
          <p:cNvPr id="26" name="TextBox 25">
            <a:extLst>
              <a:ext uri="{FF2B5EF4-FFF2-40B4-BE49-F238E27FC236}">
                <a16:creationId xmlns:a16="http://schemas.microsoft.com/office/drawing/2014/main" id="{DB4B677D-3E11-4FF3-A3BD-80089285C82D}"/>
              </a:ext>
            </a:extLst>
          </p:cNvPr>
          <p:cNvSpPr txBox="1"/>
          <p:nvPr/>
        </p:nvSpPr>
        <p:spPr>
          <a:xfrm>
            <a:off x="9429645" y="2544319"/>
            <a:ext cx="1911985" cy="646331"/>
          </a:xfrm>
          <a:prstGeom prst="rect">
            <a:avLst/>
          </a:prstGeom>
          <a:noFill/>
        </p:spPr>
        <p:txBody>
          <a:bodyPr wrap="square">
            <a:spAutoFit/>
          </a:bodyPr>
          <a:lstStyle/>
          <a:p>
            <a:r>
              <a:rPr lang="en-GB" dirty="0">
                <a:solidFill>
                  <a:srgbClr val="000000"/>
                </a:solidFill>
                <a:latin typeface="Buxton Sketch" panose="03080500000500000004" pitchFamily="66" charset="0"/>
              </a:rPr>
              <a:t>Uracil (replaces Thymine in mRNA)</a:t>
            </a:r>
            <a:endParaRPr lang="en-GB" dirty="0"/>
          </a:p>
        </p:txBody>
      </p:sp>
      <p:sp>
        <p:nvSpPr>
          <p:cNvPr id="2" name="Rectangle 1">
            <a:extLst>
              <a:ext uri="{FF2B5EF4-FFF2-40B4-BE49-F238E27FC236}">
                <a16:creationId xmlns:a16="http://schemas.microsoft.com/office/drawing/2014/main" id="{A4194658-1488-4B6D-8EC0-7A6C13AC028F}"/>
              </a:ext>
            </a:extLst>
          </p:cNvPr>
          <p:cNvSpPr/>
          <p:nvPr/>
        </p:nvSpPr>
        <p:spPr>
          <a:xfrm>
            <a:off x="2270807" y="3278062"/>
            <a:ext cx="667169"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5400" b="1" cap="none" spc="50" dirty="0">
                <a:ln w="0"/>
                <a:solidFill>
                  <a:schemeClr val="bg2"/>
                </a:solidFill>
                <a:effectLst>
                  <a:innerShdw blurRad="63500" dist="50800" dir="13500000">
                    <a:srgbClr val="000000">
                      <a:alpha val="50000"/>
                    </a:srgbClr>
                  </a:innerShdw>
                </a:effectLst>
              </a:rPr>
              <a:t>A</a:t>
            </a:r>
          </a:p>
        </p:txBody>
      </p:sp>
      <p:sp>
        <p:nvSpPr>
          <p:cNvPr id="24" name="Rectangle 23">
            <a:extLst>
              <a:ext uri="{FF2B5EF4-FFF2-40B4-BE49-F238E27FC236}">
                <a16:creationId xmlns:a16="http://schemas.microsoft.com/office/drawing/2014/main" id="{E58E6023-F161-4A71-B052-A30458C5DC82}"/>
              </a:ext>
            </a:extLst>
          </p:cNvPr>
          <p:cNvSpPr/>
          <p:nvPr/>
        </p:nvSpPr>
        <p:spPr>
          <a:xfrm>
            <a:off x="4043195" y="3278062"/>
            <a:ext cx="595035" cy="923330"/>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5400" b="1" cap="none" spc="50" dirty="0">
                <a:ln w="0"/>
                <a:solidFill>
                  <a:schemeClr val="bg2"/>
                </a:solidFill>
                <a:effectLst>
                  <a:innerShdw blurRad="63500" dist="50800" dir="13500000">
                    <a:srgbClr val="000000">
                      <a:alpha val="50000"/>
                    </a:srgbClr>
                  </a:innerShdw>
                </a:effectLst>
              </a:rPr>
              <a:t>T</a:t>
            </a:r>
          </a:p>
        </p:txBody>
      </p:sp>
      <p:sp>
        <p:nvSpPr>
          <p:cNvPr id="27" name="Rectangle 26">
            <a:extLst>
              <a:ext uri="{FF2B5EF4-FFF2-40B4-BE49-F238E27FC236}">
                <a16:creationId xmlns:a16="http://schemas.microsoft.com/office/drawing/2014/main" id="{C1326825-475B-4BF1-996F-52FF82909D60}"/>
              </a:ext>
            </a:extLst>
          </p:cNvPr>
          <p:cNvSpPr/>
          <p:nvPr/>
        </p:nvSpPr>
        <p:spPr>
          <a:xfrm>
            <a:off x="5852485" y="3278062"/>
            <a:ext cx="595035"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5400" b="1" cap="none" spc="50" dirty="0">
                <a:ln w="0"/>
                <a:solidFill>
                  <a:schemeClr val="bg2"/>
                </a:solidFill>
                <a:effectLst>
                  <a:innerShdw blurRad="63500" dist="50800" dir="13500000">
                    <a:srgbClr val="000000">
                      <a:alpha val="50000"/>
                    </a:srgbClr>
                  </a:innerShdw>
                </a:effectLst>
              </a:rPr>
              <a:t>C</a:t>
            </a:r>
          </a:p>
        </p:txBody>
      </p:sp>
      <p:sp>
        <p:nvSpPr>
          <p:cNvPr id="28" name="Rectangle 27">
            <a:extLst>
              <a:ext uri="{FF2B5EF4-FFF2-40B4-BE49-F238E27FC236}">
                <a16:creationId xmlns:a16="http://schemas.microsoft.com/office/drawing/2014/main" id="{4595A9AE-B4A6-4A02-8D02-9D31882C4668}"/>
              </a:ext>
            </a:extLst>
          </p:cNvPr>
          <p:cNvSpPr/>
          <p:nvPr/>
        </p:nvSpPr>
        <p:spPr>
          <a:xfrm>
            <a:off x="7786364" y="3278062"/>
            <a:ext cx="667170"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5400" b="1" cap="none" spc="50" dirty="0">
                <a:ln w="0"/>
                <a:solidFill>
                  <a:schemeClr val="bg2"/>
                </a:solidFill>
                <a:effectLst>
                  <a:innerShdw blurRad="63500" dist="50800" dir="13500000">
                    <a:srgbClr val="000000">
                      <a:alpha val="50000"/>
                    </a:srgbClr>
                  </a:innerShdw>
                </a:effectLst>
              </a:rPr>
              <a:t>G</a:t>
            </a:r>
          </a:p>
        </p:txBody>
      </p:sp>
      <p:sp>
        <p:nvSpPr>
          <p:cNvPr id="33" name="Rectangle 32">
            <a:extLst>
              <a:ext uri="{FF2B5EF4-FFF2-40B4-BE49-F238E27FC236}">
                <a16:creationId xmlns:a16="http://schemas.microsoft.com/office/drawing/2014/main" id="{D86A2384-5FB9-4D69-8B31-77FA6120493B}"/>
              </a:ext>
            </a:extLst>
          </p:cNvPr>
          <p:cNvSpPr/>
          <p:nvPr/>
        </p:nvSpPr>
        <p:spPr>
          <a:xfrm>
            <a:off x="10004926" y="3278062"/>
            <a:ext cx="630301"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5400" b="1" cap="none" spc="50" dirty="0">
                <a:ln w="0"/>
                <a:solidFill>
                  <a:schemeClr val="bg2"/>
                </a:solidFill>
                <a:effectLst>
                  <a:innerShdw blurRad="63500" dist="50800" dir="13500000">
                    <a:srgbClr val="000000">
                      <a:alpha val="50000"/>
                    </a:srgbClr>
                  </a:innerShdw>
                </a:effectLst>
              </a:rPr>
              <a:t>U</a:t>
            </a:r>
          </a:p>
        </p:txBody>
      </p:sp>
      <p:sp>
        <p:nvSpPr>
          <p:cNvPr id="34" name="TextBox 33">
            <a:extLst>
              <a:ext uri="{FF2B5EF4-FFF2-40B4-BE49-F238E27FC236}">
                <a16:creationId xmlns:a16="http://schemas.microsoft.com/office/drawing/2014/main" id="{86777C10-8963-4985-9E5A-FD575F4BAA43}"/>
              </a:ext>
            </a:extLst>
          </p:cNvPr>
          <p:cNvSpPr txBox="1"/>
          <p:nvPr/>
        </p:nvSpPr>
        <p:spPr>
          <a:xfrm>
            <a:off x="2315185" y="5231765"/>
            <a:ext cx="9026445" cy="830997"/>
          </a:xfrm>
          <a:prstGeom prst="rect">
            <a:avLst/>
          </a:prstGeom>
          <a:noFill/>
        </p:spPr>
        <p:txBody>
          <a:bodyPr wrap="square" rtlCol="0">
            <a:spAutoFit/>
          </a:bodyPr>
          <a:lstStyle/>
          <a:p>
            <a:r>
              <a:rPr lang="en-GB" sz="2400" dirty="0">
                <a:solidFill>
                  <a:srgbClr val="000000"/>
                </a:solidFill>
                <a:latin typeface="Buxton Sketch" panose="03080500000500000004" pitchFamily="66" charset="0"/>
              </a:rPr>
              <a:t>To make things a bit simpler, we only use the LETTER of the base when we talk about DNA and what it can make.</a:t>
            </a:r>
            <a:endParaRPr lang="en-GB" dirty="0">
              <a:solidFill>
                <a:srgbClr val="000000"/>
              </a:solidFill>
              <a:latin typeface="Buxton Sketch" panose="03080500000500000004" pitchFamily="66" charset="0"/>
            </a:endParaRPr>
          </a:p>
        </p:txBody>
      </p:sp>
      <p:sp>
        <p:nvSpPr>
          <p:cNvPr id="35" name="TextBox 34">
            <a:extLst>
              <a:ext uri="{FF2B5EF4-FFF2-40B4-BE49-F238E27FC236}">
                <a16:creationId xmlns:a16="http://schemas.microsoft.com/office/drawing/2014/main" id="{0471DCF0-0FE5-4DE2-8600-59BC0340E077}"/>
              </a:ext>
            </a:extLst>
          </p:cNvPr>
          <p:cNvSpPr txBox="1"/>
          <p:nvPr/>
        </p:nvSpPr>
        <p:spPr>
          <a:xfrm>
            <a:off x="1582777" y="4238194"/>
            <a:ext cx="9758853" cy="830997"/>
          </a:xfrm>
          <a:prstGeom prst="rect">
            <a:avLst/>
          </a:prstGeom>
          <a:noFill/>
        </p:spPr>
        <p:txBody>
          <a:bodyPr wrap="square" rtlCol="0">
            <a:spAutoFit/>
          </a:bodyPr>
          <a:lstStyle/>
          <a:p>
            <a:r>
              <a:rPr lang="en-GB" sz="2400" dirty="0">
                <a:solidFill>
                  <a:srgbClr val="000000"/>
                </a:solidFill>
                <a:latin typeface="Buxton Sketch" panose="03080500000500000004" pitchFamily="66" charset="0"/>
              </a:rPr>
              <a:t>Each of the five molecules shown is called a “base”. A “base” joins with a PHOSPHATE   [PO</a:t>
            </a:r>
            <a:r>
              <a:rPr lang="en-GB" sz="2400" baseline="-25000" dirty="0">
                <a:solidFill>
                  <a:srgbClr val="000000"/>
                </a:solidFill>
                <a:latin typeface="Buxton Sketch" panose="03080500000500000004" pitchFamily="66" charset="0"/>
              </a:rPr>
              <a:t>4</a:t>
            </a:r>
            <a:r>
              <a:rPr lang="en-GB" sz="2400" dirty="0">
                <a:solidFill>
                  <a:srgbClr val="000000"/>
                </a:solidFill>
                <a:latin typeface="Buxton Sketch" panose="03080500000500000004" pitchFamily="66" charset="0"/>
              </a:rPr>
              <a:t>]</a:t>
            </a:r>
            <a:r>
              <a:rPr lang="en-GB" sz="2400" baseline="30000" dirty="0">
                <a:solidFill>
                  <a:srgbClr val="000000"/>
                </a:solidFill>
                <a:latin typeface="Buxton Sketch" panose="03080500000500000004" pitchFamily="66" charset="0"/>
              </a:rPr>
              <a:t>3-</a:t>
            </a:r>
            <a:r>
              <a:rPr lang="en-GB" sz="2400" dirty="0">
                <a:solidFill>
                  <a:srgbClr val="000000"/>
                </a:solidFill>
                <a:latin typeface="Buxton Sketch" panose="03080500000500000004" pitchFamily="66" charset="0"/>
              </a:rPr>
              <a:t> group and a SUGAR molecule (Deoxyribose) to make a NUCLEOTIDE.</a:t>
            </a:r>
            <a:endParaRPr lang="en-GB" dirty="0">
              <a:solidFill>
                <a:srgbClr val="000000"/>
              </a:solidFill>
              <a:latin typeface="Buxton Sketch" panose="03080500000500000004" pitchFamily="66" charset="0"/>
            </a:endParaRPr>
          </a:p>
        </p:txBody>
      </p:sp>
    </p:spTree>
    <p:extLst>
      <p:ext uri="{BB962C8B-B14F-4D97-AF65-F5344CB8AC3E}">
        <p14:creationId xmlns:p14="http://schemas.microsoft.com/office/powerpoint/2010/main" val="206134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BEB669-8166-407D-B127-982503E0055C}"/>
              </a:ext>
            </a:extLst>
          </p:cNvPr>
          <p:cNvSpPr/>
          <p:nvPr/>
        </p:nvSpPr>
        <p:spPr>
          <a:xfrm>
            <a:off x="378690" y="277091"/>
            <a:ext cx="269645" cy="6192000"/>
          </a:xfrm>
          <a:prstGeom prst="rect">
            <a:avLst/>
          </a:prstGeom>
          <a:solidFill>
            <a:srgbClr val="00B050"/>
          </a:solidFill>
          <a:ln w="3175">
            <a:solidFill>
              <a:srgbClr val="00000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4" name="AutoShape1"/>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QAAAA0AAAAAkAAAAEgAAACQAAAASAAAAAAAAAABAAAAAAAAAAEAAABQAAAAhbacS3FV1T8AAAAAAAAAAA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5" name="SlideSubtitle2"/>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0AAAAAkAAAAEgAAACQAAAASAAAAAAAAAAAAAAAAAAAAAEAAABQAAAAAAAAAAAA4D8AAAAAAADgPwAAAAAAAOA/AAAAAAAA4D8AAAAAAADgPwAAAAAAAOA/AAAAAAAA4D8AAAAAAADgPwAAAAAAAOA/AAAAAAAA4D8CAAAAjAAAAAAAAAAAAAAA////AACAgAgA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4" charset="0"/>
                <a:ea typeface="Tw Cen MT" pitchFamily="2" charset="0"/>
                <a:cs typeface="Tw Cen MT" pitchFamily="2" charset="0"/>
              </a:defRPr>
            </a:pPr>
            <a:r>
              <a:t>The STEM Cell</a:t>
            </a:r>
          </a:p>
        </p:txBody>
      </p:sp>
      <p:sp>
        <p:nvSpPr>
          <p:cNvPr id="7" name="DateTimeArea1"/>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LSkAAAAAAAC1SQAAdgUAABAAAAAmAAAACAAAAP//////////MAAAABQAAAAAAAAAAAD//wAAAQAAAP//AAABAA=="/>
              </a:ext>
            </a:extLst>
          </p:cNvSpPr>
          <p:nvPr/>
        </p:nvSpPr>
        <p:spPr>
          <a:xfrm>
            <a:off x="6693535" y="0"/>
            <a:ext cx="5288280" cy="887730"/>
          </a:xfrm>
          <a:prstGeom prst="rect">
            <a:avLst/>
          </a:prstGeom>
          <a:noFill/>
          <a:ln>
            <a:noFill/>
          </a:ln>
          <a:effectLst/>
        </p:spPr>
        <p:txBody>
          <a:bodyPr vert="horz" wrap="square" numCol="1" spcCol="215900" anchor="ctr"/>
          <a:lstStyle/>
          <a:p>
            <a:pPr algn="ctr" defTabSz="449580">
              <a:tabLst/>
              <a:defRPr lang="en-us" sz="3600" cap="none">
                <a:solidFill>
                  <a:srgbClr val="000000"/>
                </a:solidFill>
                <a:latin typeface="Buxton Sketch" pitchFamily="4" charset="0"/>
                <a:ea typeface="Buxton Sketch" pitchFamily="4" charset="0"/>
                <a:cs typeface="Buxton Sketch" pitchFamily="4" charset="0"/>
              </a:defRPr>
            </a:pPr>
            <a:fld id="{3F4A63B0-FED2-1F95-9CF2-08C02DBC6A5D}" type="datetime2">
              <a:t>Monday, September 6, 2021</a:t>
            </a:fld>
            <a:endParaRPr/>
          </a:p>
        </p:txBody>
      </p:sp>
      <p:pic>
        <p:nvPicPr>
          <p:cNvPr id="10" name="Picture 9">
            <a:extLst>
              <a:ext uri="{FF2B5EF4-FFF2-40B4-BE49-F238E27FC236}">
                <a16:creationId xmlns:a16="http://schemas.microsoft.com/office/drawing/2014/main" id="{0921FEAA-8DDF-475B-BF7C-F96142506C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006" y="3798019"/>
            <a:ext cx="2246578" cy="2057688"/>
          </a:xfrm>
          <a:prstGeom prst="rect">
            <a:avLst/>
          </a:prstGeom>
        </p:spPr>
      </p:pic>
      <p:pic>
        <p:nvPicPr>
          <p:cNvPr id="13" name="Picture 12">
            <a:extLst>
              <a:ext uri="{FF2B5EF4-FFF2-40B4-BE49-F238E27FC236}">
                <a16:creationId xmlns:a16="http://schemas.microsoft.com/office/drawing/2014/main" id="{8ED04292-7964-42CB-BBD4-12FB8A846BBF}"/>
              </a:ext>
            </a:extLst>
          </p:cNvPr>
          <p:cNvPicPr>
            <a:picLocks noChangeAspect="1"/>
          </p:cNvPicPr>
          <p:nvPr/>
        </p:nvPicPr>
        <p:blipFill>
          <a:blip r:embed="rId3"/>
          <a:stretch>
            <a:fillRect/>
          </a:stretch>
        </p:blipFill>
        <p:spPr>
          <a:xfrm>
            <a:off x="4878654" y="1820166"/>
            <a:ext cx="5897267" cy="1721912"/>
          </a:xfrm>
          <a:prstGeom prst="rect">
            <a:avLst/>
          </a:prstGeom>
        </p:spPr>
      </p:pic>
      <p:pic>
        <p:nvPicPr>
          <p:cNvPr id="16" name="Picture 15">
            <a:extLst>
              <a:ext uri="{FF2B5EF4-FFF2-40B4-BE49-F238E27FC236}">
                <a16:creationId xmlns:a16="http://schemas.microsoft.com/office/drawing/2014/main" id="{B2F8E61D-7AC1-44ED-90AD-80BE7931D3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9332" y="761561"/>
            <a:ext cx="2815382" cy="2486920"/>
          </a:xfrm>
          <a:prstGeom prst="rect">
            <a:avLst/>
          </a:prstGeom>
        </p:spPr>
      </p:pic>
      <p:sp>
        <p:nvSpPr>
          <p:cNvPr id="17" name="Rectangle: Rounded Corners 16">
            <a:extLst>
              <a:ext uri="{FF2B5EF4-FFF2-40B4-BE49-F238E27FC236}">
                <a16:creationId xmlns:a16="http://schemas.microsoft.com/office/drawing/2014/main" id="{1823DBDF-53A5-495D-9524-10302580C938}"/>
              </a:ext>
            </a:extLst>
          </p:cNvPr>
          <p:cNvSpPr/>
          <p:nvPr/>
        </p:nvSpPr>
        <p:spPr>
          <a:xfrm>
            <a:off x="1546336" y="775694"/>
            <a:ext cx="2815383" cy="2569569"/>
          </a:xfrm>
          <a:prstGeom prst="roundRect">
            <a:avLst/>
          </a:prstGeom>
          <a:ln w="57150">
            <a:solidFill>
              <a:srgbClr val="FF000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32" name="Rectangle: Rounded Corners 31">
            <a:extLst>
              <a:ext uri="{FF2B5EF4-FFF2-40B4-BE49-F238E27FC236}">
                <a16:creationId xmlns:a16="http://schemas.microsoft.com/office/drawing/2014/main" id="{DB7C3D1F-FC11-4877-B5A1-9758C6969B9A}"/>
              </a:ext>
            </a:extLst>
          </p:cNvPr>
          <p:cNvSpPr/>
          <p:nvPr/>
        </p:nvSpPr>
        <p:spPr>
          <a:xfrm>
            <a:off x="1546335" y="3542078"/>
            <a:ext cx="2815383" cy="2569569"/>
          </a:xfrm>
          <a:prstGeom prst="roundRect">
            <a:avLst/>
          </a:prstGeom>
          <a:ln w="57150">
            <a:solidFill>
              <a:srgbClr val="00206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36" name="Rectangle: Rounded Corners 35">
            <a:extLst>
              <a:ext uri="{FF2B5EF4-FFF2-40B4-BE49-F238E27FC236}">
                <a16:creationId xmlns:a16="http://schemas.microsoft.com/office/drawing/2014/main" id="{DD844122-2688-49E0-B6CD-EE8FEC5F1762}"/>
              </a:ext>
            </a:extLst>
          </p:cNvPr>
          <p:cNvSpPr/>
          <p:nvPr/>
        </p:nvSpPr>
        <p:spPr>
          <a:xfrm>
            <a:off x="4874362" y="1396337"/>
            <a:ext cx="5927486" cy="2569569"/>
          </a:xfrm>
          <a:prstGeom prst="roundRect">
            <a:avLst/>
          </a:prstGeom>
          <a:ln w="57150">
            <a:solidFill>
              <a:srgbClr val="00B05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cxnSp>
        <p:nvCxnSpPr>
          <p:cNvPr id="29" name="Connector: Elbow 28">
            <a:extLst>
              <a:ext uri="{FF2B5EF4-FFF2-40B4-BE49-F238E27FC236}">
                <a16:creationId xmlns:a16="http://schemas.microsoft.com/office/drawing/2014/main" id="{284D924B-E488-4183-88F3-EEAD6120A784}"/>
              </a:ext>
            </a:extLst>
          </p:cNvPr>
          <p:cNvCxnSpPr>
            <a:stCxn id="37" idx="2"/>
            <a:endCxn id="38" idx="0"/>
          </p:cNvCxnSpPr>
          <p:nvPr/>
        </p:nvCxnSpPr>
        <p:spPr>
          <a:xfrm rot="16200000" flipH="1">
            <a:off x="5571497" y="4943845"/>
            <a:ext cx="327990" cy="1265"/>
          </a:xfrm>
          <a:prstGeom prst="bentConnector3">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194C7AE4-7CB9-4A58-B353-801637966F09}"/>
              </a:ext>
            </a:extLst>
          </p:cNvPr>
          <p:cNvCxnSpPr>
            <a:stCxn id="38" idx="3"/>
            <a:endCxn id="39" idx="1"/>
          </p:cNvCxnSpPr>
          <p:nvPr/>
        </p:nvCxnSpPr>
        <p:spPr>
          <a:xfrm flipV="1">
            <a:off x="6119102" y="5481640"/>
            <a:ext cx="574433" cy="4890"/>
          </a:xfrm>
          <a:prstGeom prst="bentConnector3">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4F569837-1C30-41DA-A6E0-E80DF1FCC79B}"/>
              </a:ext>
            </a:extLst>
          </p:cNvPr>
          <p:cNvCxnSpPr>
            <a:stCxn id="38" idx="2"/>
            <a:endCxn id="40" idx="0"/>
          </p:cNvCxnSpPr>
          <p:nvPr/>
        </p:nvCxnSpPr>
        <p:spPr>
          <a:xfrm rot="5400000">
            <a:off x="5579915" y="6019532"/>
            <a:ext cx="311157" cy="1265"/>
          </a:xfrm>
          <a:prstGeom prst="bentConnector3">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DB1E8D89-B965-4DC4-BB62-BE109EA24DD7}"/>
              </a:ext>
            </a:extLst>
          </p:cNvPr>
          <p:cNvSpPr/>
          <p:nvPr/>
        </p:nvSpPr>
        <p:spPr>
          <a:xfrm>
            <a:off x="5477293" y="4251317"/>
            <a:ext cx="515133" cy="529166"/>
          </a:xfrm>
          <a:prstGeom prst="roundRect">
            <a:avLst/>
          </a:prstGeom>
          <a:ln w="57150">
            <a:solidFill>
              <a:srgbClr val="FF000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38" name="Rectangle: Rounded Corners 37">
            <a:extLst>
              <a:ext uri="{FF2B5EF4-FFF2-40B4-BE49-F238E27FC236}">
                <a16:creationId xmlns:a16="http://schemas.microsoft.com/office/drawing/2014/main" id="{CBBB212F-31BE-4345-A6B1-22611204DB80}"/>
              </a:ext>
            </a:extLst>
          </p:cNvPr>
          <p:cNvSpPr/>
          <p:nvPr/>
        </p:nvSpPr>
        <p:spPr>
          <a:xfrm>
            <a:off x="5353148" y="5108473"/>
            <a:ext cx="765954" cy="756113"/>
          </a:xfrm>
          <a:prstGeom prst="roundRect">
            <a:avLst/>
          </a:prstGeom>
          <a:ln w="57150">
            <a:solidFill>
              <a:srgbClr val="00206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39" name="Rectangle: Rounded Corners 38">
            <a:extLst>
              <a:ext uri="{FF2B5EF4-FFF2-40B4-BE49-F238E27FC236}">
                <a16:creationId xmlns:a16="http://schemas.microsoft.com/office/drawing/2014/main" id="{6848AAAA-5DEF-45CB-9FA0-F4352A0D1D3E}"/>
              </a:ext>
            </a:extLst>
          </p:cNvPr>
          <p:cNvSpPr/>
          <p:nvPr/>
        </p:nvSpPr>
        <p:spPr>
          <a:xfrm>
            <a:off x="6693535" y="5098694"/>
            <a:ext cx="765954" cy="765892"/>
          </a:xfrm>
          <a:prstGeom prst="roundRect">
            <a:avLst/>
          </a:prstGeom>
          <a:ln w="57150">
            <a:solidFill>
              <a:srgbClr val="00B05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40" name="Rectangle: Rounded Corners 39">
            <a:extLst>
              <a:ext uri="{FF2B5EF4-FFF2-40B4-BE49-F238E27FC236}">
                <a16:creationId xmlns:a16="http://schemas.microsoft.com/office/drawing/2014/main" id="{B89A02A3-0A8B-46CA-89EE-E28C7FC12A3D}"/>
              </a:ext>
            </a:extLst>
          </p:cNvPr>
          <p:cNvSpPr/>
          <p:nvPr/>
        </p:nvSpPr>
        <p:spPr>
          <a:xfrm>
            <a:off x="5477293" y="6175743"/>
            <a:ext cx="515133" cy="529166"/>
          </a:xfrm>
          <a:prstGeom prst="roundRect">
            <a:avLst/>
          </a:prstGeom>
          <a:ln w="57150">
            <a:solidFill>
              <a:srgbClr val="FF000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47" name="Rectangle: Rounded Corners 46">
            <a:extLst>
              <a:ext uri="{FF2B5EF4-FFF2-40B4-BE49-F238E27FC236}">
                <a16:creationId xmlns:a16="http://schemas.microsoft.com/office/drawing/2014/main" id="{97E48C9F-7ACE-4A1B-92CB-8A150FB8A840}"/>
              </a:ext>
            </a:extLst>
          </p:cNvPr>
          <p:cNvSpPr/>
          <p:nvPr/>
        </p:nvSpPr>
        <p:spPr>
          <a:xfrm>
            <a:off x="5259718" y="4104374"/>
            <a:ext cx="5539600" cy="1888054"/>
          </a:xfrm>
          <a:prstGeom prst="roundRect">
            <a:avLst/>
          </a:prstGeom>
          <a:ln w="9525">
            <a:solidFill>
              <a:srgbClr val="000000"/>
            </a:solidFill>
            <a:prstDash val="dash"/>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2" name="TextBox 1">
            <a:extLst>
              <a:ext uri="{FF2B5EF4-FFF2-40B4-BE49-F238E27FC236}">
                <a16:creationId xmlns:a16="http://schemas.microsoft.com/office/drawing/2014/main" id="{19866639-95EB-41FC-AB9D-333066002059}"/>
              </a:ext>
            </a:extLst>
          </p:cNvPr>
          <p:cNvSpPr txBox="1"/>
          <p:nvPr/>
        </p:nvSpPr>
        <p:spPr>
          <a:xfrm>
            <a:off x="7901126" y="4251317"/>
            <a:ext cx="2630338" cy="1200329"/>
          </a:xfrm>
          <a:prstGeom prst="rect">
            <a:avLst/>
          </a:prstGeom>
          <a:noFill/>
        </p:spPr>
        <p:txBody>
          <a:bodyPr wrap="square" rtlCol="0">
            <a:spAutoFit/>
          </a:bodyPr>
          <a:lstStyle/>
          <a:p>
            <a:r>
              <a:rPr lang="en-GB" dirty="0">
                <a:solidFill>
                  <a:srgbClr val="000000"/>
                </a:solidFill>
                <a:latin typeface="Buxton Sketch" panose="03080500000500000004" pitchFamily="66" charset="0"/>
              </a:rPr>
              <a:t>A </a:t>
            </a:r>
            <a:r>
              <a:rPr lang="en-GB" dirty="0">
                <a:solidFill>
                  <a:srgbClr val="FF0000"/>
                </a:solidFill>
                <a:latin typeface="Buxton Sketch" panose="03080500000500000004" pitchFamily="66" charset="0"/>
              </a:rPr>
              <a:t>phosphate</a:t>
            </a:r>
            <a:r>
              <a:rPr lang="en-GB" dirty="0">
                <a:solidFill>
                  <a:srgbClr val="000000"/>
                </a:solidFill>
                <a:latin typeface="Buxton Sketch" panose="03080500000500000004" pitchFamily="66" charset="0"/>
              </a:rPr>
              <a:t> group, a </a:t>
            </a:r>
            <a:r>
              <a:rPr lang="en-GB" dirty="0">
                <a:solidFill>
                  <a:schemeClr val="accent2">
                    <a:lumMod val="50000"/>
                  </a:schemeClr>
                </a:solidFill>
                <a:latin typeface="Buxton Sketch" panose="03080500000500000004" pitchFamily="66" charset="0"/>
              </a:rPr>
              <a:t>deoxyribose</a:t>
            </a:r>
            <a:r>
              <a:rPr lang="en-GB" dirty="0">
                <a:solidFill>
                  <a:srgbClr val="000000"/>
                </a:solidFill>
                <a:latin typeface="Buxton Sketch" panose="03080500000500000004" pitchFamily="66" charset="0"/>
              </a:rPr>
              <a:t> molecule and one of four ‘</a:t>
            </a:r>
            <a:r>
              <a:rPr lang="en-GB" dirty="0">
                <a:solidFill>
                  <a:srgbClr val="00B050"/>
                </a:solidFill>
                <a:latin typeface="Buxton Sketch" panose="03080500000500000004" pitchFamily="66" charset="0"/>
              </a:rPr>
              <a:t>bases</a:t>
            </a:r>
            <a:r>
              <a:rPr lang="en-GB" dirty="0">
                <a:solidFill>
                  <a:srgbClr val="000000"/>
                </a:solidFill>
                <a:latin typeface="Buxton Sketch" panose="03080500000500000004" pitchFamily="66" charset="0"/>
              </a:rPr>
              <a:t>’ (A T C G)will make up a NUCLEOTIDE unit.</a:t>
            </a:r>
          </a:p>
        </p:txBody>
      </p:sp>
      <p:pic>
        <p:nvPicPr>
          <p:cNvPr id="6" name="Picture1"/>
          <p:cNvPicPr>
            <a:picLocks noChangeAspect="1"/>
            <a:extLst>
              <a:ext uri="smNativeData">
                <pr:smNativeData xmlns:mc="http://schemas.openxmlformats.org/markup-compatibility/2006" xmlns:p14="http://schemas.microsoft.com/office/powerpoint/2010/main" xmlns:p15="http://schemas.microsoft.com/office/powerpoint/2012/main" xmlns:pr="smNativeData" xmlns="smNativeData" val="SMDATA_18_UjDTYB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5"/>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Tree>
    <p:extLst>
      <p:ext uri="{BB962C8B-B14F-4D97-AF65-F5344CB8AC3E}">
        <p14:creationId xmlns:p14="http://schemas.microsoft.com/office/powerpoint/2010/main" val="2203082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BEB669-8166-407D-B127-982503E0055C}"/>
              </a:ext>
            </a:extLst>
          </p:cNvPr>
          <p:cNvSpPr/>
          <p:nvPr/>
        </p:nvSpPr>
        <p:spPr>
          <a:xfrm>
            <a:off x="378690" y="277091"/>
            <a:ext cx="269645" cy="6192000"/>
          </a:xfrm>
          <a:prstGeom prst="rect">
            <a:avLst/>
          </a:prstGeom>
          <a:solidFill>
            <a:srgbClr val="00B050"/>
          </a:solidFill>
          <a:ln w="3175">
            <a:solidFill>
              <a:srgbClr val="00000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4" name="AutoShape1"/>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QAAAA0AAAAAkAAAAEgAAACQAAAASAAAAAAAAAABAAAAAAAAAAEAAABQAAAAhbacS3FV1T8AAAAAAAAAAA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5" name="SlideSubtitle2"/>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0AAAAAkAAAAEgAAACQAAAASAAAAAAAAAAAAAAAAAAAAAEAAABQAAAAAAAAAAAA4D8AAAAAAADgPwAAAAAAAOA/AAAAAAAA4D8AAAAAAADgPwAAAAAAAOA/AAAAAAAA4D8AAAAAAADgPwAAAAAAAOA/AAAAAAAA4D8CAAAAjAAAAAAAAAAAAAAA////AACAgAgA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4" charset="0"/>
                <a:ea typeface="Tw Cen MT" pitchFamily="2" charset="0"/>
                <a:cs typeface="Tw Cen MT" pitchFamily="2" charset="0"/>
              </a:defRPr>
            </a:pPr>
            <a:r>
              <a:t>The STEM Cell</a:t>
            </a:r>
          </a:p>
        </p:txBody>
      </p:sp>
      <p:pic>
        <p:nvPicPr>
          <p:cNvPr id="6"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UjDTYB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7" name="DateTimeArea1"/>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LSkAAAAAAAC1SQAAdgUAABAAAAAmAAAACAAAAP//////////MAAAABQAAAAAAAAAAAD//wAAAQAAAP//AAABAA=="/>
              </a:ext>
            </a:extLst>
          </p:cNvSpPr>
          <p:nvPr/>
        </p:nvSpPr>
        <p:spPr>
          <a:xfrm>
            <a:off x="6693535" y="0"/>
            <a:ext cx="5288280" cy="887730"/>
          </a:xfrm>
          <a:prstGeom prst="rect">
            <a:avLst/>
          </a:prstGeom>
          <a:noFill/>
          <a:ln>
            <a:noFill/>
          </a:ln>
          <a:effectLst/>
        </p:spPr>
        <p:txBody>
          <a:bodyPr vert="horz" wrap="square" numCol="1" spcCol="215900" anchor="ctr"/>
          <a:lstStyle/>
          <a:p>
            <a:pPr algn="ctr" defTabSz="449580">
              <a:tabLst/>
              <a:defRPr lang="en-us" sz="3600" cap="none">
                <a:solidFill>
                  <a:srgbClr val="000000"/>
                </a:solidFill>
                <a:latin typeface="Buxton Sketch" pitchFamily="4" charset="0"/>
                <a:ea typeface="Buxton Sketch" pitchFamily="4" charset="0"/>
                <a:cs typeface="Buxton Sketch" pitchFamily="4" charset="0"/>
              </a:defRPr>
            </a:pPr>
            <a:fld id="{3F4A63B0-FED2-1F95-9CF2-08C02DBC6A5D}" type="datetime2">
              <a:t>Monday, September 6, 2021</a:t>
            </a:fld>
            <a:endParaRPr/>
          </a:p>
        </p:txBody>
      </p:sp>
      <p:pic>
        <p:nvPicPr>
          <p:cNvPr id="3" name="Picture 2">
            <a:extLst>
              <a:ext uri="{FF2B5EF4-FFF2-40B4-BE49-F238E27FC236}">
                <a16:creationId xmlns:a16="http://schemas.microsoft.com/office/drawing/2014/main" id="{CFE2C880-BDD1-45FF-9ECA-E5699AAFE2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2563" y="868387"/>
            <a:ext cx="7204044" cy="5763235"/>
          </a:xfrm>
          <a:prstGeom prst="rect">
            <a:avLst/>
          </a:prstGeom>
        </p:spPr>
      </p:pic>
      <p:sp>
        <p:nvSpPr>
          <p:cNvPr id="8" name="TextBox 7">
            <a:extLst>
              <a:ext uri="{FF2B5EF4-FFF2-40B4-BE49-F238E27FC236}">
                <a16:creationId xmlns:a16="http://schemas.microsoft.com/office/drawing/2014/main" id="{98F6D8BD-3292-42A3-92C7-7329FAA6D44F}"/>
              </a:ext>
            </a:extLst>
          </p:cNvPr>
          <p:cNvSpPr txBox="1"/>
          <p:nvPr/>
        </p:nvSpPr>
        <p:spPr>
          <a:xfrm>
            <a:off x="8939814" y="1473693"/>
            <a:ext cx="2920753" cy="1200329"/>
          </a:xfrm>
          <a:prstGeom prst="rect">
            <a:avLst/>
          </a:prstGeom>
          <a:noFill/>
        </p:spPr>
        <p:txBody>
          <a:bodyPr wrap="square" rtlCol="0">
            <a:spAutoFit/>
          </a:bodyPr>
          <a:lstStyle/>
          <a:p>
            <a:r>
              <a:rPr lang="en-GB" dirty="0">
                <a:solidFill>
                  <a:srgbClr val="000000"/>
                </a:solidFill>
                <a:latin typeface="Buxton Sketch" panose="03080500000500000004" pitchFamily="66" charset="0"/>
              </a:rPr>
              <a:t>Note that in the DNA model we use the bases:</a:t>
            </a:r>
          </a:p>
          <a:p>
            <a:endParaRPr lang="en-GB" dirty="0">
              <a:solidFill>
                <a:srgbClr val="000000"/>
              </a:solidFill>
              <a:latin typeface="Buxton Sketch" panose="03080500000500000004" pitchFamily="66" charset="0"/>
            </a:endParaRPr>
          </a:p>
          <a:p>
            <a:r>
              <a:rPr lang="en-GB" dirty="0">
                <a:solidFill>
                  <a:srgbClr val="000000"/>
                </a:solidFill>
                <a:latin typeface="Buxton Sketch" panose="03080500000500000004" pitchFamily="66" charset="0"/>
              </a:rPr>
              <a:t>C	G	A	T</a:t>
            </a:r>
          </a:p>
        </p:txBody>
      </p:sp>
      <p:sp>
        <p:nvSpPr>
          <p:cNvPr id="10" name="TextBox 9">
            <a:extLst>
              <a:ext uri="{FF2B5EF4-FFF2-40B4-BE49-F238E27FC236}">
                <a16:creationId xmlns:a16="http://schemas.microsoft.com/office/drawing/2014/main" id="{AC0EA677-C0EA-449C-8354-8A48B10D101B}"/>
              </a:ext>
            </a:extLst>
          </p:cNvPr>
          <p:cNvSpPr txBox="1"/>
          <p:nvPr/>
        </p:nvSpPr>
        <p:spPr>
          <a:xfrm>
            <a:off x="8939814" y="2772926"/>
            <a:ext cx="2920753" cy="1200329"/>
          </a:xfrm>
          <a:prstGeom prst="rect">
            <a:avLst/>
          </a:prstGeom>
          <a:noFill/>
        </p:spPr>
        <p:txBody>
          <a:bodyPr wrap="square" rtlCol="0">
            <a:spAutoFit/>
          </a:bodyPr>
          <a:lstStyle/>
          <a:p>
            <a:r>
              <a:rPr lang="en-GB" dirty="0">
                <a:solidFill>
                  <a:srgbClr val="000000"/>
                </a:solidFill>
                <a:latin typeface="Buxton Sketch" panose="03080500000500000004" pitchFamily="66" charset="0"/>
              </a:rPr>
              <a:t>In the mRNA model we use the bases:</a:t>
            </a:r>
          </a:p>
          <a:p>
            <a:endParaRPr lang="en-GB" dirty="0">
              <a:solidFill>
                <a:srgbClr val="000000"/>
              </a:solidFill>
              <a:latin typeface="Buxton Sketch" panose="03080500000500000004" pitchFamily="66" charset="0"/>
            </a:endParaRPr>
          </a:p>
          <a:p>
            <a:r>
              <a:rPr lang="en-GB" dirty="0">
                <a:solidFill>
                  <a:srgbClr val="000000"/>
                </a:solidFill>
                <a:latin typeface="Buxton Sketch" panose="03080500000500000004" pitchFamily="66" charset="0"/>
              </a:rPr>
              <a:t>C	G	A	U</a:t>
            </a:r>
          </a:p>
        </p:txBody>
      </p:sp>
      <p:sp>
        <p:nvSpPr>
          <p:cNvPr id="11" name="TextBox 10">
            <a:extLst>
              <a:ext uri="{FF2B5EF4-FFF2-40B4-BE49-F238E27FC236}">
                <a16:creationId xmlns:a16="http://schemas.microsoft.com/office/drawing/2014/main" id="{DAA934AF-2B72-4258-8EEC-7AC09453420F}"/>
              </a:ext>
            </a:extLst>
          </p:cNvPr>
          <p:cNvSpPr txBox="1"/>
          <p:nvPr/>
        </p:nvSpPr>
        <p:spPr>
          <a:xfrm>
            <a:off x="8892557" y="4341177"/>
            <a:ext cx="2920753" cy="1477328"/>
          </a:xfrm>
          <a:prstGeom prst="rect">
            <a:avLst/>
          </a:prstGeom>
          <a:noFill/>
        </p:spPr>
        <p:txBody>
          <a:bodyPr wrap="square" rtlCol="0">
            <a:spAutoFit/>
          </a:bodyPr>
          <a:lstStyle/>
          <a:p>
            <a:r>
              <a:rPr lang="en-GB" dirty="0">
                <a:solidFill>
                  <a:srgbClr val="000000"/>
                </a:solidFill>
                <a:latin typeface="Buxton Sketch" panose="03080500000500000004" pitchFamily="66" charset="0"/>
              </a:rPr>
              <a:t>BUT – now we have introduced a new player – mRNA which is “messenger RNA” and this is the holder of the template for a protein to be created.</a:t>
            </a:r>
          </a:p>
        </p:txBody>
      </p:sp>
    </p:spTree>
    <p:extLst>
      <p:ext uri="{BB962C8B-B14F-4D97-AF65-F5344CB8AC3E}">
        <p14:creationId xmlns:p14="http://schemas.microsoft.com/office/powerpoint/2010/main" val="705621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BEB669-8166-407D-B127-982503E0055C}"/>
              </a:ext>
            </a:extLst>
          </p:cNvPr>
          <p:cNvSpPr/>
          <p:nvPr/>
        </p:nvSpPr>
        <p:spPr>
          <a:xfrm>
            <a:off x="378690" y="277091"/>
            <a:ext cx="269645" cy="6192000"/>
          </a:xfrm>
          <a:prstGeom prst="rect">
            <a:avLst/>
          </a:prstGeom>
          <a:solidFill>
            <a:srgbClr val="00B050"/>
          </a:solidFill>
          <a:ln w="3175">
            <a:solidFill>
              <a:srgbClr val="00000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4" name="AutoShape1"/>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QAAAA0AAAAAkAAAAEgAAACQAAAASAAAAAAAAAABAAAAAAAAAAEAAABQAAAAhbacS3FV1T8AAAAAAAAAAA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5" name="SlideSubtitle2"/>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0AAAAAkAAAAEgAAACQAAAASAAAAAAAAAAAAAAAAAAAAAEAAABQAAAAAAAAAAAA4D8AAAAAAADgPwAAAAAAAOA/AAAAAAAA4D8AAAAAAADgPwAAAAAAAOA/AAAAAAAA4D8AAAAAAADgPwAAAAAAAOA/AAAAAAAA4D8CAAAAjAAAAAAAAAAAAAAA////AACAgAgA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4" charset="0"/>
                <a:ea typeface="Tw Cen MT" pitchFamily="2" charset="0"/>
                <a:cs typeface="Tw Cen MT" pitchFamily="2" charset="0"/>
              </a:defRPr>
            </a:pPr>
            <a:r>
              <a:t>The STEM Cell</a:t>
            </a:r>
          </a:p>
        </p:txBody>
      </p:sp>
      <p:pic>
        <p:nvPicPr>
          <p:cNvPr id="6" name="Picture1"/>
          <p:cNvPicPr>
            <a:picLocks noChangeAspect="1"/>
            <a:extLst>
              <a:ext uri="smNativeData">
                <pr:smNativeData xmlns:mc="http://schemas.openxmlformats.org/markup-compatibility/2006" xmlns:p14="http://schemas.microsoft.com/office/powerpoint/2010/main" xmlns:p15="http://schemas.microsoft.com/office/powerpoint/2012/main" xmlns:pr="smNativeData" xmlns="smNativeData" val="SMDATA_18_UjDTYB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7" name="DateTimeArea1"/>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LSkAAAAAAAC1SQAAdgUAABAAAAAmAAAACAAAAP//////////MAAAABQAAAAAAAAAAAD//wAAAQAAAP//AAABAA=="/>
              </a:ext>
            </a:extLst>
          </p:cNvSpPr>
          <p:nvPr/>
        </p:nvSpPr>
        <p:spPr>
          <a:xfrm>
            <a:off x="6693535" y="0"/>
            <a:ext cx="5288280" cy="887730"/>
          </a:xfrm>
          <a:prstGeom prst="rect">
            <a:avLst/>
          </a:prstGeom>
          <a:noFill/>
          <a:ln>
            <a:noFill/>
          </a:ln>
          <a:effectLst/>
        </p:spPr>
        <p:txBody>
          <a:bodyPr vert="horz" wrap="square" numCol="1" spcCol="215900" anchor="ctr"/>
          <a:lstStyle/>
          <a:p>
            <a:pPr algn="ctr" defTabSz="449580">
              <a:tabLst/>
              <a:defRPr lang="en-us" sz="3600" cap="none">
                <a:solidFill>
                  <a:srgbClr val="000000"/>
                </a:solidFill>
                <a:latin typeface="Buxton Sketch" pitchFamily="4" charset="0"/>
                <a:ea typeface="Buxton Sketch" pitchFamily="4" charset="0"/>
                <a:cs typeface="Buxton Sketch" pitchFamily="4" charset="0"/>
              </a:defRPr>
            </a:pPr>
            <a:fld id="{3F4A63B0-FED2-1F95-9CF2-08C02DBC6A5D}" type="datetime2">
              <a:t>Monday, September 6, 2021</a:t>
            </a:fld>
            <a:endParaRPr/>
          </a:p>
        </p:txBody>
      </p:sp>
      <p:pic>
        <p:nvPicPr>
          <p:cNvPr id="3" name="Picture 2">
            <a:extLst>
              <a:ext uri="{FF2B5EF4-FFF2-40B4-BE49-F238E27FC236}">
                <a16:creationId xmlns:a16="http://schemas.microsoft.com/office/drawing/2014/main" id="{A138D182-65CE-4DF8-9080-7C6537DFA6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920" y="311186"/>
            <a:ext cx="2390476" cy="6123809"/>
          </a:xfrm>
          <a:prstGeom prst="rect">
            <a:avLst/>
          </a:prstGeom>
        </p:spPr>
      </p:pic>
      <p:sp>
        <p:nvSpPr>
          <p:cNvPr id="8" name="TextBox 7">
            <a:extLst>
              <a:ext uri="{FF2B5EF4-FFF2-40B4-BE49-F238E27FC236}">
                <a16:creationId xmlns:a16="http://schemas.microsoft.com/office/drawing/2014/main" id="{46353F4A-0143-45B5-8163-8E1EDA33125F}"/>
              </a:ext>
            </a:extLst>
          </p:cNvPr>
          <p:cNvSpPr txBox="1"/>
          <p:nvPr/>
        </p:nvSpPr>
        <p:spPr>
          <a:xfrm>
            <a:off x="4367814" y="1118586"/>
            <a:ext cx="7614001" cy="646331"/>
          </a:xfrm>
          <a:prstGeom prst="rect">
            <a:avLst/>
          </a:prstGeom>
          <a:noFill/>
        </p:spPr>
        <p:txBody>
          <a:bodyPr wrap="square" rtlCol="0">
            <a:spAutoFit/>
          </a:bodyPr>
          <a:lstStyle/>
          <a:p>
            <a:r>
              <a:rPr lang="en-GB" dirty="0">
                <a:solidFill>
                  <a:srgbClr val="000000"/>
                </a:solidFill>
                <a:latin typeface="Buxton Sketch" panose="03080500000500000004" pitchFamily="66" charset="0"/>
              </a:rPr>
              <a:t>DNA is too large to leave the nucleus. The nuclear membrane is porous but the pores are too small to allow DNA out.</a:t>
            </a:r>
          </a:p>
        </p:txBody>
      </p:sp>
      <p:sp>
        <p:nvSpPr>
          <p:cNvPr id="10" name="TextBox 9">
            <a:extLst>
              <a:ext uri="{FF2B5EF4-FFF2-40B4-BE49-F238E27FC236}">
                <a16:creationId xmlns:a16="http://schemas.microsoft.com/office/drawing/2014/main" id="{3338B2B2-3A01-49F7-A3EA-0EB6D5B55E6E}"/>
              </a:ext>
            </a:extLst>
          </p:cNvPr>
          <p:cNvSpPr txBox="1"/>
          <p:nvPr/>
        </p:nvSpPr>
        <p:spPr>
          <a:xfrm>
            <a:off x="4367813" y="1739499"/>
            <a:ext cx="7614001" cy="923330"/>
          </a:xfrm>
          <a:prstGeom prst="rect">
            <a:avLst/>
          </a:prstGeom>
          <a:noFill/>
        </p:spPr>
        <p:txBody>
          <a:bodyPr wrap="square" rtlCol="0">
            <a:spAutoFit/>
          </a:bodyPr>
          <a:lstStyle/>
          <a:p>
            <a:r>
              <a:rPr lang="en-GB" dirty="0">
                <a:solidFill>
                  <a:srgbClr val="000000"/>
                </a:solidFill>
                <a:latin typeface="Buxton Sketch" panose="03080500000500000004" pitchFamily="66" charset="0"/>
              </a:rPr>
              <a:t>Chemical processes (RNA Polymerase) “splits” or “unwinds” the double helix of the DNA into a single strand, much like sawing a wooden ladder in half by cutting each rung in the middle,</a:t>
            </a:r>
          </a:p>
        </p:txBody>
      </p:sp>
      <p:sp>
        <p:nvSpPr>
          <p:cNvPr id="11" name="TextBox 10">
            <a:extLst>
              <a:ext uri="{FF2B5EF4-FFF2-40B4-BE49-F238E27FC236}">
                <a16:creationId xmlns:a16="http://schemas.microsoft.com/office/drawing/2014/main" id="{CA5E9C93-B47E-43F1-9D2C-84DD2CCF9722}"/>
              </a:ext>
            </a:extLst>
          </p:cNvPr>
          <p:cNvSpPr txBox="1"/>
          <p:nvPr/>
        </p:nvSpPr>
        <p:spPr>
          <a:xfrm>
            <a:off x="4348605" y="2662264"/>
            <a:ext cx="7614001" cy="923330"/>
          </a:xfrm>
          <a:prstGeom prst="rect">
            <a:avLst/>
          </a:prstGeom>
          <a:noFill/>
        </p:spPr>
        <p:txBody>
          <a:bodyPr wrap="square" rtlCol="0">
            <a:spAutoFit/>
          </a:bodyPr>
          <a:lstStyle/>
          <a:p>
            <a:r>
              <a:rPr lang="en-GB" dirty="0">
                <a:solidFill>
                  <a:srgbClr val="000000"/>
                </a:solidFill>
                <a:latin typeface="Buxton Sketch" panose="03080500000500000004" pitchFamily="66" charset="0"/>
              </a:rPr>
              <a:t>This “messenger RNA” or mRNA holds the sequence of required bases to recreate the double helix in the creation of the protein. mRNA is small enough to slip out of the nucleus through the pores.</a:t>
            </a:r>
          </a:p>
        </p:txBody>
      </p:sp>
      <p:sp>
        <p:nvSpPr>
          <p:cNvPr id="12" name="TextBox 11">
            <a:extLst>
              <a:ext uri="{FF2B5EF4-FFF2-40B4-BE49-F238E27FC236}">
                <a16:creationId xmlns:a16="http://schemas.microsoft.com/office/drawing/2014/main" id="{75ABFFA1-94CF-409D-BDB2-A7CDB386013B}"/>
              </a:ext>
            </a:extLst>
          </p:cNvPr>
          <p:cNvSpPr txBox="1"/>
          <p:nvPr/>
        </p:nvSpPr>
        <p:spPr>
          <a:xfrm>
            <a:off x="4367812" y="3657834"/>
            <a:ext cx="7614001" cy="646331"/>
          </a:xfrm>
          <a:prstGeom prst="rect">
            <a:avLst/>
          </a:prstGeom>
          <a:noFill/>
        </p:spPr>
        <p:txBody>
          <a:bodyPr wrap="square" rtlCol="0">
            <a:spAutoFit/>
          </a:bodyPr>
          <a:lstStyle/>
          <a:p>
            <a:r>
              <a:rPr lang="en-GB" dirty="0">
                <a:solidFill>
                  <a:srgbClr val="000000"/>
                </a:solidFill>
                <a:latin typeface="Buxton Sketch" panose="03080500000500000004" pitchFamily="66" charset="0"/>
              </a:rPr>
              <a:t>This is the sequence that the image to the left shows, drawn simply like a comb lying on its back:</a:t>
            </a:r>
          </a:p>
        </p:txBody>
      </p:sp>
      <p:cxnSp>
        <p:nvCxnSpPr>
          <p:cNvPr id="14" name="Straight Connector 13">
            <a:extLst>
              <a:ext uri="{FF2B5EF4-FFF2-40B4-BE49-F238E27FC236}">
                <a16:creationId xmlns:a16="http://schemas.microsoft.com/office/drawing/2014/main" id="{64A80E7E-C043-4489-A30B-E014C69CBAE5}"/>
              </a:ext>
            </a:extLst>
          </p:cNvPr>
          <p:cNvCxnSpPr>
            <a:cxnSpLocks/>
          </p:cNvCxnSpPr>
          <p:nvPr/>
        </p:nvCxnSpPr>
        <p:spPr>
          <a:xfrm>
            <a:off x="5989454" y="5120672"/>
            <a:ext cx="3749335"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09708F1-AB0B-4465-AC1A-775ECB087838}"/>
              </a:ext>
            </a:extLst>
          </p:cNvPr>
          <p:cNvCxnSpPr>
            <a:cxnSpLocks/>
          </p:cNvCxnSpPr>
          <p:nvPr/>
        </p:nvCxnSpPr>
        <p:spPr>
          <a:xfrm>
            <a:off x="6007209" y="4779554"/>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FE408B2-DC2A-43B3-AA6A-1F478B2164FB}"/>
              </a:ext>
            </a:extLst>
          </p:cNvPr>
          <p:cNvCxnSpPr>
            <a:cxnSpLocks/>
          </p:cNvCxnSpPr>
          <p:nvPr/>
        </p:nvCxnSpPr>
        <p:spPr>
          <a:xfrm>
            <a:off x="6221753" y="4779554"/>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B083695-C689-46DF-9273-212072B38D24}"/>
              </a:ext>
            </a:extLst>
          </p:cNvPr>
          <p:cNvCxnSpPr>
            <a:cxnSpLocks/>
          </p:cNvCxnSpPr>
          <p:nvPr/>
        </p:nvCxnSpPr>
        <p:spPr>
          <a:xfrm>
            <a:off x="6427419" y="4779554"/>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A874009-B2FD-4732-ACC4-7DBCCFCC9491}"/>
              </a:ext>
            </a:extLst>
          </p:cNvPr>
          <p:cNvCxnSpPr>
            <a:cxnSpLocks/>
          </p:cNvCxnSpPr>
          <p:nvPr/>
        </p:nvCxnSpPr>
        <p:spPr>
          <a:xfrm>
            <a:off x="6630126" y="4779554"/>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590D2F5-A5D0-44B7-A49E-E6D6D0819655}"/>
              </a:ext>
            </a:extLst>
          </p:cNvPr>
          <p:cNvCxnSpPr>
            <a:cxnSpLocks/>
          </p:cNvCxnSpPr>
          <p:nvPr/>
        </p:nvCxnSpPr>
        <p:spPr>
          <a:xfrm>
            <a:off x="6844670" y="4779554"/>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586943F-7F72-40F8-AEEC-383F80C00CAE}"/>
              </a:ext>
            </a:extLst>
          </p:cNvPr>
          <p:cNvCxnSpPr>
            <a:cxnSpLocks/>
          </p:cNvCxnSpPr>
          <p:nvPr/>
        </p:nvCxnSpPr>
        <p:spPr>
          <a:xfrm>
            <a:off x="7050336" y="4779554"/>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CD22148-1BA8-45C4-A89B-6F4D6214CC94}"/>
              </a:ext>
            </a:extLst>
          </p:cNvPr>
          <p:cNvCxnSpPr>
            <a:cxnSpLocks/>
          </p:cNvCxnSpPr>
          <p:nvPr/>
        </p:nvCxnSpPr>
        <p:spPr>
          <a:xfrm>
            <a:off x="7251563" y="4779554"/>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3A6999F-A5FE-4DE5-A7B0-747299637726}"/>
              </a:ext>
            </a:extLst>
          </p:cNvPr>
          <p:cNvCxnSpPr>
            <a:cxnSpLocks/>
          </p:cNvCxnSpPr>
          <p:nvPr/>
        </p:nvCxnSpPr>
        <p:spPr>
          <a:xfrm>
            <a:off x="7466107" y="4779554"/>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C19031D-3E98-4E98-B3EB-C546AC4FB8AC}"/>
              </a:ext>
            </a:extLst>
          </p:cNvPr>
          <p:cNvCxnSpPr>
            <a:cxnSpLocks/>
          </p:cNvCxnSpPr>
          <p:nvPr/>
        </p:nvCxnSpPr>
        <p:spPr>
          <a:xfrm>
            <a:off x="7671773" y="4779554"/>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2A0A6F2-508B-4CCA-B9B8-E13A416AAC8A}"/>
              </a:ext>
            </a:extLst>
          </p:cNvPr>
          <p:cNvCxnSpPr>
            <a:cxnSpLocks/>
          </p:cNvCxnSpPr>
          <p:nvPr/>
        </p:nvCxnSpPr>
        <p:spPr>
          <a:xfrm>
            <a:off x="7874480" y="4779554"/>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E409E03-A96B-4512-A19C-8D755848411B}"/>
              </a:ext>
            </a:extLst>
          </p:cNvPr>
          <p:cNvCxnSpPr>
            <a:cxnSpLocks/>
          </p:cNvCxnSpPr>
          <p:nvPr/>
        </p:nvCxnSpPr>
        <p:spPr>
          <a:xfrm>
            <a:off x="8089024" y="4779554"/>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1A06DC7-6185-458D-A314-BE367D555001}"/>
              </a:ext>
            </a:extLst>
          </p:cNvPr>
          <p:cNvCxnSpPr>
            <a:cxnSpLocks/>
          </p:cNvCxnSpPr>
          <p:nvPr/>
        </p:nvCxnSpPr>
        <p:spPr>
          <a:xfrm>
            <a:off x="8294690" y="4779554"/>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0430C72-33A4-4F7C-88C4-95D30431794E}"/>
              </a:ext>
            </a:extLst>
          </p:cNvPr>
          <p:cNvCxnSpPr>
            <a:cxnSpLocks/>
          </p:cNvCxnSpPr>
          <p:nvPr/>
        </p:nvCxnSpPr>
        <p:spPr>
          <a:xfrm>
            <a:off x="8494435" y="4779554"/>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C0AD2E7-83DC-43C6-9BA2-97D47856FBE0}"/>
              </a:ext>
            </a:extLst>
          </p:cNvPr>
          <p:cNvCxnSpPr>
            <a:cxnSpLocks/>
          </p:cNvCxnSpPr>
          <p:nvPr/>
        </p:nvCxnSpPr>
        <p:spPr>
          <a:xfrm>
            <a:off x="8708979" y="4779554"/>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901B421-27DD-436E-8ADF-D15DF277DE24}"/>
              </a:ext>
            </a:extLst>
          </p:cNvPr>
          <p:cNvCxnSpPr>
            <a:cxnSpLocks/>
          </p:cNvCxnSpPr>
          <p:nvPr/>
        </p:nvCxnSpPr>
        <p:spPr>
          <a:xfrm>
            <a:off x="8914645" y="4779554"/>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EAD8186-D7DA-48E5-94E1-4CA57AFAA3C4}"/>
              </a:ext>
            </a:extLst>
          </p:cNvPr>
          <p:cNvCxnSpPr>
            <a:cxnSpLocks/>
          </p:cNvCxnSpPr>
          <p:nvPr/>
        </p:nvCxnSpPr>
        <p:spPr>
          <a:xfrm>
            <a:off x="9117352" y="4779554"/>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25A6D13-DB3E-4FAE-A31E-09C93992D9BB}"/>
              </a:ext>
            </a:extLst>
          </p:cNvPr>
          <p:cNvCxnSpPr>
            <a:cxnSpLocks/>
          </p:cNvCxnSpPr>
          <p:nvPr/>
        </p:nvCxnSpPr>
        <p:spPr>
          <a:xfrm>
            <a:off x="9331896" y="4779554"/>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52581B-B004-401C-BA06-A4EFD99EA92E}"/>
              </a:ext>
            </a:extLst>
          </p:cNvPr>
          <p:cNvCxnSpPr>
            <a:cxnSpLocks/>
          </p:cNvCxnSpPr>
          <p:nvPr/>
        </p:nvCxnSpPr>
        <p:spPr>
          <a:xfrm>
            <a:off x="9537562" y="4779554"/>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FB67200-0F51-476E-ADA3-7EB2CC6B3D49}"/>
              </a:ext>
            </a:extLst>
          </p:cNvPr>
          <p:cNvCxnSpPr>
            <a:cxnSpLocks/>
          </p:cNvCxnSpPr>
          <p:nvPr/>
        </p:nvCxnSpPr>
        <p:spPr>
          <a:xfrm>
            <a:off x="9738789" y="4779554"/>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A6FC90DF-8991-4CF3-A2B5-070649CB8067}"/>
              </a:ext>
            </a:extLst>
          </p:cNvPr>
          <p:cNvSpPr txBox="1"/>
          <p:nvPr/>
        </p:nvSpPr>
        <p:spPr>
          <a:xfrm>
            <a:off x="5847394" y="4453341"/>
            <a:ext cx="944304" cy="369332"/>
          </a:xfrm>
          <a:prstGeom prst="rect">
            <a:avLst/>
          </a:prstGeom>
          <a:noFill/>
        </p:spPr>
        <p:txBody>
          <a:bodyPr wrap="square" rtlCol="0">
            <a:spAutoFit/>
          </a:bodyPr>
          <a:lstStyle/>
          <a:p>
            <a:r>
              <a:rPr lang="en-GB" dirty="0">
                <a:solidFill>
                  <a:srgbClr val="000000"/>
                </a:solidFill>
              </a:rPr>
              <a:t>U C C U</a:t>
            </a:r>
          </a:p>
        </p:txBody>
      </p:sp>
      <p:sp>
        <p:nvSpPr>
          <p:cNvPr id="58" name="TextBox 57">
            <a:extLst>
              <a:ext uri="{FF2B5EF4-FFF2-40B4-BE49-F238E27FC236}">
                <a16:creationId xmlns:a16="http://schemas.microsoft.com/office/drawing/2014/main" id="{F855D13B-94DF-4F70-9685-9EF3FD6C6ED8}"/>
              </a:ext>
            </a:extLst>
          </p:cNvPr>
          <p:cNvSpPr txBox="1"/>
          <p:nvPr/>
        </p:nvSpPr>
        <p:spPr>
          <a:xfrm>
            <a:off x="6662726" y="4451867"/>
            <a:ext cx="1050345" cy="369332"/>
          </a:xfrm>
          <a:prstGeom prst="rect">
            <a:avLst/>
          </a:prstGeom>
          <a:noFill/>
        </p:spPr>
        <p:txBody>
          <a:bodyPr wrap="square" rtlCol="0">
            <a:spAutoFit/>
          </a:bodyPr>
          <a:lstStyle/>
          <a:p>
            <a:r>
              <a:rPr lang="en-GB" dirty="0">
                <a:solidFill>
                  <a:srgbClr val="000000"/>
                </a:solidFill>
              </a:rPr>
              <a:t>A C G G</a:t>
            </a:r>
          </a:p>
        </p:txBody>
      </p:sp>
      <p:sp>
        <p:nvSpPr>
          <p:cNvPr id="59" name="TextBox 58">
            <a:extLst>
              <a:ext uri="{FF2B5EF4-FFF2-40B4-BE49-F238E27FC236}">
                <a16:creationId xmlns:a16="http://schemas.microsoft.com/office/drawing/2014/main" id="{EC4BD132-A46A-4916-8659-06C5608EE225}"/>
              </a:ext>
            </a:extLst>
          </p:cNvPr>
          <p:cNvSpPr txBox="1"/>
          <p:nvPr/>
        </p:nvSpPr>
        <p:spPr>
          <a:xfrm>
            <a:off x="7513484" y="4451867"/>
            <a:ext cx="1050345" cy="369332"/>
          </a:xfrm>
          <a:prstGeom prst="rect">
            <a:avLst/>
          </a:prstGeom>
          <a:noFill/>
        </p:spPr>
        <p:txBody>
          <a:bodyPr wrap="square" rtlCol="0">
            <a:spAutoFit/>
          </a:bodyPr>
          <a:lstStyle/>
          <a:p>
            <a:r>
              <a:rPr lang="en-GB" dirty="0">
                <a:solidFill>
                  <a:srgbClr val="000000"/>
                </a:solidFill>
              </a:rPr>
              <a:t>A U G C</a:t>
            </a:r>
          </a:p>
        </p:txBody>
      </p:sp>
      <p:sp>
        <p:nvSpPr>
          <p:cNvPr id="60" name="TextBox 59">
            <a:extLst>
              <a:ext uri="{FF2B5EF4-FFF2-40B4-BE49-F238E27FC236}">
                <a16:creationId xmlns:a16="http://schemas.microsoft.com/office/drawing/2014/main" id="{A0D0D412-E373-4F1C-A03C-9AC3AF4EEF9B}"/>
              </a:ext>
            </a:extLst>
          </p:cNvPr>
          <p:cNvSpPr txBox="1"/>
          <p:nvPr/>
        </p:nvSpPr>
        <p:spPr>
          <a:xfrm>
            <a:off x="8337563" y="4462251"/>
            <a:ext cx="1050345" cy="369332"/>
          </a:xfrm>
          <a:prstGeom prst="rect">
            <a:avLst/>
          </a:prstGeom>
          <a:noFill/>
        </p:spPr>
        <p:txBody>
          <a:bodyPr wrap="square" rtlCol="0">
            <a:spAutoFit/>
          </a:bodyPr>
          <a:lstStyle/>
          <a:p>
            <a:r>
              <a:rPr lang="en-GB" dirty="0">
                <a:solidFill>
                  <a:srgbClr val="000000"/>
                </a:solidFill>
              </a:rPr>
              <a:t>U A G A</a:t>
            </a:r>
          </a:p>
        </p:txBody>
      </p:sp>
      <p:sp>
        <p:nvSpPr>
          <p:cNvPr id="61" name="TextBox 60">
            <a:extLst>
              <a:ext uri="{FF2B5EF4-FFF2-40B4-BE49-F238E27FC236}">
                <a16:creationId xmlns:a16="http://schemas.microsoft.com/office/drawing/2014/main" id="{B13DA8E6-77DC-47F6-A933-FA4E6BF17DB3}"/>
              </a:ext>
            </a:extLst>
          </p:cNvPr>
          <p:cNvSpPr txBox="1"/>
          <p:nvPr/>
        </p:nvSpPr>
        <p:spPr>
          <a:xfrm>
            <a:off x="9159328" y="4462251"/>
            <a:ext cx="856647" cy="369332"/>
          </a:xfrm>
          <a:prstGeom prst="rect">
            <a:avLst/>
          </a:prstGeom>
          <a:noFill/>
        </p:spPr>
        <p:txBody>
          <a:bodyPr wrap="square" rtlCol="0">
            <a:spAutoFit/>
          </a:bodyPr>
          <a:lstStyle/>
          <a:p>
            <a:r>
              <a:rPr lang="en-GB" dirty="0">
                <a:solidFill>
                  <a:srgbClr val="000000"/>
                </a:solidFill>
              </a:rPr>
              <a:t>C A C</a:t>
            </a:r>
          </a:p>
        </p:txBody>
      </p:sp>
      <p:sp>
        <p:nvSpPr>
          <p:cNvPr id="63" name="TextBox 62">
            <a:extLst>
              <a:ext uri="{FF2B5EF4-FFF2-40B4-BE49-F238E27FC236}">
                <a16:creationId xmlns:a16="http://schemas.microsoft.com/office/drawing/2014/main" id="{50647BC1-FC92-4780-86E5-27E7AACD1CFB}"/>
              </a:ext>
            </a:extLst>
          </p:cNvPr>
          <p:cNvSpPr txBox="1"/>
          <p:nvPr/>
        </p:nvSpPr>
        <p:spPr>
          <a:xfrm>
            <a:off x="4367812" y="5337193"/>
            <a:ext cx="7614001" cy="923330"/>
          </a:xfrm>
          <a:prstGeom prst="rect">
            <a:avLst/>
          </a:prstGeom>
          <a:noFill/>
        </p:spPr>
        <p:txBody>
          <a:bodyPr wrap="square" rtlCol="0">
            <a:spAutoFit/>
          </a:bodyPr>
          <a:lstStyle/>
          <a:p>
            <a:r>
              <a:rPr lang="en-GB" dirty="0">
                <a:solidFill>
                  <a:srgbClr val="000000"/>
                </a:solidFill>
                <a:latin typeface="Buxton Sketch" panose="03080500000500000004" pitchFamily="66" charset="0"/>
              </a:rPr>
              <a:t>Remember that each set of 3 bases codes for a specific Amino Acid, so for example the three bases UCC would code for TCC (Uracil replaces Thymine in mRNA) and this would require the amino acid with the complementary base codes of AGG)</a:t>
            </a:r>
          </a:p>
        </p:txBody>
      </p:sp>
    </p:spTree>
    <p:extLst>
      <p:ext uri="{BB962C8B-B14F-4D97-AF65-F5344CB8AC3E}">
        <p14:creationId xmlns:p14="http://schemas.microsoft.com/office/powerpoint/2010/main" val="2345955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BEB669-8166-407D-B127-982503E0055C}"/>
              </a:ext>
            </a:extLst>
          </p:cNvPr>
          <p:cNvSpPr/>
          <p:nvPr/>
        </p:nvSpPr>
        <p:spPr>
          <a:xfrm>
            <a:off x="378690" y="277091"/>
            <a:ext cx="269645" cy="6192000"/>
          </a:xfrm>
          <a:prstGeom prst="rect">
            <a:avLst/>
          </a:prstGeom>
          <a:solidFill>
            <a:srgbClr val="00B050"/>
          </a:solidFill>
          <a:ln w="3175">
            <a:solidFill>
              <a:srgbClr val="00000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4" name="AutoShape1"/>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QAAAA0AAAAAkAAAAEgAAACQAAAASAAAAAAAAAABAAAAAAAAAAEAAABQAAAAhbacS3FV1T8AAAAAAAAAAA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5" name="SlideSubtitle2"/>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0AAAAAkAAAAEgAAACQAAAASAAAAAAAAAAAAAAAAAAAAAEAAABQAAAAAAAAAAAA4D8AAAAAAADgPwAAAAAAAOA/AAAAAAAA4D8AAAAAAADgPwAAAAAAAOA/AAAAAAAA4D8AAAAAAADgPwAAAAAAAOA/AAAAAAAA4D8CAAAAjAAAAAAAAAAAAAAA////AACAgAgA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4" charset="0"/>
                <a:ea typeface="Tw Cen MT" pitchFamily="2" charset="0"/>
                <a:cs typeface="Tw Cen MT" pitchFamily="2" charset="0"/>
              </a:defRPr>
            </a:pPr>
            <a:r>
              <a:t>The STEM Cell</a:t>
            </a:r>
          </a:p>
        </p:txBody>
      </p:sp>
      <p:sp>
        <p:nvSpPr>
          <p:cNvPr id="7" name="DateTimeArea1"/>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LSkAAAAAAAC1SQAAdgUAABAAAAAmAAAACAAAAP//////////MAAAABQAAAAAAAAAAAD//wAAAQAAAP//AAABAA=="/>
              </a:ext>
            </a:extLst>
          </p:cNvSpPr>
          <p:nvPr/>
        </p:nvSpPr>
        <p:spPr>
          <a:xfrm>
            <a:off x="6693535" y="0"/>
            <a:ext cx="5288280" cy="887730"/>
          </a:xfrm>
          <a:prstGeom prst="rect">
            <a:avLst/>
          </a:prstGeom>
          <a:noFill/>
          <a:ln>
            <a:noFill/>
          </a:ln>
          <a:effectLst/>
        </p:spPr>
        <p:txBody>
          <a:bodyPr vert="horz" wrap="square" numCol="1" spcCol="215900" anchor="ctr"/>
          <a:lstStyle/>
          <a:p>
            <a:pPr algn="ctr" defTabSz="449580">
              <a:tabLst/>
              <a:defRPr lang="en-us" sz="3600" cap="none">
                <a:solidFill>
                  <a:srgbClr val="000000"/>
                </a:solidFill>
                <a:latin typeface="Buxton Sketch" pitchFamily="4" charset="0"/>
                <a:ea typeface="Buxton Sketch" pitchFamily="4" charset="0"/>
                <a:cs typeface="Buxton Sketch" pitchFamily="4" charset="0"/>
              </a:defRPr>
            </a:pPr>
            <a:fld id="{3F4A63B0-FED2-1F95-9CF2-08C02DBC6A5D}" type="datetime2">
              <a:t>Monday, September 6, 2021</a:t>
            </a:fld>
            <a:endParaRPr/>
          </a:p>
        </p:txBody>
      </p:sp>
      <p:pic>
        <p:nvPicPr>
          <p:cNvPr id="3" name="Picture 2">
            <a:extLst>
              <a:ext uri="{FF2B5EF4-FFF2-40B4-BE49-F238E27FC236}">
                <a16:creationId xmlns:a16="http://schemas.microsoft.com/office/drawing/2014/main" id="{138988A4-B7DC-4BCE-B6C1-CC547F708BA2}"/>
              </a:ext>
            </a:extLst>
          </p:cNvPr>
          <p:cNvPicPr>
            <a:picLocks noChangeAspect="1"/>
          </p:cNvPicPr>
          <p:nvPr/>
        </p:nvPicPr>
        <p:blipFill>
          <a:blip r:embed="rId2"/>
          <a:stretch>
            <a:fillRect/>
          </a:stretch>
        </p:blipFill>
        <p:spPr>
          <a:xfrm>
            <a:off x="1251592" y="390905"/>
            <a:ext cx="5133333" cy="6076190"/>
          </a:xfrm>
          <a:prstGeom prst="rect">
            <a:avLst/>
          </a:prstGeom>
        </p:spPr>
      </p:pic>
      <p:pic>
        <p:nvPicPr>
          <p:cNvPr id="6" name="Picture1"/>
          <p:cNvPicPr>
            <a:picLocks noChangeAspect="1"/>
            <a:extLst>
              <a:ext uri="smNativeData">
                <pr:smNativeData xmlns:mc="http://schemas.openxmlformats.org/markup-compatibility/2006" xmlns:p14="http://schemas.microsoft.com/office/powerpoint/2010/main" xmlns:p15="http://schemas.microsoft.com/office/powerpoint/2012/main" xmlns:pr="smNativeData" xmlns="smNativeData" val="SMDATA_18_UjDTYB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3"/>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cxnSp>
        <p:nvCxnSpPr>
          <p:cNvPr id="10" name="Straight Connector 9">
            <a:extLst>
              <a:ext uri="{FF2B5EF4-FFF2-40B4-BE49-F238E27FC236}">
                <a16:creationId xmlns:a16="http://schemas.microsoft.com/office/drawing/2014/main" id="{F6B4469F-34D7-4799-AB1B-97B1B88D2D2D}"/>
              </a:ext>
            </a:extLst>
          </p:cNvPr>
          <p:cNvCxnSpPr>
            <a:cxnSpLocks/>
          </p:cNvCxnSpPr>
          <p:nvPr/>
        </p:nvCxnSpPr>
        <p:spPr>
          <a:xfrm>
            <a:off x="7383249" y="6422363"/>
            <a:ext cx="3749335"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B60D8D0-2328-4003-8318-71E24EDD35B9}"/>
              </a:ext>
            </a:extLst>
          </p:cNvPr>
          <p:cNvCxnSpPr>
            <a:cxnSpLocks/>
          </p:cNvCxnSpPr>
          <p:nvPr/>
        </p:nvCxnSpPr>
        <p:spPr>
          <a:xfrm>
            <a:off x="7401004" y="6081245"/>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BDA685A-E25A-4BD4-8D5E-198033D781DD}"/>
              </a:ext>
            </a:extLst>
          </p:cNvPr>
          <p:cNvCxnSpPr>
            <a:cxnSpLocks/>
          </p:cNvCxnSpPr>
          <p:nvPr/>
        </p:nvCxnSpPr>
        <p:spPr>
          <a:xfrm>
            <a:off x="7615548" y="6081245"/>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FED39CE-2CFC-467C-AAC5-1C9F2F6DE1B4}"/>
              </a:ext>
            </a:extLst>
          </p:cNvPr>
          <p:cNvCxnSpPr>
            <a:cxnSpLocks/>
          </p:cNvCxnSpPr>
          <p:nvPr/>
        </p:nvCxnSpPr>
        <p:spPr>
          <a:xfrm>
            <a:off x="7821214" y="6081245"/>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2AB1578-D6BB-49B8-9121-670B47435CEA}"/>
              </a:ext>
            </a:extLst>
          </p:cNvPr>
          <p:cNvCxnSpPr>
            <a:cxnSpLocks/>
          </p:cNvCxnSpPr>
          <p:nvPr/>
        </p:nvCxnSpPr>
        <p:spPr>
          <a:xfrm>
            <a:off x="8023921" y="6081245"/>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6661B9-46D7-4E78-AF44-F554AF94DE30}"/>
              </a:ext>
            </a:extLst>
          </p:cNvPr>
          <p:cNvCxnSpPr>
            <a:cxnSpLocks/>
          </p:cNvCxnSpPr>
          <p:nvPr/>
        </p:nvCxnSpPr>
        <p:spPr>
          <a:xfrm>
            <a:off x="8238465" y="6081245"/>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3781B3D-4FB1-4D11-86CA-F0E7440F5DD6}"/>
              </a:ext>
            </a:extLst>
          </p:cNvPr>
          <p:cNvCxnSpPr>
            <a:cxnSpLocks/>
          </p:cNvCxnSpPr>
          <p:nvPr/>
        </p:nvCxnSpPr>
        <p:spPr>
          <a:xfrm>
            <a:off x="8444131" y="6081245"/>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41A3678-C4F8-489F-AA4F-2980B14039E0}"/>
              </a:ext>
            </a:extLst>
          </p:cNvPr>
          <p:cNvCxnSpPr>
            <a:cxnSpLocks/>
          </p:cNvCxnSpPr>
          <p:nvPr/>
        </p:nvCxnSpPr>
        <p:spPr>
          <a:xfrm>
            <a:off x="8645358" y="6081245"/>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4F2ACD5-5568-4E90-A711-C22022CC7CF6}"/>
              </a:ext>
            </a:extLst>
          </p:cNvPr>
          <p:cNvCxnSpPr>
            <a:cxnSpLocks/>
          </p:cNvCxnSpPr>
          <p:nvPr/>
        </p:nvCxnSpPr>
        <p:spPr>
          <a:xfrm>
            <a:off x="8859902" y="6081245"/>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C56E0C1-C368-4525-990B-00B0D39059EA}"/>
              </a:ext>
            </a:extLst>
          </p:cNvPr>
          <p:cNvCxnSpPr>
            <a:cxnSpLocks/>
          </p:cNvCxnSpPr>
          <p:nvPr/>
        </p:nvCxnSpPr>
        <p:spPr>
          <a:xfrm>
            <a:off x="9065568" y="6081245"/>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E7FE69D-77AE-4EC2-979A-830B98AAD2D1}"/>
              </a:ext>
            </a:extLst>
          </p:cNvPr>
          <p:cNvCxnSpPr>
            <a:cxnSpLocks/>
          </p:cNvCxnSpPr>
          <p:nvPr/>
        </p:nvCxnSpPr>
        <p:spPr>
          <a:xfrm>
            <a:off x="9268275" y="6081245"/>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ABC0BB7-32D3-4EF4-8FAA-8D260CDA405D}"/>
              </a:ext>
            </a:extLst>
          </p:cNvPr>
          <p:cNvCxnSpPr>
            <a:cxnSpLocks/>
          </p:cNvCxnSpPr>
          <p:nvPr/>
        </p:nvCxnSpPr>
        <p:spPr>
          <a:xfrm>
            <a:off x="9482819" y="6081245"/>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4867CEA-EA2F-4FD6-8A7E-7BCAA837245B}"/>
              </a:ext>
            </a:extLst>
          </p:cNvPr>
          <p:cNvCxnSpPr>
            <a:cxnSpLocks/>
          </p:cNvCxnSpPr>
          <p:nvPr/>
        </p:nvCxnSpPr>
        <p:spPr>
          <a:xfrm>
            <a:off x="9688485" y="6081245"/>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8D2D8E5-1501-4C33-B7DD-02AEB1452699}"/>
              </a:ext>
            </a:extLst>
          </p:cNvPr>
          <p:cNvCxnSpPr>
            <a:cxnSpLocks/>
          </p:cNvCxnSpPr>
          <p:nvPr/>
        </p:nvCxnSpPr>
        <p:spPr>
          <a:xfrm>
            <a:off x="9888230" y="6081245"/>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8668319-2F8F-4C14-865B-6D9B9D614409}"/>
              </a:ext>
            </a:extLst>
          </p:cNvPr>
          <p:cNvCxnSpPr>
            <a:cxnSpLocks/>
          </p:cNvCxnSpPr>
          <p:nvPr/>
        </p:nvCxnSpPr>
        <p:spPr>
          <a:xfrm>
            <a:off x="10102774" y="6081245"/>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B728BED-CBF8-43F5-A279-817B0CB93BD8}"/>
              </a:ext>
            </a:extLst>
          </p:cNvPr>
          <p:cNvCxnSpPr>
            <a:cxnSpLocks/>
          </p:cNvCxnSpPr>
          <p:nvPr/>
        </p:nvCxnSpPr>
        <p:spPr>
          <a:xfrm>
            <a:off x="10308440" y="6081245"/>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7B12321-2B2C-4EA8-8825-D83A470C78EB}"/>
              </a:ext>
            </a:extLst>
          </p:cNvPr>
          <p:cNvCxnSpPr>
            <a:cxnSpLocks/>
          </p:cNvCxnSpPr>
          <p:nvPr/>
        </p:nvCxnSpPr>
        <p:spPr>
          <a:xfrm>
            <a:off x="10511147" y="6081245"/>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673F93B-8CCC-4C3B-BE64-48083E7E5A42}"/>
              </a:ext>
            </a:extLst>
          </p:cNvPr>
          <p:cNvCxnSpPr>
            <a:cxnSpLocks/>
          </p:cNvCxnSpPr>
          <p:nvPr/>
        </p:nvCxnSpPr>
        <p:spPr>
          <a:xfrm>
            <a:off x="10725691" y="6081245"/>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82FFA5D-E101-4D23-9570-9CC222963454}"/>
              </a:ext>
            </a:extLst>
          </p:cNvPr>
          <p:cNvCxnSpPr>
            <a:cxnSpLocks/>
          </p:cNvCxnSpPr>
          <p:nvPr/>
        </p:nvCxnSpPr>
        <p:spPr>
          <a:xfrm>
            <a:off x="10931357" y="6081245"/>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E077C26-00C3-4E23-9DEF-EF3E6F9038E8}"/>
              </a:ext>
            </a:extLst>
          </p:cNvPr>
          <p:cNvCxnSpPr>
            <a:cxnSpLocks/>
          </p:cNvCxnSpPr>
          <p:nvPr/>
        </p:nvCxnSpPr>
        <p:spPr>
          <a:xfrm>
            <a:off x="11132584" y="6081245"/>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1C311F3-0FB0-4C1A-A306-46BB3D8BA2ED}"/>
              </a:ext>
            </a:extLst>
          </p:cNvPr>
          <p:cNvSpPr txBox="1"/>
          <p:nvPr/>
        </p:nvSpPr>
        <p:spPr>
          <a:xfrm>
            <a:off x="7241189" y="5755032"/>
            <a:ext cx="944304" cy="369332"/>
          </a:xfrm>
          <a:prstGeom prst="rect">
            <a:avLst/>
          </a:prstGeom>
          <a:noFill/>
        </p:spPr>
        <p:txBody>
          <a:bodyPr wrap="square" rtlCol="0">
            <a:spAutoFit/>
          </a:bodyPr>
          <a:lstStyle/>
          <a:p>
            <a:r>
              <a:rPr lang="en-GB" dirty="0">
                <a:solidFill>
                  <a:srgbClr val="000000"/>
                </a:solidFill>
              </a:rPr>
              <a:t>U C C U</a:t>
            </a:r>
          </a:p>
        </p:txBody>
      </p:sp>
      <p:sp>
        <p:nvSpPr>
          <p:cNvPr id="31" name="TextBox 30">
            <a:extLst>
              <a:ext uri="{FF2B5EF4-FFF2-40B4-BE49-F238E27FC236}">
                <a16:creationId xmlns:a16="http://schemas.microsoft.com/office/drawing/2014/main" id="{116AEFF6-1896-4E37-B8FA-2769E715FB7A}"/>
              </a:ext>
            </a:extLst>
          </p:cNvPr>
          <p:cNvSpPr txBox="1"/>
          <p:nvPr/>
        </p:nvSpPr>
        <p:spPr>
          <a:xfrm>
            <a:off x="8056521" y="5753558"/>
            <a:ext cx="1050345" cy="369332"/>
          </a:xfrm>
          <a:prstGeom prst="rect">
            <a:avLst/>
          </a:prstGeom>
          <a:noFill/>
        </p:spPr>
        <p:txBody>
          <a:bodyPr wrap="square" rtlCol="0">
            <a:spAutoFit/>
          </a:bodyPr>
          <a:lstStyle/>
          <a:p>
            <a:r>
              <a:rPr lang="en-GB" dirty="0">
                <a:solidFill>
                  <a:srgbClr val="000000"/>
                </a:solidFill>
              </a:rPr>
              <a:t>A C G G</a:t>
            </a:r>
          </a:p>
        </p:txBody>
      </p:sp>
      <p:sp>
        <p:nvSpPr>
          <p:cNvPr id="32" name="TextBox 31">
            <a:extLst>
              <a:ext uri="{FF2B5EF4-FFF2-40B4-BE49-F238E27FC236}">
                <a16:creationId xmlns:a16="http://schemas.microsoft.com/office/drawing/2014/main" id="{0B1BA189-5F58-4BB5-8DF7-A9B5BC2F8B82}"/>
              </a:ext>
            </a:extLst>
          </p:cNvPr>
          <p:cNvSpPr txBox="1"/>
          <p:nvPr/>
        </p:nvSpPr>
        <p:spPr>
          <a:xfrm>
            <a:off x="8907279" y="5753558"/>
            <a:ext cx="1050345" cy="369332"/>
          </a:xfrm>
          <a:prstGeom prst="rect">
            <a:avLst/>
          </a:prstGeom>
          <a:noFill/>
        </p:spPr>
        <p:txBody>
          <a:bodyPr wrap="square" rtlCol="0">
            <a:spAutoFit/>
          </a:bodyPr>
          <a:lstStyle/>
          <a:p>
            <a:r>
              <a:rPr lang="en-GB" dirty="0">
                <a:solidFill>
                  <a:srgbClr val="000000"/>
                </a:solidFill>
              </a:rPr>
              <a:t>A U G C</a:t>
            </a:r>
          </a:p>
        </p:txBody>
      </p:sp>
      <p:sp>
        <p:nvSpPr>
          <p:cNvPr id="33" name="TextBox 32">
            <a:extLst>
              <a:ext uri="{FF2B5EF4-FFF2-40B4-BE49-F238E27FC236}">
                <a16:creationId xmlns:a16="http://schemas.microsoft.com/office/drawing/2014/main" id="{649252FF-0514-42BC-A0CC-DBA068268878}"/>
              </a:ext>
            </a:extLst>
          </p:cNvPr>
          <p:cNvSpPr txBox="1"/>
          <p:nvPr/>
        </p:nvSpPr>
        <p:spPr>
          <a:xfrm>
            <a:off x="9731358" y="5763942"/>
            <a:ext cx="1050345" cy="369332"/>
          </a:xfrm>
          <a:prstGeom prst="rect">
            <a:avLst/>
          </a:prstGeom>
          <a:noFill/>
        </p:spPr>
        <p:txBody>
          <a:bodyPr wrap="square" rtlCol="0">
            <a:spAutoFit/>
          </a:bodyPr>
          <a:lstStyle/>
          <a:p>
            <a:r>
              <a:rPr lang="en-GB" dirty="0">
                <a:solidFill>
                  <a:srgbClr val="000000"/>
                </a:solidFill>
              </a:rPr>
              <a:t>U A G A</a:t>
            </a:r>
          </a:p>
        </p:txBody>
      </p:sp>
      <p:sp>
        <p:nvSpPr>
          <p:cNvPr id="34" name="TextBox 33">
            <a:extLst>
              <a:ext uri="{FF2B5EF4-FFF2-40B4-BE49-F238E27FC236}">
                <a16:creationId xmlns:a16="http://schemas.microsoft.com/office/drawing/2014/main" id="{44F7C781-3CE4-4FA5-AD97-F70EDEAA72D6}"/>
              </a:ext>
            </a:extLst>
          </p:cNvPr>
          <p:cNvSpPr txBox="1"/>
          <p:nvPr/>
        </p:nvSpPr>
        <p:spPr>
          <a:xfrm>
            <a:off x="10553123" y="5763942"/>
            <a:ext cx="856647" cy="369332"/>
          </a:xfrm>
          <a:prstGeom prst="rect">
            <a:avLst/>
          </a:prstGeom>
          <a:noFill/>
        </p:spPr>
        <p:txBody>
          <a:bodyPr wrap="square" rtlCol="0">
            <a:spAutoFit/>
          </a:bodyPr>
          <a:lstStyle/>
          <a:p>
            <a:r>
              <a:rPr lang="en-GB" dirty="0">
                <a:solidFill>
                  <a:srgbClr val="000000"/>
                </a:solidFill>
              </a:rPr>
              <a:t>C A C</a:t>
            </a:r>
          </a:p>
        </p:txBody>
      </p:sp>
      <p:sp>
        <p:nvSpPr>
          <p:cNvPr id="8" name="TextBox 7">
            <a:extLst>
              <a:ext uri="{FF2B5EF4-FFF2-40B4-BE49-F238E27FC236}">
                <a16:creationId xmlns:a16="http://schemas.microsoft.com/office/drawing/2014/main" id="{95621676-8A93-4EE9-A6AE-B556BB2FAA20}"/>
              </a:ext>
            </a:extLst>
          </p:cNvPr>
          <p:cNvSpPr txBox="1"/>
          <p:nvPr/>
        </p:nvSpPr>
        <p:spPr>
          <a:xfrm>
            <a:off x="6800295" y="1269507"/>
            <a:ext cx="5181520" cy="369332"/>
          </a:xfrm>
          <a:prstGeom prst="rect">
            <a:avLst/>
          </a:prstGeom>
          <a:noFill/>
        </p:spPr>
        <p:txBody>
          <a:bodyPr wrap="square" rtlCol="0">
            <a:spAutoFit/>
          </a:bodyPr>
          <a:lstStyle/>
          <a:p>
            <a:r>
              <a:rPr lang="en-GB" dirty="0">
                <a:solidFill>
                  <a:srgbClr val="000000"/>
                </a:solidFill>
                <a:latin typeface="Buxton Sketch" panose="03080500000500000004" pitchFamily="66" charset="0"/>
              </a:rPr>
              <a:t>The bases pair up in the following way:</a:t>
            </a:r>
          </a:p>
        </p:txBody>
      </p:sp>
      <p:sp>
        <p:nvSpPr>
          <p:cNvPr id="36" name="Rectangle 35">
            <a:extLst>
              <a:ext uri="{FF2B5EF4-FFF2-40B4-BE49-F238E27FC236}">
                <a16:creationId xmlns:a16="http://schemas.microsoft.com/office/drawing/2014/main" id="{A37168B2-4F59-40D3-B3C6-EA7E62D220AF}"/>
              </a:ext>
            </a:extLst>
          </p:cNvPr>
          <p:cNvSpPr/>
          <p:nvPr/>
        </p:nvSpPr>
        <p:spPr>
          <a:xfrm>
            <a:off x="7919150" y="1954299"/>
            <a:ext cx="667169"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5400" b="1" cap="none" spc="50" dirty="0">
                <a:ln w="0"/>
                <a:solidFill>
                  <a:schemeClr val="bg2"/>
                </a:solidFill>
                <a:effectLst>
                  <a:innerShdw blurRad="63500" dist="50800" dir="13500000">
                    <a:srgbClr val="000000">
                      <a:alpha val="50000"/>
                    </a:srgbClr>
                  </a:innerShdw>
                </a:effectLst>
              </a:rPr>
              <a:t>A</a:t>
            </a:r>
          </a:p>
        </p:txBody>
      </p:sp>
      <p:sp>
        <p:nvSpPr>
          <p:cNvPr id="37" name="Rectangle 36">
            <a:extLst>
              <a:ext uri="{FF2B5EF4-FFF2-40B4-BE49-F238E27FC236}">
                <a16:creationId xmlns:a16="http://schemas.microsoft.com/office/drawing/2014/main" id="{2174A911-EDD7-4B88-8F8E-A06137C7AEB4}"/>
              </a:ext>
            </a:extLst>
          </p:cNvPr>
          <p:cNvSpPr/>
          <p:nvPr/>
        </p:nvSpPr>
        <p:spPr>
          <a:xfrm>
            <a:off x="9651229" y="1938745"/>
            <a:ext cx="595035" cy="923330"/>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5400" b="1" cap="none" spc="50" dirty="0">
                <a:ln w="0"/>
                <a:solidFill>
                  <a:schemeClr val="bg2"/>
                </a:solidFill>
                <a:effectLst>
                  <a:innerShdw blurRad="63500" dist="50800" dir="13500000">
                    <a:srgbClr val="000000">
                      <a:alpha val="50000"/>
                    </a:srgbClr>
                  </a:innerShdw>
                </a:effectLst>
              </a:rPr>
              <a:t>T</a:t>
            </a:r>
          </a:p>
        </p:txBody>
      </p:sp>
      <p:sp>
        <p:nvSpPr>
          <p:cNvPr id="38" name="Rectangle 37">
            <a:extLst>
              <a:ext uri="{FF2B5EF4-FFF2-40B4-BE49-F238E27FC236}">
                <a16:creationId xmlns:a16="http://schemas.microsoft.com/office/drawing/2014/main" id="{8D71788A-B804-45F4-A64C-C17857905023}"/>
              </a:ext>
            </a:extLst>
          </p:cNvPr>
          <p:cNvSpPr/>
          <p:nvPr/>
        </p:nvSpPr>
        <p:spPr>
          <a:xfrm>
            <a:off x="7945469" y="2747335"/>
            <a:ext cx="595035"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5400" b="1" cap="none" spc="50" dirty="0">
                <a:ln w="0"/>
                <a:solidFill>
                  <a:schemeClr val="bg2"/>
                </a:solidFill>
                <a:effectLst>
                  <a:innerShdw blurRad="63500" dist="50800" dir="13500000">
                    <a:srgbClr val="000000">
                      <a:alpha val="50000"/>
                    </a:srgbClr>
                  </a:innerShdw>
                </a:effectLst>
              </a:rPr>
              <a:t>C</a:t>
            </a:r>
          </a:p>
        </p:txBody>
      </p:sp>
      <p:sp>
        <p:nvSpPr>
          <p:cNvPr id="39" name="Rectangle 38">
            <a:extLst>
              <a:ext uri="{FF2B5EF4-FFF2-40B4-BE49-F238E27FC236}">
                <a16:creationId xmlns:a16="http://schemas.microsoft.com/office/drawing/2014/main" id="{F4637170-7E49-4EC4-B7BA-DDF5170282B5}"/>
              </a:ext>
            </a:extLst>
          </p:cNvPr>
          <p:cNvSpPr/>
          <p:nvPr/>
        </p:nvSpPr>
        <p:spPr>
          <a:xfrm>
            <a:off x="9615161" y="2747335"/>
            <a:ext cx="667170"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5400" b="1" cap="none" spc="50" dirty="0">
                <a:ln w="0"/>
                <a:solidFill>
                  <a:schemeClr val="bg2"/>
                </a:solidFill>
                <a:effectLst>
                  <a:innerShdw blurRad="63500" dist="50800" dir="13500000">
                    <a:srgbClr val="000000">
                      <a:alpha val="50000"/>
                    </a:srgbClr>
                  </a:innerShdw>
                </a:effectLst>
              </a:rPr>
              <a:t>G</a:t>
            </a:r>
          </a:p>
        </p:txBody>
      </p:sp>
      <p:cxnSp>
        <p:nvCxnSpPr>
          <p:cNvPr id="42" name="Straight Connector 41">
            <a:extLst>
              <a:ext uri="{FF2B5EF4-FFF2-40B4-BE49-F238E27FC236}">
                <a16:creationId xmlns:a16="http://schemas.microsoft.com/office/drawing/2014/main" id="{7EF16C8B-DC61-4FEC-ACAE-FFA717216B58}"/>
              </a:ext>
            </a:extLst>
          </p:cNvPr>
          <p:cNvCxnSpPr/>
          <p:nvPr/>
        </p:nvCxnSpPr>
        <p:spPr>
          <a:xfrm>
            <a:off x="8613632" y="2370337"/>
            <a:ext cx="1065975" cy="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1CF0EF6-7B41-4140-9F02-EFCFF00EE7B2}"/>
              </a:ext>
            </a:extLst>
          </p:cNvPr>
          <p:cNvCxnSpPr/>
          <p:nvPr/>
        </p:nvCxnSpPr>
        <p:spPr>
          <a:xfrm>
            <a:off x="8613632" y="2496104"/>
            <a:ext cx="1065975" cy="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D3ACD98-F5BB-4C48-B2A6-9543B2D62776}"/>
              </a:ext>
            </a:extLst>
          </p:cNvPr>
          <p:cNvCxnSpPr/>
          <p:nvPr/>
        </p:nvCxnSpPr>
        <p:spPr>
          <a:xfrm>
            <a:off x="8613632" y="3090908"/>
            <a:ext cx="1065975" cy="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D765A4F-DA8A-464F-A930-F1AC4DF6B096}"/>
              </a:ext>
            </a:extLst>
          </p:cNvPr>
          <p:cNvCxnSpPr/>
          <p:nvPr/>
        </p:nvCxnSpPr>
        <p:spPr>
          <a:xfrm>
            <a:off x="8613632" y="3216675"/>
            <a:ext cx="1065975" cy="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D388FA2-1056-4620-8997-14EF75EDCC1A}"/>
              </a:ext>
            </a:extLst>
          </p:cNvPr>
          <p:cNvCxnSpPr/>
          <p:nvPr/>
        </p:nvCxnSpPr>
        <p:spPr>
          <a:xfrm>
            <a:off x="8613632" y="3340962"/>
            <a:ext cx="1065975" cy="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B079FE6A-E815-41BB-9549-3FB48E47FD80}"/>
              </a:ext>
            </a:extLst>
          </p:cNvPr>
          <p:cNvSpPr txBox="1"/>
          <p:nvPr/>
        </p:nvSpPr>
        <p:spPr>
          <a:xfrm>
            <a:off x="7258077" y="5406827"/>
            <a:ext cx="3999677" cy="369332"/>
          </a:xfrm>
          <a:prstGeom prst="rect">
            <a:avLst/>
          </a:prstGeom>
          <a:noFill/>
        </p:spPr>
        <p:txBody>
          <a:bodyPr wrap="square" rtlCol="0">
            <a:spAutoFit/>
          </a:bodyPr>
          <a:lstStyle/>
          <a:p>
            <a:r>
              <a:rPr lang="en-GB" dirty="0">
                <a:solidFill>
                  <a:srgbClr val="00B050"/>
                </a:solidFill>
              </a:rPr>
              <a:t>A G G A T G C C T A C G A T C T G T G</a:t>
            </a:r>
          </a:p>
        </p:txBody>
      </p:sp>
      <p:cxnSp>
        <p:nvCxnSpPr>
          <p:cNvPr id="52" name="Straight Connector 51">
            <a:extLst>
              <a:ext uri="{FF2B5EF4-FFF2-40B4-BE49-F238E27FC236}">
                <a16:creationId xmlns:a16="http://schemas.microsoft.com/office/drawing/2014/main" id="{BD1C5106-4B6F-45AE-9521-6B5D53F53225}"/>
              </a:ext>
            </a:extLst>
          </p:cNvPr>
          <p:cNvCxnSpPr>
            <a:cxnSpLocks/>
          </p:cNvCxnSpPr>
          <p:nvPr/>
        </p:nvCxnSpPr>
        <p:spPr>
          <a:xfrm>
            <a:off x="7384727" y="5127699"/>
            <a:ext cx="3749335"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C71D76A-B5AD-4B3B-8BE5-9E3FCC1BCCD7}"/>
              </a:ext>
            </a:extLst>
          </p:cNvPr>
          <p:cNvCxnSpPr>
            <a:cxnSpLocks/>
          </p:cNvCxnSpPr>
          <p:nvPr/>
        </p:nvCxnSpPr>
        <p:spPr>
          <a:xfrm>
            <a:off x="7402482" y="5106185"/>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312A7D6-3561-4BF4-BA1E-294B88FC8041}"/>
              </a:ext>
            </a:extLst>
          </p:cNvPr>
          <p:cNvCxnSpPr>
            <a:cxnSpLocks/>
          </p:cNvCxnSpPr>
          <p:nvPr/>
        </p:nvCxnSpPr>
        <p:spPr>
          <a:xfrm>
            <a:off x="7617026" y="5106185"/>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3EE2EDB-1227-465A-9549-41FBCEA2BC77}"/>
              </a:ext>
            </a:extLst>
          </p:cNvPr>
          <p:cNvCxnSpPr>
            <a:cxnSpLocks/>
          </p:cNvCxnSpPr>
          <p:nvPr/>
        </p:nvCxnSpPr>
        <p:spPr>
          <a:xfrm>
            <a:off x="7822692" y="5106185"/>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B3B8234-535D-4C86-A4A4-7C0DA73C7A72}"/>
              </a:ext>
            </a:extLst>
          </p:cNvPr>
          <p:cNvCxnSpPr>
            <a:cxnSpLocks/>
          </p:cNvCxnSpPr>
          <p:nvPr/>
        </p:nvCxnSpPr>
        <p:spPr>
          <a:xfrm>
            <a:off x="8025399" y="5106185"/>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AF133DC-EE13-4237-972B-C997C3E727BF}"/>
              </a:ext>
            </a:extLst>
          </p:cNvPr>
          <p:cNvCxnSpPr>
            <a:cxnSpLocks/>
          </p:cNvCxnSpPr>
          <p:nvPr/>
        </p:nvCxnSpPr>
        <p:spPr>
          <a:xfrm>
            <a:off x="8239943" y="5106185"/>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AFAFC53-4B26-4E92-AF84-90C11910FF47}"/>
              </a:ext>
            </a:extLst>
          </p:cNvPr>
          <p:cNvCxnSpPr>
            <a:cxnSpLocks/>
          </p:cNvCxnSpPr>
          <p:nvPr/>
        </p:nvCxnSpPr>
        <p:spPr>
          <a:xfrm>
            <a:off x="8445609" y="5106185"/>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26AA66D-BB40-4215-813A-9D88E74748C6}"/>
              </a:ext>
            </a:extLst>
          </p:cNvPr>
          <p:cNvCxnSpPr>
            <a:cxnSpLocks/>
          </p:cNvCxnSpPr>
          <p:nvPr/>
        </p:nvCxnSpPr>
        <p:spPr>
          <a:xfrm>
            <a:off x="8646836" y="5106185"/>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EF66F7D-2C49-4832-B2FD-E27BF31ED38B}"/>
              </a:ext>
            </a:extLst>
          </p:cNvPr>
          <p:cNvCxnSpPr>
            <a:cxnSpLocks/>
          </p:cNvCxnSpPr>
          <p:nvPr/>
        </p:nvCxnSpPr>
        <p:spPr>
          <a:xfrm>
            <a:off x="8861380" y="5106185"/>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BE1899D-7F6E-4EEF-A26B-09444E96AB54}"/>
              </a:ext>
            </a:extLst>
          </p:cNvPr>
          <p:cNvCxnSpPr>
            <a:cxnSpLocks/>
          </p:cNvCxnSpPr>
          <p:nvPr/>
        </p:nvCxnSpPr>
        <p:spPr>
          <a:xfrm>
            <a:off x="9067046" y="5106185"/>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B379F26-120E-4E30-8BDE-44DEBD6E3F73}"/>
              </a:ext>
            </a:extLst>
          </p:cNvPr>
          <p:cNvCxnSpPr>
            <a:cxnSpLocks/>
          </p:cNvCxnSpPr>
          <p:nvPr/>
        </p:nvCxnSpPr>
        <p:spPr>
          <a:xfrm>
            <a:off x="9269753" y="5106185"/>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F24BC67-90B6-47C9-AF5F-58B6093E3702}"/>
              </a:ext>
            </a:extLst>
          </p:cNvPr>
          <p:cNvCxnSpPr>
            <a:cxnSpLocks/>
          </p:cNvCxnSpPr>
          <p:nvPr/>
        </p:nvCxnSpPr>
        <p:spPr>
          <a:xfrm>
            <a:off x="9484297" y="5106185"/>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C12EE48-5EC8-4B95-872A-72B7D826F564}"/>
              </a:ext>
            </a:extLst>
          </p:cNvPr>
          <p:cNvCxnSpPr>
            <a:cxnSpLocks/>
          </p:cNvCxnSpPr>
          <p:nvPr/>
        </p:nvCxnSpPr>
        <p:spPr>
          <a:xfrm>
            <a:off x="9689963" y="5106185"/>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9799C8F-6447-461D-BE83-81754CEFF6BE}"/>
              </a:ext>
            </a:extLst>
          </p:cNvPr>
          <p:cNvCxnSpPr>
            <a:cxnSpLocks/>
          </p:cNvCxnSpPr>
          <p:nvPr/>
        </p:nvCxnSpPr>
        <p:spPr>
          <a:xfrm>
            <a:off x="9889708" y="5106185"/>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FD3DDB1-AB5A-4519-9321-F2063DFF3C33}"/>
              </a:ext>
            </a:extLst>
          </p:cNvPr>
          <p:cNvCxnSpPr>
            <a:cxnSpLocks/>
          </p:cNvCxnSpPr>
          <p:nvPr/>
        </p:nvCxnSpPr>
        <p:spPr>
          <a:xfrm>
            <a:off x="10104252" y="5106185"/>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2A7BA2F-A379-4A28-AC5E-766F059D00D6}"/>
              </a:ext>
            </a:extLst>
          </p:cNvPr>
          <p:cNvCxnSpPr>
            <a:cxnSpLocks/>
          </p:cNvCxnSpPr>
          <p:nvPr/>
        </p:nvCxnSpPr>
        <p:spPr>
          <a:xfrm>
            <a:off x="10309918" y="5106185"/>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27CA7C3-AB3E-40F5-8418-5E2B5F2C09B5}"/>
              </a:ext>
            </a:extLst>
          </p:cNvPr>
          <p:cNvCxnSpPr>
            <a:cxnSpLocks/>
          </p:cNvCxnSpPr>
          <p:nvPr/>
        </p:nvCxnSpPr>
        <p:spPr>
          <a:xfrm>
            <a:off x="10512625" y="5106185"/>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B42F78C-D54F-46CD-B29D-72EB4578E9B2}"/>
              </a:ext>
            </a:extLst>
          </p:cNvPr>
          <p:cNvCxnSpPr>
            <a:cxnSpLocks/>
          </p:cNvCxnSpPr>
          <p:nvPr/>
        </p:nvCxnSpPr>
        <p:spPr>
          <a:xfrm>
            <a:off x="10727169" y="5106185"/>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C9C300B-EC9E-4A3A-A36E-0D9D6225743C}"/>
              </a:ext>
            </a:extLst>
          </p:cNvPr>
          <p:cNvCxnSpPr>
            <a:cxnSpLocks/>
          </p:cNvCxnSpPr>
          <p:nvPr/>
        </p:nvCxnSpPr>
        <p:spPr>
          <a:xfrm>
            <a:off x="10932835" y="5106185"/>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71055B9-2C3C-4C63-9BE4-8898ACE6DCF0}"/>
              </a:ext>
            </a:extLst>
          </p:cNvPr>
          <p:cNvCxnSpPr>
            <a:cxnSpLocks/>
          </p:cNvCxnSpPr>
          <p:nvPr/>
        </p:nvCxnSpPr>
        <p:spPr>
          <a:xfrm>
            <a:off x="11134062" y="5106185"/>
            <a:ext cx="0" cy="34111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7D2C6DE-9D20-447A-ACEC-EB66331A7A77}"/>
              </a:ext>
            </a:extLst>
          </p:cNvPr>
          <p:cNvSpPr txBox="1"/>
          <p:nvPr/>
        </p:nvSpPr>
        <p:spPr>
          <a:xfrm>
            <a:off x="6517005" y="3740727"/>
            <a:ext cx="5464807" cy="1200329"/>
          </a:xfrm>
          <a:prstGeom prst="rect">
            <a:avLst/>
          </a:prstGeom>
          <a:noFill/>
        </p:spPr>
        <p:txBody>
          <a:bodyPr wrap="square" rtlCol="0">
            <a:spAutoFit/>
          </a:bodyPr>
          <a:lstStyle/>
          <a:p>
            <a:r>
              <a:rPr lang="en-GB" dirty="0">
                <a:solidFill>
                  <a:srgbClr val="FF0000"/>
                </a:solidFill>
                <a:latin typeface="Buxton Sketch" panose="03080500000500000004" pitchFamily="66" charset="0"/>
              </a:rPr>
              <a:t>A simple way to remember this is to remember the number </a:t>
            </a:r>
            <a:r>
              <a:rPr lang="en-GB" dirty="0">
                <a:solidFill>
                  <a:srgbClr val="FF0000"/>
                </a:solidFill>
                <a:highlight>
                  <a:srgbClr val="FFFF00"/>
                </a:highlight>
                <a:latin typeface="Buxton Sketch" panose="03080500000500000004" pitchFamily="66" charset="0"/>
              </a:rPr>
              <a:t>82</a:t>
            </a:r>
            <a:r>
              <a:rPr lang="en-GB" dirty="0">
                <a:solidFill>
                  <a:srgbClr val="FF0000"/>
                </a:solidFill>
                <a:latin typeface="Buxton Sketch" panose="03080500000500000004" pitchFamily="66" charset="0"/>
              </a:rPr>
              <a:t> …….. A-T-2 which indicates that the DOUBLE bond occurs between Adenine and Thymine (so the triple bond must occur between Cytosine and Guanine)</a:t>
            </a:r>
          </a:p>
        </p:txBody>
      </p:sp>
    </p:spTree>
    <p:extLst>
      <p:ext uri="{BB962C8B-B14F-4D97-AF65-F5344CB8AC3E}">
        <p14:creationId xmlns:p14="http://schemas.microsoft.com/office/powerpoint/2010/main" val="3561791588"/>
      </p:ext>
    </p:extLst>
  </p:cSld>
  <p:clrMapOvr>
    <a:masterClrMapping/>
  </p:clrMapOvr>
</p:sld>
</file>

<file path=ppt/theme/theme1.xml><?xml version="1.0" encoding="utf-8"?>
<a:theme xmlns:a="http://schemas.openxmlformats.org/drawingml/2006/main" name="Presentation">
  <a:themeElements>
    <a:clrScheme name="Presentation 1">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fontScheme name="Presentation">
      <a:majorFont>
        <a:latin typeface="Calibri"/>
        <a:ea typeface="SimSun"/>
        <a:cs typeface="Times New Roman"/>
      </a:majorFont>
      <a:minorFont>
        <a:latin typeface="Calibri"/>
        <a:ea typeface="SimSu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2">
        <a:dk1>
          <a:srgbClr val="FFFFFF"/>
        </a:dk1>
        <a:lt1>
          <a:srgbClr val="FF0000"/>
        </a:lt1>
        <a:dk2>
          <a:srgbClr val="FFFF99"/>
        </a:dk2>
        <a:lt2>
          <a:srgbClr val="7F0000"/>
        </a:lt2>
        <a:accent1>
          <a:srgbClr val="006462"/>
        </a:accent1>
        <a:accent2>
          <a:srgbClr val="6D6FC7"/>
        </a:accent2>
        <a:accent3>
          <a:srgbClr val="6D8FA7"/>
        </a:accent3>
        <a:accent4>
          <a:srgbClr val="8DAF87"/>
        </a:accent4>
        <a:accent5>
          <a:srgbClr val="ADCF67"/>
        </a:accent5>
        <a:accent6>
          <a:srgbClr val="CDEF47"/>
        </a:accent6>
        <a:hlink>
          <a:srgbClr val="7F007F"/>
        </a:hlink>
        <a:folHlink>
          <a:srgbClr val="00FF00"/>
        </a:folHlink>
      </a:clrScheme>
      <a:clrMap bg1="lt1" tx1="dk1" bg2="lt2" tx2="dk2" accent1="accent1" accent2="accent2" accent3="accent3" accent4="accent4" accent5="accent5" accent6="accent6" hlink="hlink" folHlink="folHlink"/>
    </a:extraClrScheme>
    <a:extraClrScheme>
      <a:clrScheme name="Presentation 3">
        <a:dk1>
          <a:srgbClr val="FFFFFF"/>
        </a:dk1>
        <a:lt1>
          <a:srgbClr val="800000"/>
        </a:lt1>
        <a:dk2>
          <a:srgbClr val="DFD293"/>
        </a:dk2>
        <a:lt2>
          <a:srgbClr val="5C1F00"/>
        </a:lt2>
        <a:accent1>
          <a:srgbClr val="CC3300"/>
        </a:accent1>
        <a:accent2>
          <a:srgbClr val="BE7960"/>
        </a:accent2>
        <a:accent3>
          <a:srgbClr val="9E9980"/>
        </a:accent3>
        <a:accent4>
          <a:srgbClr val="7EB9A0"/>
        </a:accent4>
        <a:accent5>
          <a:srgbClr val="5EC9C0"/>
        </a:accent5>
        <a:accent6>
          <a:srgbClr val="3EE9E0"/>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Presentation 4">
        <a:dk1>
          <a:srgbClr val="FFFFFF"/>
        </a:dk1>
        <a:lt1>
          <a:srgbClr val="000099"/>
        </a:lt1>
        <a:dk2>
          <a:srgbClr val="CCFFFF"/>
        </a:dk2>
        <a:lt2>
          <a:srgbClr val="003366"/>
        </a:lt2>
        <a:accent1>
          <a:srgbClr val="3366CC"/>
        </a:accent1>
        <a:accent2>
          <a:srgbClr val="00B000"/>
        </a:accent2>
        <a:accent3>
          <a:srgbClr val="209020"/>
        </a:accent3>
        <a:accent4>
          <a:srgbClr val="407040"/>
        </a:accent4>
        <a:accent5>
          <a:srgbClr val="605060"/>
        </a:accent5>
        <a:accent6>
          <a:srgbClr val="80308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Presentation 5">
        <a:dk1>
          <a:srgbClr val="FFFFFF"/>
        </a:dk1>
        <a:lt1>
          <a:srgbClr val="000000"/>
        </a:lt1>
        <a:dk2>
          <a:srgbClr val="E3EBF1"/>
        </a:dk2>
        <a:lt2>
          <a:srgbClr val="336699"/>
        </a:lt2>
        <a:accent1>
          <a:srgbClr val="003399"/>
        </a:accent1>
        <a:accent2>
          <a:srgbClr val="468A4B"/>
        </a:accent2>
        <a:accent3>
          <a:srgbClr val="666A6B"/>
        </a:accent3>
        <a:accent4>
          <a:srgbClr val="864A8B"/>
        </a:accent4>
        <a:accent5>
          <a:srgbClr val="A62AAB"/>
        </a:accent5>
        <a:accent6>
          <a:srgbClr val="C60ACB"/>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Presentation 6">
        <a:dk1>
          <a:srgbClr val="FFFFFF"/>
        </a:dk1>
        <a:lt1>
          <a:srgbClr val="686B5D"/>
        </a:lt1>
        <a:dk2>
          <a:srgbClr val="D1D1CB"/>
        </a:dk2>
        <a:lt2>
          <a:srgbClr val="777777"/>
        </a:lt2>
        <a:accent1>
          <a:srgbClr val="909082"/>
        </a:accent1>
        <a:accent2>
          <a:srgbClr val="809EA8"/>
        </a:accent2>
        <a:accent3>
          <a:srgbClr val="A07E88"/>
        </a:accent3>
        <a:accent4>
          <a:srgbClr val="C05E68"/>
        </a:accent4>
        <a:accent5>
          <a:srgbClr val="E03E48"/>
        </a:accent5>
        <a:accent6>
          <a:srgbClr val="FF1E2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Presentation 7">
        <a:dk1>
          <a:srgbClr val="FFFFFF"/>
        </a:dk1>
        <a:lt1>
          <a:srgbClr val="666699"/>
        </a:lt1>
        <a:dk2>
          <a:srgbClr val="FFFFFF"/>
        </a:dk2>
        <a:lt2>
          <a:srgbClr val="3E3E5C"/>
        </a:lt2>
        <a:accent1>
          <a:srgbClr val="60597B"/>
        </a:accent1>
        <a:accent2>
          <a:srgbClr val="6666FF"/>
        </a:accent2>
        <a:accent3>
          <a:srgbClr val="8686DF"/>
        </a:accent3>
        <a:accent4>
          <a:srgbClr val="A6A6BF"/>
        </a:accent4>
        <a:accent5>
          <a:srgbClr val="C6C69F"/>
        </a:accent5>
        <a:accent6>
          <a:srgbClr val="E6E67F"/>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Presentation 8">
        <a:dk1>
          <a:srgbClr val="FFFFFF"/>
        </a:dk1>
        <a:lt1>
          <a:srgbClr val="523E26"/>
        </a:lt1>
        <a:dk2>
          <a:srgbClr val="DFC08D"/>
        </a:dk2>
        <a:lt2>
          <a:srgbClr val="2D2015"/>
        </a:lt2>
        <a:accent1>
          <a:srgbClr val="8C7B70"/>
        </a:accent1>
        <a:accent2>
          <a:srgbClr val="8F5F2F"/>
        </a:accent2>
        <a:accent3>
          <a:srgbClr val="8F7F4F"/>
        </a:accent3>
        <a:accent4>
          <a:srgbClr val="6F9F6F"/>
        </a:accent4>
        <a:accent5>
          <a:srgbClr val="4FBF8F"/>
        </a:accent5>
        <a:accent6>
          <a:srgbClr val="2FDFAF"/>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Presentation 9">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10">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11">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12">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13">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14">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15">
        <a:dk1>
          <a:srgbClr val="FFFFFF"/>
        </a:dk1>
        <a:lt1>
          <a:srgbClr val="800000"/>
        </a:lt1>
        <a:dk2>
          <a:srgbClr val="DFD293"/>
        </a:dk2>
        <a:lt2>
          <a:srgbClr val="5C1F00"/>
        </a:lt2>
        <a:accent1>
          <a:srgbClr val="CC3300"/>
        </a:accent1>
        <a:accent2>
          <a:srgbClr val="BE7960"/>
        </a:accent2>
        <a:accent3>
          <a:srgbClr val="9E9980"/>
        </a:accent3>
        <a:accent4>
          <a:srgbClr val="7EB9A0"/>
        </a:accent4>
        <a:accent5>
          <a:srgbClr val="5EC9C0"/>
        </a:accent5>
        <a:accent6>
          <a:srgbClr val="3EE9E0"/>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Presentation 16">
        <a:dk1>
          <a:srgbClr val="FFFFFF"/>
        </a:dk1>
        <a:lt1>
          <a:srgbClr val="800000"/>
        </a:lt1>
        <a:dk2>
          <a:srgbClr val="DFD293"/>
        </a:dk2>
        <a:lt2>
          <a:srgbClr val="5C1F00"/>
        </a:lt2>
        <a:accent1>
          <a:srgbClr val="CC3300"/>
        </a:accent1>
        <a:accent2>
          <a:srgbClr val="BE7960"/>
        </a:accent2>
        <a:accent3>
          <a:srgbClr val="9E9980"/>
        </a:accent3>
        <a:accent4>
          <a:srgbClr val="7EB9A0"/>
        </a:accent4>
        <a:accent5>
          <a:srgbClr val="5EC9C0"/>
        </a:accent5>
        <a:accent6>
          <a:srgbClr val="3EE9E0"/>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Presentation 17">
        <a:dk1>
          <a:srgbClr val="FFFFFF"/>
        </a:dk1>
        <a:lt1>
          <a:srgbClr val="FF0000"/>
        </a:lt1>
        <a:dk2>
          <a:srgbClr val="FFFF99"/>
        </a:dk2>
        <a:lt2>
          <a:srgbClr val="7F0000"/>
        </a:lt2>
        <a:accent1>
          <a:srgbClr val="006462"/>
        </a:accent1>
        <a:accent2>
          <a:srgbClr val="6D6FC7"/>
        </a:accent2>
        <a:accent3>
          <a:srgbClr val="6D8FA7"/>
        </a:accent3>
        <a:accent4>
          <a:srgbClr val="8DAF87"/>
        </a:accent4>
        <a:accent5>
          <a:srgbClr val="ADCF67"/>
        </a:accent5>
        <a:accent6>
          <a:srgbClr val="CDEF47"/>
        </a:accent6>
        <a:hlink>
          <a:srgbClr val="7F007F"/>
        </a:hlink>
        <a:folHlink>
          <a:srgbClr val="00FF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
  <a:themeElements>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resentation">
      <a:majorFont>
        <a:latin typeface="Calibri"/>
        <a:ea typeface="SimSun"/>
        <a:cs typeface="Times New Roman"/>
      </a:majorFont>
      <a:minorFont>
        <a:latin typeface="Calibri"/>
        <a:ea typeface="SimSu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6">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7">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8">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9">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esentation">
  <a:themeElements>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resentation">
      <a:majorFont>
        <a:latin typeface="Calibri"/>
        <a:ea typeface="SimSun"/>
        <a:cs typeface="Times New Roman"/>
      </a:majorFont>
      <a:minorFont>
        <a:latin typeface="Calibri"/>
        <a:ea typeface="SimSu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6">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7">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8">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9">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221</TotalTime>
  <Words>741</Words>
  <Application>Microsoft Office PowerPoint</Application>
  <PresentationFormat>Widescreen</PresentationFormat>
  <Paragraphs>95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Buxton Sketch</vt:lpstr>
      <vt:lpstr>Calibri</vt:lpstr>
      <vt:lpstr>Tw Cen MT</vt:lpstr>
      <vt:lpstr>Presentation</vt:lpstr>
      <vt:lpstr>What is DNA?</vt:lpstr>
      <vt:lpstr>PowerPoint Presentation</vt:lpstr>
      <vt:lpstr>What is DNA?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Martyn Cox</dc:creator>
  <cp:keywords/>
  <dc:description/>
  <cp:lastModifiedBy>Martyn Cox</cp:lastModifiedBy>
  <cp:revision>21</cp:revision>
  <cp:lastPrinted>2021-09-06T10:54:15Z</cp:lastPrinted>
  <dcterms:created xsi:type="dcterms:W3CDTF">2019-09-04T14:44:01Z</dcterms:created>
  <dcterms:modified xsi:type="dcterms:W3CDTF">2021-09-06T11:00:40Z</dcterms:modified>
</cp:coreProperties>
</file>