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9" r:id="rId1"/>
  </p:sldMasterIdLst>
  <p:notesMasterIdLst>
    <p:notesMasterId r:id="rId14"/>
  </p:notesMasterIdLst>
  <p:handoutMasterIdLst>
    <p:handoutMasterId r:id="rId15"/>
  </p:handoutMasterIdLst>
  <p:sldIdLst>
    <p:sldId id="260" r:id="rId2"/>
    <p:sldId id="258" r:id="rId3"/>
    <p:sldId id="259" r:id="rId4"/>
    <p:sldId id="261" r:id="rId5"/>
    <p:sldId id="262" r:id="rId6"/>
    <p:sldId id="263" r:id="rId7"/>
    <p:sldId id="264" r:id="rId8"/>
    <p:sldId id="265" r:id="rId9"/>
    <p:sldId id="266" r:id="rId10"/>
    <p:sldId id="268" r:id="rId11"/>
    <p:sldId id="267" r:id="rId12"/>
    <p:sldId id="269" r:id="rId13"/>
  </p:sldIdLst>
  <p:sldSz cx="12192000" cy="6858000"/>
  <p:notesSz cx="6858000" cy="9144000"/>
  <p:defaultTextStyle>
    <a:lvl1pPr marL="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1pPr>
    <a:lvl2pPr marL="457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2pPr>
    <a:lvl3pPr marL="914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3pPr>
    <a:lvl4pPr marL="1371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4pPr>
    <a:lvl5pPr marL="18288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5pPr>
    <a:lvl6pPr marL="22860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6pPr>
    <a:lvl7pPr marL="27432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7pPr>
    <a:lvl8pPr marL="32004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8pPr>
    <a:lvl9pPr marL="3657600" marR="0" indent="0" algn="l" defTabSz="457200">
      <a:lnSpc>
        <a:spcPct val="100000"/>
      </a:lnSpc>
      <a:spcBef>
        <a:spcPts val="0"/>
      </a:spcBef>
      <a:spcAft>
        <a:spcPts val="0"/>
      </a:spcAft>
      <a:buNone/>
      <a:tabLst/>
      <a:defRPr lang="en-us" sz="1800" b="0" i="0" u="none" strike="noStrike" kern="1" cap="none" spc="0" baseline="0">
        <a:solidFill>
          <a:schemeClr val="tx1"/>
        </a:solidFill>
        <a:effectLst/>
        <a:latin typeface="Tw Cen MT" pitchFamily="2" charset="0"/>
        <a:ea typeface="Tw Cen MT" pitchFamily="2" charset="0"/>
        <a:cs typeface="Tw Cen MT" pitchFamily="2"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2C3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smNativeData">
      <pr:smAppRevision xmlns:mc="http://schemas.openxmlformats.org/markup-compatibility/2006" xmlns:p14="http://schemas.microsoft.com/office/powerpoint/2010/main" xmlns:p15="http://schemas.microsoft.com/office/powerpoint/2012/main" xmlns:pr="smNativeData" xmlns="smNativeData" dt="1624453202" val="1034" rev64="64" revOS="4"/>
      <pr:smFileRevision xmlns:mc="http://schemas.openxmlformats.org/markup-compatibility/2006" xmlns:p14="http://schemas.microsoft.com/office/powerpoint/2010/main" xmlns:p15="http://schemas.microsoft.com/office/powerpoint/2012/main" xmlns:pr="smNativeData" xmlns="smNativeData" dt="1624453202" val="101"/>
      <pr:guideOptions xmlns:mc="http://schemas.openxmlformats.org/markup-compatibility/2006" xmlns:p14="http://schemas.microsoft.com/office/powerpoint/2010/main" xmlns:p15="http://schemas.microsoft.com/office/powerpoint/2012/main" xmlns:pr="smNativeData" xmlns="smNativeData" dt="1624453202" snapToBorders="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7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9" d="100"/>
        <a:sy n="19" d="100"/>
      </p:scale>
      <p:origin x="0" y="0"/>
    </p:cViewPr>
  </p:sorterViewPr>
  <p:notesViewPr>
    <p:cSldViewPr snapToGrid="0">
      <p:cViewPr>
        <p:scale>
          <a:sx n="94" d="100"/>
          <a:sy n="94" d="100"/>
        </p:scale>
        <p:origin x="381" y="336"/>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AAAAABIEgAA0wIAABAAAAAmAAAACAAAAD+PAAAAAAAAMAAAABQAAAAAAAAAAAD//wAAAQAAAP//AAABAA=="/>
              </a:ext>
            </a:extLst>
          </p:cNvSpPr>
          <p:nvPr>
            <p:ph type="hdr" sz="quarter"/>
          </p:nvPr>
        </p:nvSpPr>
        <p:spPr>
          <a:xfrm>
            <a:off x="0" y="0"/>
            <a:ext cx="2971800" cy="459105"/>
          </a:xfrm>
          <a:prstGeom prst="rect">
            <a:avLst/>
          </a:prstGeom>
        </p:spPr>
        <p:txBody>
          <a:bodyPr vert="horz" wrap="square" lIns="91440" tIns="45720" rIns="91440" bIns="45720" numCol="1" spcCol="215900" anchor="t">
            <a:prstTxWarp prst="textNoShape">
              <a:avLst/>
            </a:prstTxWarp>
          </a:bodyPr>
          <a:lstStyle>
            <a:lvl1pPr algn="l">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endParaRPr/>
          </a:p>
        </p:txBody>
      </p:sp>
      <p:sp>
        <p:nvSpPr>
          <p:cNvPr id="3" name="Date Placeholder 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AAAAAAuKgAA0wIAABAAAAAmAAAACAAAAD+PAAAAAAAAMAAAABQAAAAAAAAAAAD//wAAAQAAAP//AAABAA=="/>
              </a:ext>
            </a:extLst>
          </p:cNvSpPr>
          <p:nvPr>
            <p:ph type="dt" sz="quarter" idx="1"/>
          </p:nvPr>
        </p:nvSpPr>
        <p:spPr>
          <a:xfrm>
            <a:off x="3884930" y="0"/>
            <a:ext cx="2971800" cy="459105"/>
          </a:xfrm>
          <a:prstGeom prst="rect">
            <a:avLst/>
          </a:prstGeom>
        </p:spPr>
        <p:txBody>
          <a:bodyPr vert="horz" wrap="square" lIns="91440" tIns="45720" rIns="91440" bIns="45720" numCol="1" spcCol="215900" anchor="t">
            <a:prstTxWarp prst="textNoShape">
              <a:avLst/>
            </a:prstTxWarp>
          </a:bodyPr>
          <a:lstStyle>
            <a:lvl1pPr algn="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4A623E-70D2-1F94-9CF2-86C12CBC6AD3}" type="datetime1">
              <a:t>9/26/2021</a:t>
            </a:fld>
            <a:endParaRPr/>
          </a:p>
        </p:txBody>
      </p:sp>
      <p:sp>
        <p:nvSpPr>
          <p:cNvPr id="4" name="Footer Placeholder 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G41AABIEgAAQDgAABAAAAAmAAAACAAAAL+PAAAAAAAAMAAAABQAAAAAAAAAAAD//wAAAQAAAP//AAABAA=="/>
              </a:ext>
            </a:extLst>
          </p:cNvSpPr>
          <p:nvPr>
            <p:ph type="ftr" sz="quarter" idx="2"/>
          </p:nvPr>
        </p:nvSpPr>
        <p:spPr>
          <a:xfrm>
            <a:off x="0" y="8685530"/>
            <a:ext cx="2971800" cy="458470"/>
          </a:xfrm>
          <a:prstGeom prst="rect">
            <a:avLst/>
          </a:prstGeom>
        </p:spPr>
        <p:txBody>
          <a:bodyPr vert="horz" wrap="square" lIns="91440" tIns="45720" rIns="91440" bIns="45720" numCol="1" spcCol="215900" anchor="b">
            <a:prstTxWarp prst="textNoShape">
              <a:avLst/>
            </a:prstTxWarp>
          </a:bodyPr>
          <a:lstStyle>
            <a:lvl1pPr algn="l">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endParaRPr/>
          </a:p>
        </p:txBody>
      </p:sp>
      <p:sp>
        <p:nvSpPr>
          <p:cNvPr id="5" name="Slide Number Placeholder 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G41AAAuKgAAQDgAABAAAAAmAAAACAAAAL+PAAAAAAAAMAAAABQAAAAAAAAAAAD//wAAAQAAAP//AAABAA=="/>
              </a:ext>
            </a:extLst>
          </p:cNvSpPr>
          <p:nvPr>
            <p:ph type="sldNum" sz="quarter" idx="3"/>
          </p:nvPr>
        </p:nvSpPr>
        <p:spPr>
          <a:xfrm>
            <a:off x="3884930" y="8685530"/>
            <a:ext cx="2971800" cy="458470"/>
          </a:xfrm>
          <a:prstGeom prst="rect">
            <a:avLst/>
          </a:prstGeom>
        </p:spPr>
        <p:txBody>
          <a:bodyPr vert="horz" wrap="square" lIns="91440" tIns="45720" rIns="91440" bIns="45720" numCol="1" spcCol="215900" anchor="b">
            <a:prstTxWarp prst="textNoShape">
              <a:avLst/>
            </a:prstTxWarp>
          </a:bodyPr>
          <a:lstStyle>
            <a:lvl1pPr algn="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4A7410-5ED2-1F82-9CF2-A8D73ABC6AFD}" type="slidenum">
              <a:t>‹#›</a:t>
            </a:fld>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AAAAABIEgAA0wIAABAAAAAmAAAACAAAAD+PAAAAAAAAMAAAABQAAAAAAAAAAAD//wAAAQAAAP//AAABAA=="/>
              </a:ext>
            </a:extLst>
          </p:cNvSpPr>
          <p:nvPr>
            <p:ph type="hdr" sz="quarter"/>
          </p:nvPr>
        </p:nvSpPr>
        <p:spPr>
          <a:xfrm>
            <a:off x="0" y="0"/>
            <a:ext cx="2971800" cy="459105"/>
          </a:xfrm>
          <a:prstGeom prst="rect">
            <a:avLst/>
          </a:prstGeom>
        </p:spPr>
        <p:txBody>
          <a:bodyPr vert="horz" wrap="square" lIns="91440" tIns="45720" rIns="91440" bIns="45720" numCol="1" spcCol="215900" anchor="t">
            <a:prstTxWarp prst="textNoShape">
              <a:avLst/>
            </a:prstTxWarp>
          </a:bodyPr>
          <a:lstStyle>
            <a:lvl1pPr algn="l">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endParaRPr/>
          </a:p>
        </p:txBody>
      </p:sp>
      <p:sp>
        <p:nvSpPr>
          <p:cNvPr id="3" name="Date Placeholder 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AAAAAAuKgAA0wIAABAAAAAmAAAACAAAAD+PAAAAAAAAMAAAABQAAAAAAAAAAAD//wAAAQAAAP//AAABAA=="/>
              </a:ext>
            </a:extLst>
          </p:cNvSpPr>
          <p:nvPr>
            <p:ph type="dt" idx="1"/>
          </p:nvPr>
        </p:nvSpPr>
        <p:spPr>
          <a:xfrm>
            <a:off x="3884930" y="0"/>
            <a:ext cx="2971800" cy="459105"/>
          </a:xfrm>
          <a:prstGeom prst="rect">
            <a:avLst/>
          </a:prstGeom>
        </p:spPr>
        <p:txBody>
          <a:bodyPr vert="horz" wrap="square" lIns="91440" tIns="45720" rIns="91440" bIns="45720" numCol="1" spcCol="215900" anchor="t">
            <a:prstTxWarp prst="textNoShape">
              <a:avLst/>
            </a:prstTxWarp>
          </a:bodyPr>
          <a:lstStyle>
            <a:lvl1pPr algn="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4A206C-22D2-1FD6-9CF2-D4836EBC6A81}" type="datetime1">
              <a:t>9/26/2021</a:t>
            </a:fld>
            <a:endParaRPr/>
          </a:p>
        </p:txBody>
      </p:sp>
      <p:sp>
        <p:nvSpPr>
          <p:cNvPr id="4" name="Slide Image Placeholder 3"/>
          <p:cNvSpPr>
            <a:spLocks noGrp="1" noRot="1" noChangeAspect="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OAQAAAgHAAD4JQAABBoAABAAAAAmAAAACAAAAL8PAAD/HwAAMAAAABQAAAAAAAAAAAD//wAAAQAAAP//AAABAA=="/>
              </a:ext>
            </a:extLst>
          </p:cNvSpPr>
          <p:nvPr>
            <p:ph type="sldImg" idx="2"/>
          </p:nvPr>
        </p:nvSpPr>
        <p:spPr>
          <a:xfrm>
            <a:off x="685800" y="1143000"/>
            <a:ext cx="5486400" cy="30861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prstTxWarp prst="textNoShape">
              <a:avLst/>
            </a:prstTxWarp>
          </a:bodyPr>
          <a:lstStyle/>
          <a:p>
            <a:pPr>
              <a:defRPr lang="en-us"/>
            </a:pPr>
            <a:endParaRPr/>
          </a:p>
        </p:txBody>
      </p:sp>
      <p:sp>
        <p:nvSpPr>
          <p:cNvPr id="5" name="Notes Placeholder 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OAQAABIbAAD4JQAAODEAABAAAAAmAAAACAAAAD8PAAD/HwAAMAAAABQAAAAAAAAAAAD//wAAAQAAAP//AAABAA=="/>
              </a:ext>
            </a:extLst>
          </p:cNvSpPr>
          <p:nvPr>
            <p:ph type="body" idx="3"/>
          </p:nvPr>
        </p:nvSpPr>
        <p:spPr>
          <a:xfrm>
            <a:off x="685800" y="4400550"/>
            <a:ext cx="5486400" cy="3600450"/>
          </a:xfrm>
          <a:prstGeom prst="rect">
            <a:avLst/>
          </a:prstGeom>
          <a:noFill/>
          <a:ln>
            <a:noFill/>
          </a:ln>
        </p:spPr>
        <p:txBody>
          <a:bodyPr vert="horz" wrap="square" lIns="91440" tIns="45720" rIns="91440" bIns="45720"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6" name="Footer Placeholder 5"/>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G41AABIEgAAQDgAABAAAAAmAAAACAAAAL+PAAD/HwAAMAAAABQAAAAAAAAAAAD//wAAAQAAAP//AAABAA=="/>
              </a:ext>
            </a:extLst>
          </p:cNvSpPr>
          <p:nvPr>
            <p:ph type="ftr" sz="quarter" idx="4"/>
          </p:nvPr>
        </p:nvSpPr>
        <p:spPr>
          <a:xfrm>
            <a:off x="0" y="8685530"/>
            <a:ext cx="2971800" cy="458470"/>
          </a:xfrm>
          <a:prstGeom prst="rect">
            <a:avLst/>
          </a:prstGeom>
          <a:noFill/>
          <a:ln>
            <a:noFill/>
          </a:ln>
        </p:spPr>
        <p:txBody>
          <a:bodyPr vert="horz" wrap="square" lIns="91440" tIns="45720" rIns="91440" bIns="45720" numCol="1" spcCol="215900" anchor="b">
            <a:prstTxWarp prst="textNoShape">
              <a:avLst/>
            </a:prstTxWarp>
          </a:bodyPr>
          <a:lstStyle>
            <a:lvl1pPr algn="l">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endParaRPr/>
          </a:p>
        </p:txBody>
      </p:sp>
      <p:sp>
        <p:nvSpPr>
          <p:cNvPr id="7" name="Slide Number Placeholder 6"/>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5hcAAG41AAAuKgAAQDgAABAAAAAmAAAACAAAAL+PAAD/HwAAMAAAABQAAAAAAAAAAAD//wAAAQAAAP//AAABAA=="/>
              </a:ext>
            </a:extLst>
          </p:cNvSpPr>
          <p:nvPr>
            <p:ph type="sldNum" sz="quarter" idx="5"/>
          </p:nvPr>
        </p:nvSpPr>
        <p:spPr>
          <a:xfrm>
            <a:off x="3884930" y="8685530"/>
            <a:ext cx="2971800" cy="458470"/>
          </a:xfrm>
          <a:prstGeom prst="rect">
            <a:avLst/>
          </a:prstGeom>
          <a:noFill/>
          <a:ln>
            <a:noFill/>
          </a:ln>
        </p:spPr>
        <p:txBody>
          <a:bodyPr vert="horz" wrap="square" lIns="91440" tIns="45720" rIns="91440" bIns="45720" numCol="1" spcCol="215900" anchor="b">
            <a:prstTxWarp prst="textNoShape">
              <a:avLst/>
            </a:prstTxWarp>
          </a:bodyPr>
          <a:lstStyle>
            <a:lvl1pPr algn="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4A7E55-1BD2-1F88-9CF2-EDDD30BC6AB8}" type="slidenum">
              <a:t>‹#›</a:t>
            </a:fld>
            <a:endParaRPr/>
          </a:p>
        </p:txBody>
      </p:sp>
    </p:spTree>
  </p:cSld>
  <p:clrMap bg1="lt1" tx1="dk1" bg2="lt2" tx2="dk2" accent1="accent1" accent2="accent2" accent3="accent3" accent4="accent4" accent5="accent5" accent6="accent6" hlink="hlink" folHlink="folHlink"/>
  <p:hf hdr="0" ftr="0"/>
  <p:notesStyle>
    <a:lvl1pPr marL="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en-us" sz="1200" b="0" i="0" u="none" strike="noStrike" kern="1" cap="none" spc="0" baseline="0">
        <a:solidFill>
          <a:schemeClr val="tx1"/>
        </a:solidFill>
        <a:effectLst/>
        <a:latin typeface="Calibri" pitchFamily="2" charset="0"/>
        <a:ea typeface="Calibri" pitchFamily="2" charset="0"/>
        <a:cs typeface="Calibri" pitchFamily="2" charset="0"/>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AUAABoNAABgRQAAJhYAABAAAAAmAAAACAAAAAEAAAAAAAAAMAAAABQAAAAAAAAAAAD//wAAAQAAAP//AAABAA=="/>
              </a:ext>
            </a:extLst>
          </p:cNvSpPr>
          <p:nvPr>
            <p:ph type="ctrTitle"/>
          </p:nvPr>
        </p:nvSpPr>
        <p:spPr>
          <a:xfrm>
            <a:off x="914400" y="2129790"/>
            <a:ext cx="10363200" cy="1470660"/>
          </a:xfrm>
        </p:spPr>
        <p:txBody>
          <a:bodyPr/>
          <a:lstStyle/>
          <a:p>
            <a:pPr>
              <a:defRPr lang="en-us"/>
            </a:pPr>
            <a:r>
              <a:t>Click to edit Master title style</a:t>
            </a:r>
          </a:p>
        </p:txBody>
      </p:sp>
      <p:sp>
        <p:nvSpPr>
          <p:cNvPr id="3" name="SlideSub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QAsAAOgXAADAPwAAsCIAABAAAAAmAAAACAAAAAGAAAAAAAAAMAAAABQAAAAAAAAAAAD//wAAAQAAAP//AAABAA=="/>
              </a:ext>
            </a:extLst>
          </p:cNvSpPr>
          <p:nvPr>
            <p:ph type="subTitle" idx="1"/>
          </p:nvPr>
        </p:nvSpPr>
        <p:spPr>
          <a:xfrm>
            <a:off x="1828800" y="3886200"/>
            <a:ext cx="8534400" cy="1752600"/>
          </a:xfrm>
        </p:spPr>
        <p:txBody>
          <a:bodyPr/>
          <a:lstStyle>
            <a:lvl1pPr marL="0" indent="0" algn="ctr">
              <a:buNone/>
              <a:defRPr lang="en-us" cap="none"/>
            </a:lvl1pPr>
            <a:lvl2pPr marL="457200" indent="0" algn="ctr">
              <a:buNone/>
              <a:defRPr lang="en-us" cap="none"/>
            </a:lvl2pPr>
            <a:lvl3pPr marL="914400" indent="0" algn="ctr">
              <a:buNone/>
              <a:defRPr lang="en-us" cap="none"/>
            </a:lvl3pPr>
            <a:lvl4pPr marL="1371600" indent="0" algn="ctr">
              <a:buNone/>
              <a:defRPr lang="en-us" cap="none"/>
            </a:lvl4pPr>
            <a:lvl5pPr marL="1828800" indent="0" algn="ctr">
              <a:buNone/>
              <a:defRPr lang="en-us" cap="none"/>
            </a:lvl5pPr>
            <a:lvl6pPr marL="2286000" indent="0" algn="ctr">
              <a:buNone/>
              <a:defRPr lang="en-us" cap="none"/>
            </a:lvl6pPr>
            <a:lvl7pPr marL="2743200" indent="0" algn="ctr">
              <a:buNone/>
              <a:defRPr lang="en-us" cap="none"/>
            </a:lvl7pPr>
            <a:lvl8pPr marL="3200400" indent="0" algn="ctr">
              <a:buNone/>
              <a:defRPr lang="en-us" cap="none"/>
            </a:lvl8pPr>
            <a:lvl9pPr marL="3657600" indent="0" algn="ctr">
              <a:buNone/>
              <a:defRPr lang="en-us" cap="none"/>
            </a:lvl9pPr>
          </a:lstStyle>
          <a:p>
            <a:pPr>
              <a:defRPr lang="en-us"/>
            </a:pPr>
            <a:r>
              <a:t>Click to edit Master subtitle style</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4A7D42-0CD2-1F8B-9CF2-FADE33BC6AAF}" type="datetime2">
              <a:t>Sunday, September 26, 2021</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kA+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endParaRP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720A-44D2-1F84-9CF2-B2D13CBC6AE7}"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IYi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LABAABARwAAuAgAABAAAAAmAAAACAAAAAAAAAAAAAAAMAAAABQAAAAAAAAAAAD//wAAAQAAAP//AAABAA=="/>
              </a:ext>
            </a:extLst>
          </p:cNvSpPr>
          <p:nvPr>
            <p:ph type="title"/>
          </p:nvPr>
        </p:nvSpPr>
        <p:spPr/>
        <p:txBody>
          <a:bodyPr/>
          <a:lstStyle/>
          <a:p>
            <a:pPr>
              <a:defRPr lang="en-us"/>
            </a:pPr>
            <a:r>
              <a:t>Click to edit Master title style</a:t>
            </a:r>
          </a:p>
        </p:txBody>
      </p:sp>
      <p:sp>
        <p:nvSpPr>
          <p:cNvPr id="3"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Q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kl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NgJAABARwAAsCUAABAAAAAmAAAACAAAAAIAAAAAAAAAMAAAABQAAAAAAAAAAAD//wAAAQAAAP//AAABAA=="/>
              </a:ext>
            </a:extLst>
          </p:cNvSpPr>
          <p:nvPr>
            <p:ph idx="1"/>
          </p:nvPr>
        </p:nvSpPr>
        <p:spPr/>
        <p:txBody>
          <a:bodyPr vert="vert" wrap="square"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Eos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4A250F-41D2-1FD3-9CF2-B7866BBC6AE2}" type="datetime2">
              <a:t>Sunday, September 26, 2021</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O0k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Jcu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4C2B-65D2-1FBA-9CF2-93EF02BC6AC6}"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CAAAAAQ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McG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YDYAALABAABARwAAsCUAABAAAAAmAAAACAAAAIMAAAAAAAAAMAAAABQAAAAAAAAAAAD//wAAAQAAAP//AAABAA=="/>
              </a:ext>
            </a:extLst>
          </p:cNvSpPr>
          <p:nvPr>
            <p:ph type="title"/>
          </p:nvPr>
        </p:nvSpPr>
        <p:spPr>
          <a:xfrm>
            <a:off x="8839200" y="274320"/>
            <a:ext cx="2743200" cy="5852160"/>
          </a:xfrm>
        </p:spPr>
        <p:txBody>
          <a:bodyPr vert="vert" wrap="square" numCol="1" spcCol="215900" anchor="b">
            <a:prstTxWarp prst="textNoShape">
              <a:avLst/>
            </a:prstTxWarp>
          </a:bodyPr>
          <a:lstStyle/>
          <a:p>
            <a:pPr>
              <a:defRPr lang="en-us"/>
            </a:pPr>
            <a:r>
              <a:t>Click to edit Master title style</a:t>
            </a:r>
          </a:p>
        </p:txBody>
      </p:sp>
      <p:sp>
        <p:nvSpPr>
          <p:cNvPr id="3"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Q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I4n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LABAAAgNQAAsCUAABAAAAAmAAAACAAAAAMAAAAAAAAAMAAAABQAAAAAAAAAAAD//wAAAQAAAP//AAABAA=="/>
              </a:ext>
            </a:extLst>
          </p:cNvSpPr>
          <p:nvPr>
            <p:ph idx="1"/>
          </p:nvPr>
        </p:nvSpPr>
        <p:spPr>
          <a:xfrm>
            <a:off x="609600" y="274320"/>
            <a:ext cx="8026400" cy="5852160"/>
          </a:xfrm>
        </p:spPr>
        <p:txBody>
          <a:bodyPr vert="vert" wrap="square"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CM0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4A08D8-96D2-1FFE-9CF2-60AB46BC6A35}" type="datetime2">
              <a:t>Sunday, September 26, 2021</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Ggd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KM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5DD5-9BD2-1FAB-9CF2-6DFE13BC6A38}"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Kc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LABAABARwAAuAgAABAAAAAmAAAACAAAAAAAAAAAAAAAMAAAABQAAAAAAAAAAAD//wAAAQAAAP//AAABAA=="/>
              </a:ext>
            </a:extLst>
          </p:cNvSpPr>
          <p:nvPr>
            <p:ph type="title"/>
          </p:nvPr>
        </p:nvSpPr>
        <p:spPr/>
        <p:txBody>
          <a:bodyPr/>
          <a:lstStyle/>
          <a:p>
            <a:pPr>
              <a:defRPr lang="en-us"/>
            </a:pPr>
            <a:r>
              <a:t>Click to edit Master title style</a:t>
            </a:r>
          </a:p>
        </p:txBody>
      </p:sp>
      <p:sp>
        <p:nvSpPr>
          <p:cNvPr id="3"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KQ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NgJAABARwAAsCUAABAAAAAmAAAACAAAAAAAAAAAAAAAMAAAABQAAAAAAAAAAAD//wAAAQAAAP//AAABAA=="/>
              </a:ext>
            </a:extLst>
          </p:cNvSpPr>
          <p:nvPr>
            <p:ph idx="1"/>
          </p:nvPr>
        </p:nvSpPr>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Kc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4A081C-52D2-1FFE-9CF2-A4AB46BC6AF1}" type="datetime2">
              <a:t>Sunday, September 26, 2021</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ICB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46A8-E6D2-1FB0-9CF2-10E508BC6A45}"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CM0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7QUAABwbAACtRQAAfSMAABAAAAAmAAAACAAAAIGAAAAAAAAAMAAAABQAAAAAAAAAAAD//wAAAQAAAP//AAABAA=="/>
              </a:ext>
            </a:extLst>
          </p:cNvSpPr>
          <p:nvPr>
            <p:ph type="title"/>
          </p:nvPr>
        </p:nvSpPr>
        <p:spPr>
          <a:xfrm>
            <a:off x="963295" y="4406900"/>
            <a:ext cx="10363200" cy="1362075"/>
          </a:xfrm>
        </p:spPr>
        <p:txBody>
          <a:bodyPr vert="horz" wrap="square" numCol="1" spcCol="215900" anchor="t">
            <a:prstTxWarp prst="textNoShape">
              <a:avLst/>
            </a:prstTxWarp>
          </a:bodyPr>
          <a:lstStyle>
            <a:lvl1pPr algn="l">
              <a:defRPr lang="en-us" sz="4000" b="1" cap="all"/>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r>
              <a:t>Click to edit Master title style</a:t>
            </a:r>
          </a:p>
        </p:txBody>
      </p:sp>
      <p:sp>
        <p:nvSpPr>
          <p:cNvPr id="3"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C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N/4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7QUAAOERAACtRQAAHBsAABAAAAAmAAAACAAAAIGAAAAAAAAAMAAAABQAAAAAAAAAAAD//wAAAQAAAP//AAABAA=="/>
              </a:ext>
            </a:extLst>
          </p:cNvSpPr>
          <p:nvPr>
            <p:ph idx="1"/>
          </p:nvPr>
        </p:nvSpPr>
        <p:spPr>
          <a:xfrm>
            <a:off x="963295" y="2906395"/>
            <a:ext cx="10363200" cy="1500505"/>
          </a:xfrm>
        </p:spPr>
        <p:txBody>
          <a:bodyPr vert="horz" wrap="square" numCol="1" spcCol="215900" anchor="b">
            <a:prstTxWarp prst="textNoShape">
              <a:avLst/>
            </a:prstTxWarp>
          </a:bodyPr>
          <a:lstStyle>
            <a:lvl1pPr marL="0" indent="0">
              <a:buNone/>
              <a:defRPr lang="en-us" sz="2000" cap="none"/>
            </a:lvl1pPr>
            <a:lvl2pPr marL="457200" indent="0">
              <a:buNone/>
              <a:defRPr lang="en-us" sz="1800" cap="none"/>
            </a:lvl2pPr>
            <a:lvl3pPr marL="914400" indent="0">
              <a:buNone/>
              <a:defRPr lang="en-us" sz="1600" cap="none"/>
            </a:lvl3pPr>
            <a:lvl4pPr marL="1371600" indent="0">
              <a:buNone/>
              <a:defRPr lang="en-us" sz="1400" cap="none"/>
            </a:lvl4pPr>
            <a:lvl5pPr marL="1828800" indent="0">
              <a:buNone/>
              <a:defRPr lang="en-us" sz="1400" cap="none"/>
            </a:lvl5pPr>
            <a:lvl6pPr marL="2286000" indent="0">
              <a:buNone/>
              <a:defRPr lang="en-us" sz="1400" cap="none"/>
            </a:lvl6pPr>
            <a:lvl7pPr marL="2743200" indent="0">
              <a:buNone/>
              <a:defRPr lang="en-us" sz="1400" cap="none"/>
            </a:lvl7pPr>
            <a:lvl8pPr marL="3200400" indent="0">
              <a:buNone/>
              <a:defRPr lang="en-us" sz="1400" cap="none"/>
            </a:lvl8pPr>
            <a:lvl9pPr marL="3657600" indent="0">
              <a:buNone/>
              <a:defRPr lang="en-us" sz="1400" cap="none"/>
            </a:lvl9pPr>
          </a:lstStyle>
          <a:p>
            <a:pPr>
              <a:defRPr lang="en-us"/>
            </a:pPr>
            <a:r>
              <a:t>Click to edit Master text styles</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I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4A0B86-C8D2-1FFD-9CF2-3EA845BC6A6B}" type="datetime2">
              <a:t>Sunday, September 26, 2021</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E0Z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JsJ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3420-6ED2-1FC2-9CF2-98977ABC6ACD}"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ntents">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0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LABAABARwAAuAgAABAAAAAmAAAACAAAAAAAAAAAAAAAMAAAABQAAAAAAAAAAAD//wAAAQAAAP//AAABAA=="/>
              </a:ext>
            </a:extLst>
          </p:cNvSpPr>
          <p:nvPr>
            <p:ph type="title"/>
          </p:nvPr>
        </p:nvSpPr>
        <p:spPr/>
        <p:txBody>
          <a:bodyPr/>
          <a:lstStyle/>
          <a:p>
            <a:pPr>
              <a:defRPr lang="en-us"/>
            </a:pPr>
            <a:r>
              <a:t>Click to edit Master title style</a:t>
            </a:r>
          </a:p>
        </p:txBody>
      </p:sp>
      <p:sp>
        <p:nvSpPr>
          <p:cNvPr id="3" name="SlideText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NgJAADgJAAAsCUAABAAAAAmAAAACAAAAAGAAAAAAAAAMAAAABQAAAAAAAAAAAD//wAAAQAAAP//AAABAA=="/>
              </a:ext>
            </a:extLst>
          </p:cNvSpPr>
          <p:nvPr>
            <p:ph idx="1"/>
          </p:nvPr>
        </p:nvSpPr>
        <p:spPr>
          <a:xfrm>
            <a:off x="609600" y="1600200"/>
            <a:ext cx="5384800" cy="4526280"/>
          </a:xfrm>
        </p:spPr>
        <p:txBody>
          <a:bodyPr/>
          <a:lstStyle>
            <a:lvl1pPr>
              <a:defRPr lang="en-us" sz="2800" cap="none"/>
            </a:lvl1pPr>
            <a:lvl2pPr>
              <a:defRPr lang="en-us" sz="2400" cap="none"/>
            </a:lvl2pPr>
            <a:lvl3pPr>
              <a:defRPr lang="en-us" sz="2000" cap="none"/>
            </a:lvl3pPr>
            <a:lvl4pPr>
              <a:defRPr lang="en-us" sz="1800" cap="none"/>
            </a:lvl4pPr>
            <a:lvl5pPr>
              <a:defRPr lang="en-us" sz="1800" cap="none"/>
            </a:lvl5pPr>
            <a:lvl6pPr>
              <a:defRPr lang="en-us" sz="1800" cap="none"/>
            </a:lvl6pPr>
            <a:lvl7pPr>
              <a:defRPr lang="en-us" sz="1800" cap="none"/>
            </a:lvl7pPr>
            <a:lvl8pPr>
              <a:defRPr lang="en-us" sz="1800" cap="none"/>
            </a:lvl8pPr>
            <a:lvl9pPr>
              <a:defRPr lang="en-us" sz="1800" cap="none"/>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GMz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ICYAANgJAABARwAAsCUAABAAAAAmAAAACAAAAAGAAAAAAAAAMAAAABQAAAAAAAAAAAD//wAAAQAAAP//AAABAA=="/>
              </a:ext>
            </a:extLst>
          </p:cNvSpPr>
          <p:nvPr>
            <p:ph idx="2"/>
          </p:nvPr>
        </p:nvSpPr>
        <p:spPr>
          <a:xfrm>
            <a:off x="6197600" y="1600200"/>
            <a:ext cx="5384800" cy="4526280"/>
          </a:xfrm>
        </p:spPr>
        <p:txBody>
          <a:bodyPr/>
          <a:lstStyle>
            <a:lvl1pPr>
              <a:defRPr lang="en-us" sz="2800" cap="none"/>
            </a:lvl1pPr>
            <a:lvl2pPr>
              <a:defRPr lang="en-us" sz="2400" cap="none"/>
            </a:lvl2pPr>
            <a:lvl3pPr>
              <a:defRPr lang="en-us" sz="2000" cap="none"/>
            </a:lvl3pPr>
            <a:lvl4pPr>
              <a:defRPr lang="en-us" sz="1800" cap="none"/>
            </a:lvl4pPr>
            <a:lvl5pPr>
              <a:defRPr lang="en-us" sz="1800" cap="none"/>
            </a:lvl5pPr>
            <a:lvl6pPr>
              <a:defRPr lang="en-us" sz="1800" cap="none"/>
            </a:lvl6pPr>
            <a:lvl7pPr>
              <a:defRPr lang="en-us" sz="1800" cap="none"/>
            </a:lvl7pPr>
            <a:lvl8pPr>
              <a:defRPr lang="en-us" sz="1800" cap="none"/>
            </a:lvl8pPr>
            <a:lvl9pPr>
              <a:defRPr lang="en-us" sz="1800" cap="none"/>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G4M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4A5A75-3BD2-1FAC-9CF2-CDF914BC6A98}" type="datetime2">
              <a:t>Sunday, September 26, 2021</a:t>
            </a:fld>
            <a:endParaRPr/>
          </a:p>
        </p:txBody>
      </p:sp>
      <p:sp>
        <p:nvSpPr>
          <p:cNvPr id="6"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IUs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7"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o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4E15-5BD2-1FB8-9CF2-ADED00BC6AF8}"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KM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LABAABARwAAuAgAABAAAAAmAAAACAAAAAAAAAAAAAAAMAAAABQAAAAAAAAAAAD//wAAAQAAAP//AAABAA=="/>
              </a:ext>
            </a:extLst>
          </p:cNvSpPr>
          <p:nvPr>
            <p:ph type="title"/>
          </p:nvPr>
        </p:nvSpPr>
        <p:spPr/>
        <p:txBody>
          <a:bodyPr/>
          <a:lstStyle/>
          <a:p>
            <a:pPr>
              <a:defRPr lang="en-us"/>
            </a:pPr>
            <a:r>
              <a:t>Click to edit Master title style</a:t>
            </a:r>
          </a:p>
        </p:txBody>
      </p:sp>
      <p:sp>
        <p:nvSpPr>
          <p:cNvPr id="3" name="SlideText3"/>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C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GAb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HEJAADiJAAAYQ0AABAAAAAmAAAACAAAAIGAAAAAAAAAMAAAABQAAAAAAAAAAAD//wAAAQAAAP//AAABAA=="/>
              </a:ext>
            </a:extLst>
          </p:cNvSpPr>
          <p:nvPr>
            <p:ph idx="1"/>
          </p:nvPr>
        </p:nvSpPr>
        <p:spPr>
          <a:xfrm>
            <a:off x="609600" y="1534795"/>
            <a:ext cx="5386070" cy="640080"/>
          </a:xfrm>
        </p:spPr>
        <p:txBody>
          <a:bodyPr vert="horz" wrap="square" numCol="1" spcCol="215900" anchor="b">
            <a:prstTxWarp prst="textNoShape">
              <a:avLst/>
            </a:prstTxWarp>
          </a:bodyPr>
          <a:lstStyle>
            <a:lvl1pPr marL="0" indent="0">
              <a:buNone/>
              <a:defRPr lang="en-us" sz="2400" b="1" cap="none"/>
            </a:lvl1pPr>
            <a:lvl2pPr marL="457200" indent="0">
              <a:buNone/>
              <a:defRPr lang="en-us" sz="2000" b="1" cap="none"/>
            </a:lvl2pPr>
            <a:lvl3pPr marL="914400" indent="0">
              <a:buNone/>
              <a:defRPr lang="en-us" sz="1800" b="1" cap="none"/>
            </a:lvl3pPr>
            <a:lvl4pPr marL="1371600" indent="0">
              <a:buNone/>
              <a:defRPr lang="en-us" sz="1600" b="1" cap="none"/>
            </a:lvl4pPr>
            <a:lvl5pPr marL="1828800" indent="0">
              <a:buNone/>
              <a:defRPr lang="en-us" sz="1600" b="1" cap="none"/>
            </a:lvl5pPr>
            <a:lvl6pPr marL="2286000" indent="0">
              <a:buNone/>
              <a:defRPr lang="en-us" sz="1600" b="1" cap="none"/>
            </a:lvl6pPr>
            <a:lvl7pPr marL="2743200" indent="0">
              <a:buNone/>
              <a:defRPr lang="en-us" sz="1600" b="1" cap="none"/>
            </a:lvl7pPr>
            <a:lvl8pPr marL="3200400" indent="0">
              <a:buNone/>
              <a:defRPr lang="en-us" sz="1600" b="1" cap="none"/>
            </a:lvl8pPr>
            <a:lvl9pPr marL="3657600" indent="0">
              <a:buNone/>
              <a:defRPr lang="en-us" sz="1600" b="1" cap="none"/>
            </a:lvl9pPr>
          </a:lstStyle>
          <a:p>
            <a:pPr>
              <a:defRPr lang="en-us"/>
            </a:pPr>
            <a:r>
              <a:t>Click to edit Master text styles</a:t>
            </a:r>
          </a:p>
        </p:txBody>
      </p:sp>
      <p:sp>
        <p:nvSpPr>
          <p:cNvPr id="4"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Ggd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GENAADiJAAAsCUAABAAAAAmAAAACAAAAAGAAAAAAAAAMAAAABQAAAAAAAAAAAD//wAAAQAAAP//AAABAA=="/>
              </a:ext>
            </a:extLst>
          </p:cNvSpPr>
          <p:nvPr>
            <p:ph idx="2"/>
          </p:nvPr>
        </p:nvSpPr>
        <p:spPr>
          <a:xfrm>
            <a:off x="609600" y="2174875"/>
            <a:ext cx="5386070" cy="3951605"/>
          </a:xfrm>
        </p:spPr>
        <p:txBody>
          <a:bodyPr/>
          <a:lstStyle>
            <a:lvl1pPr>
              <a:defRPr lang="en-us" sz="2400" cap="none"/>
            </a:lvl1pPr>
            <a:lvl2pPr>
              <a:defRPr lang="en-us" sz="2000" cap="none"/>
            </a:lvl2pPr>
            <a:lvl3pPr>
              <a:defRPr lang="en-us" sz="1800" cap="none"/>
            </a:lvl3pPr>
            <a:lvl4pPr>
              <a:defRPr lang="en-us" sz="1600" cap="none"/>
            </a:lvl4pPr>
            <a:lvl5pPr>
              <a:defRPr lang="en-us" sz="1600" cap="none"/>
            </a:lvl5pPr>
            <a:lvl6pPr>
              <a:defRPr lang="en-us" sz="1600" cap="none"/>
            </a:lvl6pPr>
            <a:lvl7pPr>
              <a:defRPr lang="en-us" sz="1600" cap="none"/>
            </a:lvl7pPr>
            <a:lvl8pPr>
              <a:defRPr lang="en-us" sz="1600" cap="none"/>
            </a:lvl8pPr>
            <a:lvl9pPr>
              <a:defRPr lang="en-us" sz="1600" cap="none"/>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SlideText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C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Fsv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HSYAAHEJAABARwAAYQ0AABAAAAAmAAAACAAAAIGAAAAAAAAAMAAAABQAAAAAAAAAAAD//wAAAQAAAP//AAABAA=="/>
              </a:ext>
            </a:extLst>
          </p:cNvSpPr>
          <p:nvPr>
            <p:ph idx="3"/>
          </p:nvPr>
        </p:nvSpPr>
        <p:spPr>
          <a:xfrm>
            <a:off x="6195695" y="1534795"/>
            <a:ext cx="5386705" cy="640080"/>
          </a:xfrm>
        </p:spPr>
        <p:txBody>
          <a:bodyPr vert="horz" wrap="square" numCol="1" spcCol="215900" anchor="b">
            <a:prstTxWarp prst="textNoShape">
              <a:avLst/>
            </a:prstTxWarp>
          </a:bodyPr>
          <a:lstStyle>
            <a:lvl1pPr marL="0" indent="0">
              <a:buNone/>
              <a:defRPr lang="en-us" sz="2400" b="1" cap="none"/>
            </a:lvl1pPr>
            <a:lvl2pPr marL="457200" indent="0">
              <a:buNone/>
              <a:defRPr lang="en-us" sz="2000" b="1" cap="none"/>
            </a:lvl2pPr>
            <a:lvl3pPr marL="914400" indent="0">
              <a:buNone/>
              <a:defRPr lang="en-us" sz="1800" b="1" cap="none"/>
            </a:lvl3pPr>
            <a:lvl4pPr marL="1371600" indent="0">
              <a:buNone/>
              <a:defRPr lang="en-us" sz="1600" b="1" cap="none"/>
            </a:lvl4pPr>
            <a:lvl5pPr marL="1828800" indent="0">
              <a:buNone/>
              <a:defRPr lang="en-us" sz="1600" b="1" cap="none"/>
            </a:lvl5pPr>
            <a:lvl6pPr marL="2286000" indent="0">
              <a:buNone/>
              <a:defRPr lang="en-us" sz="1600" b="1" cap="none"/>
            </a:lvl6pPr>
            <a:lvl7pPr marL="2743200" indent="0">
              <a:buNone/>
              <a:defRPr lang="en-us" sz="1600" b="1" cap="none"/>
            </a:lvl7pPr>
            <a:lvl8pPr marL="3200400" indent="0">
              <a:buNone/>
              <a:defRPr lang="en-us" sz="1600" b="1" cap="none"/>
            </a:lvl8pPr>
            <a:lvl9pPr marL="3657600" indent="0">
              <a:buNone/>
              <a:defRPr lang="en-us" sz="1600" b="1" cap="none"/>
            </a:lvl9pPr>
          </a:lstStyle>
          <a:p>
            <a:pPr>
              <a:defRPr lang="en-us"/>
            </a:pPr>
            <a:r>
              <a:t>Click to edit Master text styles</a:t>
            </a:r>
          </a:p>
        </p:txBody>
      </p:sp>
      <p:sp>
        <p:nvSpPr>
          <p:cNvPr id="6" name="SlideText4"/>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Y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HSYAAGENAABARwAAsCUAABAAAAAmAAAACAAAAAGAAAAAAAAAMAAAABQAAAAAAAAAAAD//wAAAQAAAP//AAABAA=="/>
              </a:ext>
            </a:extLst>
          </p:cNvSpPr>
          <p:nvPr>
            <p:ph idx="4"/>
          </p:nvPr>
        </p:nvSpPr>
        <p:spPr>
          <a:xfrm>
            <a:off x="6195695" y="2174875"/>
            <a:ext cx="5386705" cy="3951605"/>
          </a:xfrm>
        </p:spPr>
        <p:txBody>
          <a:bodyPr/>
          <a:lstStyle>
            <a:lvl1pPr>
              <a:defRPr lang="en-us" sz="2400" cap="none"/>
            </a:lvl1pPr>
            <a:lvl2pPr>
              <a:defRPr lang="en-us" sz="2000" cap="none"/>
            </a:lvl2pPr>
            <a:lvl3pPr>
              <a:defRPr lang="en-us" sz="1800" cap="none"/>
            </a:lvl3pPr>
            <a:lvl4pPr>
              <a:defRPr lang="en-us" sz="1600" cap="none"/>
            </a:lvl4pPr>
            <a:lvl5pPr>
              <a:defRPr lang="en-us" sz="1600" cap="none"/>
            </a:lvl5pPr>
            <a:lvl6pPr>
              <a:defRPr lang="en-us" sz="1600" cap="none"/>
            </a:lvl6pPr>
            <a:lvl7pPr>
              <a:defRPr lang="en-us" sz="1600" cap="none"/>
            </a:lvl7pPr>
            <a:lvl8pPr>
              <a:defRPr lang="en-us" sz="1600" cap="none"/>
            </a:lvl8pPr>
            <a:lvl9pPr>
              <a:defRPr lang="en-us" sz="1600" cap="none"/>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Jcu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4A6AE2-ACD2-1F9C-9CF2-5AC924BC6A0F}" type="datetime2">
              <a:t>Sunday, September 26, 2021</a:t>
            </a:fld>
            <a:endParaRPr/>
          </a:p>
        </p:txBody>
      </p:sp>
      <p:sp>
        <p:nvSpPr>
          <p:cNvPr id="8"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CcX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9"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6E03-4DD2-1F98-9CF2-BBCD20BC6AEE}"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C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LABAABARwAAuAgAABAAAAAmAAAACAAAAAAAAAAAAAAAMAAAABQAAAAAAAAAAAD//wAAAQAAAP//AAABAA=="/>
              </a:ext>
            </a:extLst>
          </p:cNvSpPr>
          <p:nvPr>
            <p:ph type="title"/>
          </p:nvPr>
        </p:nvSpPr>
        <p:spPr/>
        <p:txBody>
          <a:bodyPr/>
          <a:lstStyle/>
          <a:p>
            <a:pPr>
              <a:defRPr lang="en-us"/>
            </a:pPr>
            <a:r>
              <a:t>Click to edit Master title style</a:t>
            </a:r>
          </a:p>
        </p:txBody>
      </p:sp>
      <p:sp>
        <p:nvSpPr>
          <p:cNvPr id="3"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F42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4A36E2-ACD2-1FC0-9CF2-5A9578BC6A0F}" type="datetime2">
              <a:t>Sunday, September 26, 2021</a:t>
            </a:fld>
            <a:endParaRPr/>
          </a:p>
        </p:txBody>
      </p:sp>
      <p:sp>
        <p:nvSpPr>
          <p:cNvPr id="4"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I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endParaRPr/>
          </a:p>
        </p:txBody>
      </p:sp>
      <p:sp>
        <p:nvSpPr>
          <p:cNvPr id="5"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I4n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3BA4-EAD2-1FCD-9CF2-1C9875BC6A49}"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Eos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4A0EEA-A4D2-1FF8-9CF2-52AD40BC6A07}" type="datetime2">
              <a:t>Sunday, September 26, 2021</a:t>
            </a:fld>
            <a:endParaRPr/>
          </a:p>
        </p:txBody>
      </p:sp>
      <p:sp>
        <p:nvSpPr>
          <p:cNvPr id="3"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ND///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endParaRPr/>
          </a:p>
        </p:txBody>
      </p:sp>
      <p:sp>
        <p:nvSpPr>
          <p:cNvPr id="4"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16D3-9DD2-1FE0-9CF2-6BB558BC6A3E}"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C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K4BAABtHAAA1AgAABAAAAAmAAAACAAAAIGAAAAAAAAAMAAAABQAAAAAAAAAAAD//wAAAQAAAP//AAABAA=="/>
              </a:ext>
            </a:extLst>
          </p:cNvSpPr>
          <p:nvPr>
            <p:ph type="title"/>
          </p:nvPr>
        </p:nvSpPr>
        <p:spPr>
          <a:xfrm>
            <a:off x="609600" y="273050"/>
            <a:ext cx="4011295" cy="1162050"/>
          </a:xfrm>
        </p:spPr>
        <p:txBody>
          <a:bodyPr vert="horz" wrap="square" numCol="1" spcCol="215900" anchor="b">
            <a:prstTxWarp prst="textNoShape">
              <a:avLst/>
            </a:prstTxWarp>
          </a:bodyPr>
          <a:lstStyle>
            <a:lvl1pPr algn="l">
              <a:defRPr lang="en-us" sz="2000" b="1"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r>
              <a:t>Click to edit Master title style</a:t>
            </a:r>
          </a:p>
        </p:txBody>
      </p:sp>
      <p:sp>
        <p:nvSpPr>
          <p:cNvPr id="3" name="SlideText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MIB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Uh0AAK4BAABARwAAsCUAABAAAAAmAAAACAAAAAGAAAAAAAAAMAAAABQAAAAAAAAAAAD//wAAAQAAAP//AAABAA=="/>
              </a:ext>
            </a:extLst>
          </p:cNvSpPr>
          <p:nvPr>
            <p:ph idx="1"/>
          </p:nvPr>
        </p:nvSpPr>
        <p:spPr>
          <a:xfrm>
            <a:off x="4766310" y="273050"/>
            <a:ext cx="6816090" cy="5853430"/>
          </a:xfrm>
        </p:spPr>
        <p:txBody>
          <a:bodyPr/>
          <a:lstStyle>
            <a:lvl1pPr>
              <a:defRPr lang="en-us" sz="3200" cap="none"/>
            </a:lvl1pPr>
            <a:lvl2pPr>
              <a:defRPr lang="en-us" sz="2800" cap="none"/>
            </a:lvl2pPr>
            <a:lvl3pPr>
              <a:defRPr lang="en-us" sz="2400" cap="none"/>
            </a:lvl3pPr>
            <a:lvl4pPr>
              <a:defRPr lang="en-us" sz="2000" cap="none"/>
            </a:lvl4pPr>
            <a:lvl5pPr>
              <a:defRPr lang="en-us" sz="2000" cap="none"/>
            </a:lvl5pPr>
            <a:lvl6pPr>
              <a:defRPr lang="en-us" sz="2000" cap="none"/>
            </a:lvl6pPr>
            <a:lvl7pPr>
              <a:defRPr lang="en-us" sz="2000" cap="none"/>
            </a:lvl7pPr>
            <a:lvl8pPr>
              <a:defRPr lang="en-us" sz="2000" cap="none"/>
            </a:lvl8pPr>
            <a:lvl9pPr>
              <a:defRPr lang="en-us" sz="2000" cap="none"/>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EIO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NQIAABtHAAAsCUAABAAAAAmAAAACAAAAAGAAAAAAAAAMAAAABQAAAAAAAAAAAD//wAAAQAAAP//AAABAA=="/>
              </a:ext>
            </a:extLst>
          </p:cNvSpPr>
          <p:nvPr>
            <p:ph idx="2"/>
          </p:nvPr>
        </p:nvSpPr>
        <p:spPr>
          <a:xfrm>
            <a:off x="609600" y="1435100"/>
            <a:ext cx="4011295" cy="4691380"/>
          </a:xfrm>
        </p:spPr>
        <p:txBody>
          <a:bodyPr/>
          <a:lstStyle>
            <a:lvl1pPr marL="0" indent="0">
              <a:buNone/>
              <a:defRPr lang="en-us" sz="1400" cap="none"/>
            </a:lvl1pPr>
            <a:lvl2pPr marL="457200" indent="0">
              <a:buNone/>
              <a:defRPr lang="en-us" sz="1200" cap="none"/>
            </a:lvl2pPr>
            <a:lvl3pPr marL="914400" indent="0">
              <a:buNone/>
              <a:defRPr lang="en-us" sz="1000" cap="none"/>
            </a:lvl3pPr>
            <a:lvl4pPr marL="1371600" indent="0">
              <a:buNone/>
              <a:defRPr lang="en-us" sz="900" cap="none"/>
            </a:lvl4pPr>
            <a:lvl5pPr marL="1828800" indent="0">
              <a:buNone/>
              <a:defRPr lang="en-us" sz="900" cap="none"/>
            </a:lvl5pPr>
            <a:lvl6pPr marL="2286000" indent="0">
              <a:buNone/>
              <a:defRPr lang="en-us" sz="900" cap="none"/>
            </a:lvl6pPr>
            <a:lvl7pPr marL="2743200" indent="0">
              <a:buNone/>
              <a:defRPr lang="en-us" sz="900" cap="none"/>
            </a:lvl7pPr>
            <a:lvl8pPr marL="3200400" indent="0">
              <a:buNone/>
              <a:defRPr lang="en-us" sz="900" cap="none"/>
            </a:lvl8pPr>
            <a:lvl9pPr marL="3657600" indent="0">
              <a:buNone/>
              <a:defRPr lang="en-us" sz="900" cap="none"/>
            </a:lvl9pPr>
          </a:lstStyle>
          <a:p>
            <a:pPr>
              <a:defRPr lang="en-us"/>
            </a:pPr>
            <a:r>
              <a:t>Click to edit Master text styles</a:t>
            </a:r>
          </a:p>
        </p:txBody>
      </p:sp>
      <p:sp>
        <p:nvSpPr>
          <p:cNvPr id="5"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4U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4A26E6-A8D2-1FD0-9CF2-5E8568BC6A0B}" type="datetime2">
              <a:t>Sunday, September 26, 2021</a:t>
            </a:fld>
            <a:endParaRPr/>
          </a:p>
        </p:txBody>
      </p:sp>
      <p:sp>
        <p:nvSpPr>
          <p:cNvPr id="6"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7"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cq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02B1-FFD2-1FF4-9CF2-09A14CBC6A5C}"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C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n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sg4AAIgdAACyOwAABCEAABAAAAAmAAAACAAAAIGAAAAAAAAAMAAAABQAAAAAAAAAAAD//wAAAQAAAP//AAABAA=="/>
              </a:ext>
            </a:extLst>
          </p:cNvSpPr>
          <p:nvPr>
            <p:ph type="title"/>
          </p:nvPr>
        </p:nvSpPr>
        <p:spPr>
          <a:xfrm>
            <a:off x="2388870" y="4800600"/>
            <a:ext cx="7315200" cy="566420"/>
          </a:xfrm>
        </p:spPr>
        <p:txBody>
          <a:bodyPr vert="horz" wrap="square" numCol="1" spcCol="215900" anchor="b">
            <a:prstTxWarp prst="textNoShape">
              <a:avLst/>
            </a:prstTxWarp>
          </a:bodyPr>
          <a:lstStyle>
            <a:lvl1pPr algn="l">
              <a:defRPr lang="en-us" sz="2000" b="1"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r>
              <a:t>Click to edit Master title style</a:t>
            </a:r>
          </a:p>
        </p:txBody>
      </p:sp>
      <p:sp>
        <p:nvSpPr>
          <p:cNvPr id="3" name="SlideText2"/>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Fsv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sg4AAMYDAACyOwAAFh0AABAAAAAmAAAACAAAAAGAAAAAAAAAMAAAABQAAAAAAAAAAAD//wAAAQAAAP//AAABAA=="/>
              </a:ext>
            </a:extLst>
          </p:cNvSpPr>
          <p:nvPr>
            <p:ph idx="1"/>
          </p:nvPr>
        </p:nvSpPr>
        <p:spPr>
          <a:xfrm>
            <a:off x="2388870" y="613410"/>
            <a:ext cx="7315200" cy="4114800"/>
          </a:xfrm>
        </p:spPr>
        <p:txBody>
          <a:bodyPr/>
          <a:lstStyle>
            <a:lvl1pPr marL="0" indent="0">
              <a:buNone/>
              <a:defRPr lang="en-us" sz="3200" cap="none"/>
            </a:lvl1pPr>
            <a:lvl2pPr marL="457200" indent="0">
              <a:buNone/>
              <a:defRPr lang="en-us" sz="2800" cap="none"/>
            </a:lvl2pPr>
            <a:lvl3pPr marL="914400" indent="0">
              <a:buNone/>
              <a:defRPr lang="en-us" sz="2400" cap="none"/>
            </a:lvl3pPr>
            <a:lvl4pPr marL="1371600" indent="0">
              <a:buNone/>
              <a:defRPr lang="en-us" sz="2000" cap="none"/>
            </a:lvl4pPr>
            <a:lvl5pPr marL="1828800" indent="0">
              <a:buNone/>
              <a:defRPr lang="en-us" sz="2000" cap="none"/>
            </a:lvl5pPr>
            <a:lvl6pPr marL="2286000" indent="0">
              <a:buNone/>
              <a:defRPr lang="en-us" sz="2000" cap="none"/>
            </a:lvl6pPr>
            <a:lvl7pPr marL="2743200" indent="0">
              <a:buNone/>
              <a:defRPr lang="en-us" sz="2000" cap="none"/>
            </a:lvl7pPr>
            <a:lvl8pPr marL="3200400" indent="0">
              <a:buNone/>
              <a:defRPr lang="en-us" sz="2000" cap="none"/>
            </a:lvl8pPr>
            <a:lvl9pPr marL="3657600" indent="0">
              <a:buNone/>
              <a:defRPr lang="en-us" sz="2000" cap="none"/>
            </a:lvl9pPr>
          </a:lstStyle>
          <a:p>
            <a:pPr>
              <a:defRPr lang="en-us"/>
            </a:pPr>
            <a:r>
              <a:t>Click to edit Master text styles</a:t>
            </a:r>
          </a:p>
        </p:txBody>
      </p:sp>
      <p:sp>
        <p:nvSpPr>
          <p:cNvPr id="4"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CwV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sg4AAAQhAACyOwAA+CUAABAAAAAmAAAACAAAAAGAAAAAAAAAMAAAABQAAAAAAAAAAAD//wAAAQAAAP//AAABAA=="/>
              </a:ext>
            </a:extLst>
          </p:cNvSpPr>
          <p:nvPr>
            <p:ph idx="2"/>
          </p:nvPr>
        </p:nvSpPr>
        <p:spPr>
          <a:xfrm>
            <a:off x="2388870" y="5367020"/>
            <a:ext cx="7315200" cy="805180"/>
          </a:xfrm>
        </p:spPr>
        <p:txBody>
          <a:bodyPr/>
          <a:lstStyle>
            <a:lvl1pPr marL="0" indent="0">
              <a:buNone/>
              <a:defRPr lang="en-us" sz="1400" cap="none"/>
            </a:lvl1pPr>
            <a:lvl2pPr marL="457200" indent="0">
              <a:buNone/>
              <a:defRPr lang="en-us" sz="1200" cap="none"/>
            </a:lvl2pPr>
            <a:lvl3pPr marL="914400" indent="0">
              <a:buNone/>
              <a:defRPr lang="en-us" sz="1000" cap="none"/>
            </a:lvl3pPr>
            <a:lvl4pPr marL="1371600" indent="0">
              <a:buNone/>
              <a:defRPr lang="en-us" sz="900" cap="none"/>
            </a:lvl4pPr>
            <a:lvl5pPr marL="1828800" indent="0">
              <a:buNone/>
              <a:defRPr lang="en-us" sz="900" cap="none"/>
            </a:lvl5pPr>
            <a:lvl6pPr marL="2286000" indent="0">
              <a:buNone/>
              <a:defRPr lang="en-us" sz="900" cap="none"/>
            </a:lvl6pPr>
            <a:lvl7pPr marL="2743200" indent="0">
              <a:buNone/>
              <a:defRPr lang="en-us" sz="900" cap="none"/>
            </a:lvl7pPr>
            <a:lvl8pPr marL="3200400" indent="0">
              <a:buNone/>
              <a:defRPr lang="en-us" sz="900" cap="none"/>
            </a:lvl8pPr>
            <a:lvl9pPr marL="3657600" indent="0">
              <a:buNone/>
              <a:defRPr lang="en-us" sz="900" cap="none"/>
            </a:lvl9pPr>
          </a:lstStyle>
          <a:p>
            <a:pPr>
              <a:defRPr lang="en-us"/>
            </a:pPr>
            <a:r>
              <a:t>Click to edit Master text styles</a:t>
            </a:r>
          </a:p>
        </p:txBody>
      </p:sp>
      <p:sp>
        <p:nvSpPr>
          <p:cNvPr id="5"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EU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AAAAAAAAAAAMAAAABQAAAAAAAAAAAD//wAAAQAAAP//AAABAA=="/>
              </a:ext>
            </a:extLst>
          </p:cNvSpPr>
          <p:nvPr>
            <p:ph type="dt" sz="quarter" idx="10"/>
          </p:nvPr>
        </p:nvSpPr>
        <p:spPr/>
        <p:txBody>
          <a:bodyPr/>
          <a:lstStyle/>
          <a:p>
            <a:pPr>
              <a:defRPr lang="en-us"/>
            </a:pPr>
            <a:fld id="{3F4A756A-24D2-1F83-9CF2-D2D63BBC6A87}" type="datetime2">
              <a:t>Sunday, September 26, 2021</a:t>
            </a:fld>
            <a:endParaRPr/>
          </a:p>
        </p:txBody>
      </p:sp>
      <p:sp>
        <p:nvSpPr>
          <p:cNvPr id="6"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DoS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AAAAAAAAAAAMAAAABQAAAAAAAAAAAD//wAAAQAAAP//AAABAA=="/>
              </a:ext>
            </a:extLst>
          </p:cNvSpPr>
          <p:nvPr>
            <p:ph type="ftr" sz="quarter" idx="11"/>
          </p:nvPr>
        </p:nvSpPr>
        <p:spPr/>
        <p:txBody>
          <a:bodyPr/>
          <a:lstStyle/>
          <a:p>
            <a:pPr>
              <a:defRPr lang="en-us"/>
            </a:pPr>
            <a:r>
              <a:t>{Footer}</a:t>
            </a:r>
          </a:p>
        </p:txBody>
      </p:sp>
      <p:sp>
        <p:nvSpPr>
          <p:cNvPr id="7"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gE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AAAAAAAAAAAMAAAABQAAAAAAAAAAAD//wAAAQAAAP//AAABAA=="/>
              </a:ext>
            </a:extLst>
          </p:cNvSpPr>
          <p:nvPr>
            <p:ph type="sldNum" sz="quarter" idx="12"/>
          </p:nvPr>
        </p:nvSpPr>
        <p:spPr/>
        <p:txBody>
          <a:bodyPr/>
          <a:lstStyle/>
          <a:p>
            <a:pPr>
              <a:defRPr lang="en-us"/>
            </a:pPr>
            <a:fld id="{3F4A6462-2CD2-1F92-9CF2-DAC72ABC6A8F}"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apes">
    <p:bg>
      <p:bgPr>
        <a:solidFill>
          <a:schemeClr val="tx1"/>
        </a:solid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I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LABAABARwAAuAgAABAAAAAmAAAACAAAAP//////////MAAAABQAAAAAAAAAAAD//wAAAQAAAP//AAABAA=="/>
              </a:ext>
            </a:extLst>
          </p:cNvSpPr>
          <p:nvPr>
            <p:ph type="title"/>
          </p:nvPr>
        </p:nvSpPr>
        <p:spPr>
          <a:xfrm>
            <a:off x="609600" y="274320"/>
            <a:ext cx="10972800" cy="1143000"/>
          </a:xfrm>
          <a:prstGeom prst="rect">
            <a:avLst/>
          </a:prstGeom>
          <a:noFill/>
          <a:ln>
            <a:noFill/>
          </a:ln>
          <a:effectLst/>
        </p:spPr>
        <p:txBody>
          <a:bodyPr vert="horz" wrap="square" numCol="1" spcCol="215900" anchor="ctr">
            <a:prstTxWarp prst="textNoShape">
              <a:avLst/>
            </a:prstTxWarp>
          </a:bodyPr>
          <a:lstStyle/>
          <a:p>
            <a:pPr>
              <a:defRPr lang="en-us"/>
            </a:pPr>
            <a:r>
              <a:t>Click to edit Master title style</a:t>
            </a:r>
          </a:p>
        </p:txBody>
      </p:sp>
      <p:sp>
        <p:nvSpPr>
          <p:cNvPr id="3" name="SlideText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P8A/w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NgJAABARwAAsCUAABAAAAAmAAAACAAAAP//////////MAAAABQAAAAAAAAAAAD//wAAAQAAAP//AAABAA=="/>
              </a:ext>
            </a:extLst>
          </p:cNvSpPr>
          <p:nvPr>
            <p:ph type="body" idx="1"/>
          </p:nvPr>
        </p:nvSpPr>
        <p:spPr>
          <a:xfrm>
            <a:off x="609600" y="1600200"/>
            <a:ext cx="10972800" cy="4526280"/>
          </a:xfrm>
          <a:prstGeom prst="rect">
            <a:avLst/>
          </a:prstGeom>
          <a:noFill/>
          <a:ln>
            <a:noFill/>
          </a:ln>
          <a:effectLst/>
        </p:spPr>
        <p:txBody>
          <a:bodyPr vert="horz" wrap="square"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AMAABsnAABAFQAAWSkAABAAAAAmAAAACAAAAP//////////MAAAABQAAAAAAAAAAAD//wAAAQAAAP//AAABAA=="/>
              </a:ext>
            </a:extLst>
          </p:cNvSpPr>
          <p:nvPr>
            <p:ph type="dt" sz="quarter" idx="2"/>
          </p:nvPr>
        </p:nvSpPr>
        <p:spPr>
          <a:xfrm>
            <a:off x="609600" y="6356985"/>
            <a:ext cx="2844800" cy="364490"/>
          </a:xfrm>
          <a:prstGeom prst="rect">
            <a:avLst/>
          </a:prstGeom>
          <a:noFill/>
          <a:ln>
            <a:noFill/>
          </a:ln>
          <a:effectLst/>
        </p:spPr>
        <p:txBody>
          <a:bodyPr vert="horz" wrap="square" numCol="1" spcCol="215900" anchor="ctr">
            <a:prstTxWarp prst="textNoShape">
              <a:avLst/>
            </a:prstTxWarp>
          </a:bodyPr>
          <a:lstStyle>
            <a:lvl1pPr algn="l">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4A6D9E-D0D2-1F9B-9CF2-26CE23BC6A73}" type="datetime1">
              <a:t>9/26/2021</a:t>
            </a:fld>
            <a:endParaRPr/>
          </a:p>
        </p:txBody>
      </p:sp>
      <p:sp>
        <p:nvSpPr>
          <p:cNvPr id="5" name="Foot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KQ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BkAABsnAABgMQAAWSkAABAAAAAmAAAACAAAAP//////////MAAAABQAAAAAAAAAAAD//wAAAQAAAP//AAABAA=="/>
              </a:ext>
            </a:extLst>
          </p:cNvSpPr>
          <p:nvPr>
            <p:ph type="ftr" sz="quarter" idx="3"/>
          </p:nvPr>
        </p:nvSpPr>
        <p:spPr>
          <a:xfrm>
            <a:off x="4165600" y="6356985"/>
            <a:ext cx="3860800" cy="364490"/>
          </a:xfrm>
          <a:prstGeom prst="rect">
            <a:avLst/>
          </a:prstGeom>
          <a:noFill/>
          <a:ln>
            <a:noFill/>
          </a:ln>
          <a:effectLst/>
        </p:spPr>
        <p:txBody>
          <a:bodyPr vert="horz" wrap="square" numCol="1" spcCol="215900" anchor="ctr">
            <a:prstTxWarp prst="textNoShape">
              <a:avLst/>
            </a:prstTxWarp>
          </a:bodyPr>
          <a:lstStyle>
            <a:lvl1pPr algn="ct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endParaRPr/>
          </a:p>
        </p:txBody>
      </p:sp>
      <p:sp>
        <p:nvSpPr>
          <p:cNvPr id="6" name="SlideNumber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wDUAABsnAABARwAAWSkAABAAAAAmAAAACAAAAP//////////MAAAABQAAAAAAAAAAAD//wAAAQAAAP//AAABAA=="/>
              </a:ext>
            </a:extLst>
          </p:cNvSpPr>
          <p:nvPr>
            <p:ph type="sldNum" sz="quarter" idx="4"/>
          </p:nvPr>
        </p:nvSpPr>
        <p:spPr>
          <a:xfrm>
            <a:off x="8737600" y="6356985"/>
            <a:ext cx="2844800" cy="364490"/>
          </a:xfrm>
          <a:prstGeom prst="rect">
            <a:avLst/>
          </a:prstGeom>
          <a:noFill/>
          <a:ln>
            <a:noFill/>
          </a:ln>
          <a:effectLst/>
        </p:spPr>
        <p:txBody>
          <a:bodyPr vert="horz" wrap="square" numCol="1" spcCol="215900" anchor="ctr">
            <a:prstTxWarp prst="textNoShape">
              <a:avLst/>
            </a:prstTxWarp>
          </a:bodyPr>
          <a:lstStyle>
            <a:lvl1pPr algn="r">
              <a:defRPr lang="en-us" sz="1200" cap="none"/>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4A71E5-ABD2-1F87-9CF2-5DD23FBC6A08}" type="slidenum">
              <a:t>‹#›</a:t>
            </a:fld>
            <a:endParaRPr/>
          </a:p>
        </p:txBody>
      </p:sp>
      <p:pic>
        <p:nvPicPr>
          <p:cNvPr id="7"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UjDTYBMAAAAlAAAAEQAAAC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BaWAPMzMwAwMD/AH9/fwAAAAAAAAAAAAAAAAD///8AAAAAACEAAAAYAAAAFAAAAAAAAAAAAAAAAEsAADAqAAAQAAAAJgAAAAgAAAD//////////zAAAAAUAAAAAAAAAAAA//8AAAEAAAD//wAAAQA="/>
              </a:ext>
            </a:extLst>
          </p:cNvPicPr>
          <p:nvPr/>
        </p:nvPicPr>
        <p:blipFill>
          <a:blip r:embed="rId13"/>
          <a:stretch>
            <a:fillRect/>
          </a:stretch>
        </p:blipFill>
        <p:spPr>
          <a:xfrm>
            <a:off x="0" y="0"/>
            <a:ext cx="12192000" cy="6858000"/>
          </a:xfrm>
          <a:prstGeom prst="rect">
            <a:avLst/>
          </a:prstGeom>
          <a:noFill/>
          <a:ln>
            <a:noFill/>
          </a:ln>
          <a:effectLst/>
        </p:spPr>
      </p:pic>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marL="0" marR="0" indent="0" algn="ctr" defTabSz="449580">
        <a:lnSpc>
          <a:spcPct val="100000"/>
        </a:lnSpc>
        <a:spcBef>
          <a:spcPts val="0"/>
        </a:spcBef>
        <a:spcAft>
          <a:spcPts val="0"/>
        </a:spcAft>
        <a:buNone/>
        <a:tabLst/>
        <a:defRPr lang="en-us" sz="4400" b="0" i="0" u="none" strike="noStrike" kern="1" cap="none" spc="0" baseline="0">
          <a:solidFill>
            <a:schemeClr val="tx2"/>
          </a:solidFill>
          <a:effectLst/>
          <a:latin typeface="Calibri" pitchFamily="2" charset="0"/>
          <a:ea typeface="SimSun" charset="0"/>
          <a:cs typeface="Times New Roman" pitchFamily="1" charset="0"/>
        </a:defRPr>
      </a:lvl1pPr>
      <a:lvl2pPr marL="4572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9pPr>
    </p:titleStyle>
    <p:bodyStyle>
      <a:lvl1pPr marL="342900" marR="0" indent="-342900" algn="l" defTabSz="449580">
        <a:lnSpc>
          <a:spcPct val="100000"/>
        </a:lnSpc>
        <a:spcBef>
          <a:spcPts val="0"/>
        </a:spcBef>
        <a:spcAft>
          <a:spcPts val="0"/>
        </a:spcAft>
        <a:buClrTx/>
        <a:buSzTx/>
        <a:buFontTx/>
        <a:buChar char="•"/>
        <a:tabLst/>
        <a:defRPr lang="en-us" sz="3200" b="0" i="0" u="none" strike="noStrike" kern="1" cap="none" spc="0" baseline="0">
          <a:solidFill>
            <a:schemeClr val="tx1"/>
          </a:solidFill>
          <a:effectLst/>
          <a:latin typeface="Calibri" pitchFamily="2" charset="0"/>
          <a:ea typeface="SimSun" charset="0"/>
          <a:cs typeface="Times New Roman" pitchFamily="1" charset="0"/>
        </a:defRPr>
      </a:lvl1pPr>
      <a:lvl2pPr marL="742950" marR="0" indent="-285750" algn="l" defTabSz="449580">
        <a:lnSpc>
          <a:spcPct val="100000"/>
        </a:lnSpc>
        <a:spcBef>
          <a:spcPts val="0"/>
        </a:spcBef>
        <a:spcAft>
          <a:spcPts val="0"/>
        </a:spcAft>
        <a:buClrTx/>
        <a:buSzTx/>
        <a:buFontTx/>
        <a:buChar char="–"/>
        <a:tabLst/>
        <a:defRPr lang="en-us" sz="2800" b="0" i="0" u="none" strike="noStrike" kern="1" cap="none" spc="0" baseline="0">
          <a:solidFill>
            <a:schemeClr val="tx1"/>
          </a:solidFill>
          <a:effectLst/>
          <a:latin typeface="Calibri" pitchFamily="2" charset="0"/>
          <a:ea typeface="SimSun" charset="0"/>
          <a:cs typeface="Times New Roman" pitchFamily="1" charset="0"/>
        </a:defRPr>
      </a:lvl2pPr>
      <a:lvl3pPr marL="1143000" marR="0" indent="-228600" algn="l" defTabSz="449580">
        <a:lnSpc>
          <a:spcPct val="100000"/>
        </a:lnSpc>
        <a:spcBef>
          <a:spcPts val="0"/>
        </a:spcBef>
        <a:spcAft>
          <a:spcPts val="0"/>
        </a:spcAft>
        <a:buClrTx/>
        <a:buSzTx/>
        <a:buFontTx/>
        <a:buChar char="•"/>
        <a:tabLst/>
        <a:defRPr lang="en-us" sz="2400" b="0" i="0" u="none" strike="noStrike" kern="1" cap="none" spc="0" baseline="0">
          <a:solidFill>
            <a:schemeClr val="tx1"/>
          </a:solidFill>
          <a:effectLst/>
          <a:latin typeface="Calibri" pitchFamily="2" charset="0"/>
          <a:ea typeface="SimSun" charset="0"/>
          <a:cs typeface="Times New Roman" pitchFamily="1" charset="0"/>
        </a:defRPr>
      </a:lvl3pPr>
      <a:lvl4pPr marL="16002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4pPr>
      <a:lvl5pPr marL="20574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5pPr>
      <a:lvl6pPr marL="25146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6pPr>
      <a:lvl7pPr marL="29718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7pPr>
      <a:lvl8pPr marL="34290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8pPr>
      <a:lvl9pPr marL="3886200" marR="0" indent="-228600" algn="l" defTabSz="449580">
        <a:lnSpc>
          <a:spcPct val="100000"/>
        </a:lnSpc>
        <a:spcBef>
          <a:spcPts val="0"/>
        </a:spcBef>
        <a:spcAft>
          <a:spcPts val="0"/>
        </a:spcAft>
        <a:buClrTx/>
        <a:buSzTx/>
        <a:buFontTx/>
        <a:buChar char="•"/>
        <a:tabLst/>
        <a:defRPr lang="en-us" sz="2000" b="0" i="0" u="none" strike="noStrike" kern="1" cap="none" spc="0" baseline="0">
          <a:solidFill>
            <a:schemeClr val="tx1"/>
          </a:solidFill>
          <a:effectLst/>
          <a:latin typeface="Calibri" pitchFamily="2" charset="0"/>
          <a:ea typeface="SimSun" charset="0"/>
          <a:cs typeface="Times New Roman" pitchFamily="1" charset="0"/>
        </a:defRPr>
      </a:lvl9pPr>
    </p:bodyStyle>
    <p:otherStyle>
      <a:lvl1pPr marL="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1pPr>
      <a:lvl2pPr marL="4572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2pPr>
      <a:lvl3pPr marL="9144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3pPr>
      <a:lvl4pPr marL="13716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4pPr>
      <a:lvl5pPr marL="18288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5pPr>
      <a:lvl6pPr marL="22860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6pPr>
      <a:lvl7pPr marL="27432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7pPr>
      <a:lvl8pPr marL="32004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8pPr>
      <a:lvl9pPr marL="3657600" marR="0" indent="0" algn="l" defTabSz="44958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0"/>
          <a:ea typeface="SimSun" charset="0"/>
          <a:cs typeface="Times New Roman" pitchFamily="1" charset="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D3F5EC-0473-4990-B44A-BC3CDFF86BD2}"/>
              </a:ext>
            </a:extLst>
          </p:cNvPr>
          <p:cNvSpPr/>
          <p:nvPr/>
        </p:nvSpPr>
        <p:spPr>
          <a:xfrm>
            <a:off x="378690" y="277091"/>
            <a:ext cx="269645" cy="6192000"/>
          </a:xfrm>
          <a:prstGeom prst="rect">
            <a:avLst/>
          </a:prstGeom>
          <a:solidFill>
            <a:srgbClr val="00B05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AUAABoNAABgRQAAJhYAABAAAAAmAAAACAAAAAAAAAAAAAAAMAAAABQAAAAAAAAAAAD//wAAAQAAAP//AAABAA=="/>
              </a:ext>
            </a:extLst>
          </p:cNvSpPr>
          <p:nvPr>
            <p:ph type="ctrTitle"/>
          </p:nvPr>
        </p:nvSpPr>
        <p:spPr/>
        <p:txBody>
          <a:bodyPr/>
          <a:lstStyle/>
          <a:p>
            <a:pPr>
              <a:defRPr lang="en-us" cap="none">
                <a:solidFill>
                  <a:srgbClr val="000000"/>
                </a:solidFill>
                <a:latin typeface="Buxton Sketch" pitchFamily="4" charset="0"/>
                <a:ea typeface="Buxton Sketch" pitchFamily="4" charset="0"/>
                <a:cs typeface="Buxton Sketch" pitchFamily="4" charset="0"/>
              </a:defRPr>
            </a:pPr>
            <a:r>
              <a:rPr dirty="0"/>
              <a:t>Communicable Diseases</a:t>
            </a:r>
          </a:p>
        </p:txBody>
      </p:sp>
      <p:sp>
        <p:nvSpPr>
          <p:cNvPr id="4"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gHw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LSkAAAAAAAC1SQAAdgUAABAAAAAmAAAACAAAAAEAAAAAAAAAMAAAABQAAAAAAAAAAAD//wAAAQAAAP//AAABAA=="/>
              </a:ext>
            </a:extLst>
          </p:cNvSpPr>
          <p:nvPr>
            <p:ph type="dt" sz="quarter" idx="10"/>
          </p:nvPr>
        </p:nvSpPr>
        <p:spPr>
          <a:xfrm>
            <a:off x="6693535" y="0"/>
            <a:ext cx="5288280" cy="887730"/>
          </a:xfrm>
        </p:spPr>
        <p:txBody>
          <a:bodyPr/>
          <a:lstStyle/>
          <a:p>
            <a:pPr algn="ctr">
              <a:defRPr lang="en-us" sz="3600" cap="none">
                <a:solidFill>
                  <a:srgbClr val="000000"/>
                </a:solidFill>
                <a:latin typeface="Buxton Sketch" pitchFamily="4" charset="0"/>
                <a:ea typeface="Buxton Sketch" pitchFamily="4" charset="0"/>
                <a:cs typeface="Buxton Sketch" pitchFamily="4" charset="0"/>
              </a:defRPr>
            </a:pPr>
            <a:fld id="{3F4A451D-53D2-1FB3-9CF2-A5E60BBC6AF0}" type="datetime2">
              <a:t>Sunday, September 26, 2021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00B05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AUAABoNAABgRQAAJhYAABAAAAAmAAAACAAAAAAAAAAAAAAAMAAAABQAAAAAAAAAAAD//wAAAQAAAP//AAABAA=="/>
              </a:ext>
            </a:extLst>
          </p:cNvSpPr>
          <p:nvPr>
            <p:ph type="ctrTitle"/>
          </p:nvPr>
        </p:nvSpPr>
        <p:spPr>
          <a:xfrm>
            <a:off x="1108364" y="173817"/>
            <a:ext cx="4987636" cy="622646"/>
          </a:xfrm>
        </p:spPr>
        <p:txBody>
          <a:bodyPr/>
          <a:lstStyle/>
          <a:p>
            <a:pPr>
              <a:defRPr lang="en-us" cap="none">
                <a:solidFill>
                  <a:srgbClr val="000000"/>
                </a:solidFill>
                <a:latin typeface="Buxton Sketch" pitchFamily="4" charset="0"/>
                <a:ea typeface="Buxton Sketch" pitchFamily="4" charset="0"/>
                <a:cs typeface="Buxton Sketch" pitchFamily="4" charset="0"/>
              </a:defRPr>
            </a:pPr>
            <a:r>
              <a:rPr lang="en-GB" dirty="0"/>
              <a:t>Communicable Diseases</a:t>
            </a:r>
            <a:endParaRPr dirty="0"/>
          </a:p>
        </p:txBody>
      </p:sp>
      <p:sp>
        <p:nvSpPr>
          <p:cNvPr id="4"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t>Sunday, September 26, 2021</a:t>
            </a:fld>
            <a:endParaRPr/>
          </a:p>
        </p:txBody>
      </p:sp>
      <p:sp>
        <p:nvSpPr>
          <p:cNvPr id="11" name="TextBox 10">
            <a:extLst>
              <a:ext uri="{FF2B5EF4-FFF2-40B4-BE49-F238E27FC236}">
                <a16:creationId xmlns:a16="http://schemas.microsoft.com/office/drawing/2014/main" id="{71CBF1CE-70CB-467E-A0D8-6BDE614C9D3D}"/>
              </a:ext>
            </a:extLst>
          </p:cNvPr>
          <p:cNvSpPr txBox="1"/>
          <p:nvPr/>
        </p:nvSpPr>
        <p:spPr>
          <a:xfrm>
            <a:off x="1027025" y="1307878"/>
            <a:ext cx="4987636" cy="2123658"/>
          </a:xfrm>
          <a:prstGeom prst="rect">
            <a:avLst/>
          </a:prstGeom>
          <a:noFill/>
        </p:spPr>
        <p:txBody>
          <a:bodyPr wrap="square">
            <a:spAutoFit/>
          </a:bodyPr>
          <a:lstStyle/>
          <a:p>
            <a:r>
              <a:rPr lang="en-GB" sz="2200" dirty="0">
                <a:solidFill>
                  <a:srgbClr val="000000"/>
                </a:solidFill>
                <a:latin typeface="Buxton Sketch" panose="03080500000500000004" pitchFamily="66" charset="0"/>
              </a:rPr>
              <a:t>Q1. Clostridium Tetani is a bacteria. It causes the infection known as Tetanus and usually enters the body through deep cuts. </a:t>
            </a:r>
          </a:p>
          <a:p>
            <a:endParaRPr lang="en-GB" sz="2200" dirty="0">
              <a:solidFill>
                <a:srgbClr val="000000"/>
              </a:solidFill>
              <a:latin typeface="Buxton Sketch" panose="03080500000500000004" pitchFamily="66" charset="0"/>
            </a:endParaRPr>
          </a:p>
          <a:p>
            <a:r>
              <a:rPr lang="en-GB" sz="2200" dirty="0">
                <a:solidFill>
                  <a:srgbClr val="000000"/>
                </a:solidFill>
                <a:latin typeface="Buxton Sketch" panose="03080500000500000004" pitchFamily="66" charset="0"/>
              </a:rPr>
              <a:t>Discuss how you think this bacteria might make you feel ill?</a:t>
            </a:r>
          </a:p>
        </p:txBody>
      </p:sp>
      <p:pic>
        <p:nvPicPr>
          <p:cNvPr id="13" name="Picture 12">
            <a:extLst>
              <a:ext uri="{FF2B5EF4-FFF2-40B4-BE49-F238E27FC236}">
                <a16:creationId xmlns:a16="http://schemas.microsoft.com/office/drawing/2014/main" id="{36C3BDA4-5001-42B2-944B-EB0E1297796A}"/>
              </a:ext>
            </a:extLst>
          </p:cNvPr>
          <p:cNvPicPr>
            <a:picLocks noChangeAspect="1"/>
          </p:cNvPicPr>
          <p:nvPr/>
        </p:nvPicPr>
        <p:blipFill>
          <a:blip r:embed="rId3"/>
          <a:stretch>
            <a:fillRect/>
          </a:stretch>
        </p:blipFill>
        <p:spPr>
          <a:xfrm>
            <a:off x="6037705" y="1307878"/>
            <a:ext cx="6076190" cy="3600000"/>
          </a:xfrm>
          <a:prstGeom prst="rect">
            <a:avLst/>
          </a:prstGeom>
        </p:spPr>
      </p:pic>
    </p:spTree>
    <p:extLst>
      <p:ext uri="{BB962C8B-B14F-4D97-AF65-F5344CB8AC3E}">
        <p14:creationId xmlns:p14="http://schemas.microsoft.com/office/powerpoint/2010/main" val="3361751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00B05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AUAABoNAABgRQAAJhYAABAAAAAmAAAACAAAAAAAAAAAAAAAMAAAABQAAAAAAAAAAAD//wAAAQAAAP//AAABAA=="/>
              </a:ext>
            </a:extLst>
          </p:cNvSpPr>
          <p:nvPr>
            <p:ph type="ctrTitle"/>
          </p:nvPr>
        </p:nvSpPr>
        <p:spPr>
          <a:xfrm>
            <a:off x="1108364" y="173817"/>
            <a:ext cx="4987636" cy="622646"/>
          </a:xfrm>
        </p:spPr>
        <p:txBody>
          <a:bodyPr/>
          <a:lstStyle/>
          <a:p>
            <a:pPr>
              <a:defRPr lang="en-us" cap="none">
                <a:solidFill>
                  <a:srgbClr val="000000"/>
                </a:solidFill>
                <a:latin typeface="Buxton Sketch" pitchFamily="4" charset="0"/>
                <a:ea typeface="Buxton Sketch" pitchFamily="4" charset="0"/>
                <a:cs typeface="Buxton Sketch" pitchFamily="4" charset="0"/>
              </a:defRPr>
            </a:pPr>
            <a:r>
              <a:rPr lang="en-GB" dirty="0"/>
              <a:t>Communicable Diseases</a:t>
            </a:r>
            <a:endParaRPr dirty="0"/>
          </a:p>
        </p:txBody>
      </p:sp>
      <p:sp>
        <p:nvSpPr>
          <p:cNvPr id="4" name="AutoShape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t>Sunday, September 26, 2021</a:t>
            </a:fld>
            <a:endParaRPr/>
          </a:p>
        </p:txBody>
      </p:sp>
      <p:sp>
        <p:nvSpPr>
          <p:cNvPr id="10" name="TextBox 9">
            <a:extLst>
              <a:ext uri="{FF2B5EF4-FFF2-40B4-BE49-F238E27FC236}">
                <a16:creationId xmlns:a16="http://schemas.microsoft.com/office/drawing/2014/main" id="{7E949935-89E9-4335-9722-97F25B0E35A7}"/>
              </a:ext>
            </a:extLst>
          </p:cNvPr>
          <p:cNvSpPr txBox="1"/>
          <p:nvPr/>
        </p:nvSpPr>
        <p:spPr>
          <a:xfrm>
            <a:off x="1034561" y="1312080"/>
            <a:ext cx="4913657" cy="2462213"/>
          </a:xfrm>
          <a:prstGeom prst="rect">
            <a:avLst/>
          </a:prstGeom>
          <a:noFill/>
        </p:spPr>
        <p:txBody>
          <a:bodyPr wrap="square">
            <a:spAutoFit/>
          </a:bodyPr>
          <a:lstStyle/>
          <a:p>
            <a:r>
              <a:rPr lang="en-GB" sz="2200" dirty="0">
                <a:solidFill>
                  <a:srgbClr val="000000"/>
                </a:solidFill>
                <a:latin typeface="Buxton Sketch" panose="03080500000500000004" pitchFamily="66" charset="0"/>
              </a:rPr>
              <a:t>Q2. The pathogen that causes Chickenpox is a virus. It can be carried in the air (airborne) in droplets of water. </a:t>
            </a:r>
          </a:p>
          <a:p>
            <a:endParaRPr lang="en-GB" sz="2200" dirty="0">
              <a:solidFill>
                <a:srgbClr val="000000"/>
              </a:solidFill>
              <a:latin typeface="Buxton Sketch" panose="03080500000500000004" pitchFamily="66" charset="0"/>
            </a:endParaRPr>
          </a:p>
          <a:p>
            <a:r>
              <a:rPr lang="en-GB" sz="2200" dirty="0">
                <a:solidFill>
                  <a:srgbClr val="000000"/>
                </a:solidFill>
                <a:latin typeface="Buxton Sketch" panose="03080500000500000004" pitchFamily="66" charset="0"/>
              </a:rPr>
              <a:t>Suggest how a person such as a student in the classroom could infect another student sitting in another part of the same classroom.</a:t>
            </a:r>
          </a:p>
        </p:txBody>
      </p:sp>
      <p:pic>
        <p:nvPicPr>
          <p:cNvPr id="11" name="Picture 10">
            <a:extLst>
              <a:ext uri="{FF2B5EF4-FFF2-40B4-BE49-F238E27FC236}">
                <a16:creationId xmlns:a16="http://schemas.microsoft.com/office/drawing/2014/main" id="{E605D74D-7937-462B-8254-EF790FE8BB6E}"/>
              </a:ext>
            </a:extLst>
          </p:cNvPr>
          <p:cNvPicPr>
            <a:picLocks noChangeAspect="1"/>
          </p:cNvPicPr>
          <p:nvPr/>
        </p:nvPicPr>
        <p:blipFill>
          <a:blip r:embed="rId3"/>
          <a:stretch>
            <a:fillRect/>
          </a:stretch>
        </p:blipFill>
        <p:spPr>
          <a:xfrm>
            <a:off x="6018657" y="1312080"/>
            <a:ext cx="6095238" cy="3409524"/>
          </a:xfrm>
          <a:prstGeom prst="rect">
            <a:avLst/>
          </a:prstGeom>
        </p:spPr>
      </p:pic>
    </p:spTree>
    <p:extLst>
      <p:ext uri="{BB962C8B-B14F-4D97-AF65-F5344CB8AC3E}">
        <p14:creationId xmlns:p14="http://schemas.microsoft.com/office/powerpoint/2010/main" val="3545691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00B05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AUAABoNAABgRQAAJhYAABAAAAAmAAAACAAAAAAAAAAAAAAAMAAAABQAAAAAAAAAAAD//wAAAQAAAP//AAABAA=="/>
              </a:ext>
            </a:extLst>
          </p:cNvSpPr>
          <p:nvPr>
            <p:ph type="ctrTitle"/>
          </p:nvPr>
        </p:nvSpPr>
        <p:spPr>
          <a:xfrm>
            <a:off x="1108364" y="173817"/>
            <a:ext cx="4987636" cy="622646"/>
          </a:xfrm>
        </p:spPr>
        <p:txBody>
          <a:bodyPr/>
          <a:lstStyle/>
          <a:p>
            <a:pPr>
              <a:defRPr lang="en-us" cap="none">
                <a:solidFill>
                  <a:srgbClr val="000000"/>
                </a:solidFill>
                <a:latin typeface="Buxton Sketch" pitchFamily="4" charset="0"/>
                <a:ea typeface="Buxton Sketch" pitchFamily="4" charset="0"/>
                <a:cs typeface="Buxton Sketch" pitchFamily="4" charset="0"/>
              </a:defRPr>
            </a:pPr>
            <a:r>
              <a:rPr lang="en-GB" dirty="0"/>
              <a:t>Communicable Diseases</a:t>
            </a:r>
            <a:endParaRPr dirty="0"/>
          </a:p>
        </p:txBody>
      </p:sp>
      <p:sp>
        <p:nvSpPr>
          <p:cNvPr id="4"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t>Sunday, September 26, 2021</a:t>
            </a:fld>
            <a:endParaRPr/>
          </a:p>
        </p:txBody>
      </p:sp>
      <p:sp>
        <p:nvSpPr>
          <p:cNvPr id="15" name="Rectangle 14">
            <a:extLst>
              <a:ext uri="{FF2B5EF4-FFF2-40B4-BE49-F238E27FC236}">
                <a16:creationId xmlns:a16="http://schemas.microsoft.com/office/drawing/2014/main" id="{FED10323-5811-42E5-AB0B-5D73A8A8E4E3}"/>
              </a:ext>
            </a:extLst>
          </p:cNvPr>
          <p:cNvSpPr/>
          <p:nvPr/>
        </p:nvSpPr>
        <p:spPr>
          <a:xfrm>
            <a:off x="4946481" y="1504459"/>
            <a:ext cx="7038110" cy="655781"/>
          </a:xfrm>
          <a:prstGeom prst="rect">
            <a:avLst/>
          </a:prstGeom>
        </p:spPr>
        <p:style>
          <a:lnRef idx="3">
            <a:schemeClr val="lt1"/>
          </a:lnRef>
          <a:fillRef idx="1">
            <a:schemeClr val="dk1"/>
          </a:fillRef>
          <a:effectRef idx="1">
            <a:schemeClr val="dk1"/>
          </a:effectRef>
          <a:fontRef idx="minor">
            <a:schemeClr val="lt1"/>
          </a:fontRef>
        </p:style>
        <p:txBody>
          <a:bodyPr rtlCol="0" anchor="ctr">
            <a:prstTxWarp prst="textNoShape">
              <a:avLst/>
            </a:prstTxWarp>
            <a:noAutofit/>
          </a:bodyPr>
          <a:lstStyle/>
          <a:p>
            <a:pPr algn="ctr"/>
            <a:r>
              <a:rPr lang="en-GB" dirty="0"/>
              <a:t>These organisms reproduce inside the body and produce toxins (poisons) when they do. The presence of these poisons are what make you feel ill.</a:t>
            </a:r>
          </a:p>
        </p:txBody>
      </p:sp>
      <p:sp>
        <p:nvSpPr>
          <p:cNvPr id="16" name="Rectangle 15">
            <a:extLst>
              <a:ext uri="{FF2B5EF4-FFF2-40B4-BE49-F238E27FC236}">
                <a16:creationId xmlns:a16="http://schemas.microsoft.com/office/drawing/2014/main" id="{A723BCE6-8500-4A13-BB00-DA569C9327E5}"/>
              </a:ext>
            </a:extLst>
          </p:cNvPr>
          <p:cNvSpPr/>
          <p:nvPr/>
        </p:nvSpPr>
        <p:spPr>
          <a:xfrm>
            <a:off x="4946481" y="3524018"/>
            <a:ext cx="7038110" cy="655781"/>
          </a:xfrm>
          <a:prstGeom prst="rect">
            <a:avLst/>
          </a:prstGeom>
        </p:spPr>
        <p:style>
          <a:lnRef idx="3">
            <a:schemeClr val="lt1"/>
          </a:lnRef>
          <a:fillRef idx="1">
            <a:schemeClr val="dk1"/>
          </a:fillRef>
          <a:effectRef idx="1">
            <a:schemeClr val="dk1"/>
          </a:effectRef>
          <a:fontRef idx="minor">
            <a:schemeClr val="lt1"/>
          </a:fontRef>
        </p:style>
        <p:txBody>
          <a:bodyPr rtlCol="0" anchor="ctr">
            <a:prstTxWarp prst="textNoShape">
              <a:avLst/>
            </a:prstTxWarp>
            <a:noAutofit/>
          </a:bodyPr>
          <a:lstStyle/>
          <a:p>
            <a:pPr algn="ctr"/>
            <a:r>
              <a:rPr lang="en-GB" dirty="0"/>
              <a:t>These reproduce rapidly inside the cell, eventually they burst out of the cell (killing it). It is this cell destruction which causes the feeling of illness</a:t>
            </a:r>
          </a:p>
        </p:txBody>
      </p:sp>
      <p:sp>
        <p:nvSpPr>
          <p:cNvPr id="17" name="Rectangle 16">
            <a:extLst>
              <a:ext uri="{FF2B5EF4-FFF2-40B4-BE49-F238E27FC236}">
                <a16:creationId xmlns:a16="http://schemas.microsoft.com/office/drawing/2014/main" id="{73BED70E-8AA9-4770-993B-6D1582E73B68}"/>
              </a:ext>
            </a:extLst>
          </p:cNvPr>
          <p:cNvSpPr/>
          <p:nvPr/>
        </p:nvSpPr>
        <p:spPr>
          <a:xfrm>
            <a:off x="4946481" y="2505537"/>
            <a:ext cx="7038110" cy="655781"/>
          </a:xfrm>
          <a:prstGeom prst="rect">
            <a:avLst/>
          </a:prstGeom>
        </p:spPr>
        <p:style>
          <a:lnRef idx="3">
            <a:schemeClr val="lt1"/>
          </a:lnRef>
          <a:fillRef idx="1">
            <a:schemeClr val="dk1"/>
          </a:fillRef>
          <a:effectRef idx="1">
            <a:schemeClr val="dk1"/>
          </a:effectRef>
          <a:fontRef idx="minor">
            <a:schemeClr val="lt1"/>
          </a:fontRef>
        </p:style>
        <p:txBody>
          <a:bodyPr rtlCol="0" anchor="ctr">
            <a:prstTxWarp prst="textNoShape">
              <a:avLst/>
            </a:prstTxWarp>
            <a:noAutofit/>
          </a:bodyPr>
          <a:lstStyle/>
          <a:p>
            <a:pPr algn="ctr"/>
            <a:r>
              <a:rPr lang="en-GB" dirty="0"/>
              <a:t>These organisms are often single celled, eukaryotes. They are transported by "vectors" which do not contract the illness themselves.</a:t>
            </a:r>
          </a:p>
        </p:txBody>
      </p:sp>
      <p:sp>
        <p:nvSpPr>
          <p:cNvPr id="18" name="Rectangle 17">
            <a:extLst>
              <a:ext uri="{FF2B5EF4-FFF2-40B4-BE49-F238E27FC236}">
                <a16:creationId xmlns:a16="http://schemas.microsoft.com/office/drawing/2014/main" id="{DB47D589-FCC5-4873-A894-0167D804CC3C}"/>
              </a:ext>
            </a:extLst>
          </p:cNvPr>
          <p:cNvSpPr/>
          <p:nvPr/>
        </p:nvSpPr>
        <p:spPr>
          <a:xfrm>
            <a:off x="4946481" y="4542499"/>
            <a:ext cx="7038110" cy="655781"/>
          </a:xfrm>
          <a:prstGeom prst="rect">
            <a:avLst/>
          </a:prstGeom>
        </p:spPr>
        <p:style>
          <a:lnRef idx="3">
            <a:schemeClr val="lt1"/>
          </a:lnRef>
          <a:fillRef idx="1">
            <a:schemeClr val="dk1"/>
          </a:fillRef>
          <a:effectRef idx="1">
            <a:schemeClr val="dk1"/>
          </a:effectRef>
          <a:fontRef idx="minor">
            <a:schemeClr val="lt1"/>
          </a:fontRef>
        </p:style>
        <p:txBody>
          <a:bodyPr rtlCol="0" anchor="ctr">
            <a:prstTxWarp prst="textNoShape">
              <a:avLst/>
            </a:prstTxWarp>
            <a:noAutofit/>
          </a:bodyPr>
          <a:lstStyle/>
          <a:p>
            <a:pPr algn="ctr"/>
            <a:r>
              <a:rPr lang="en-GB" dirty="0"/>
              <a:t>These organisms can be spread by contact and can cause such infections as Athlete's Foot.</a:t>
            </a:r>
          </a:p>
        </p:txBody>
      </p:sp>
      <p:cxnSp>
        <p:nvCxnSpPr>
          <p:cNvPr id="19" name="Straight Arrow Connector 18">
            <a:extLst>
              <a:ext uri="{FF2B5EF4-FFF2-40B4-BE49-F238E27FC236}">
                <a16:creationId xmlns:a16="http://schemas.microsoft.com/office/drawing/2014/main" id="{716CD9EB-3903-4F89-AE8B-00B5581D7103}"/>
              </a:ext>
            </a:extLst>
          </p:cNvPr>
          <p:cNvCxnSpPr>
            <a:cxnSpLocks/>
            <a:stCxn id="3" idx="3"/>
            <a:endCxn id="16" idx="1"/>
          </p:cNvCxnSpPr>
          <p:nvPr/>
        </p:nvCxnSpPr>
        <p:spPr>
          <a:xfrm>
            <a:off x="2521528" y="1814946"/>
            <a:ext cx="2424953" cy="20369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5C90ED3-CA33-4899-BC70-0629961493E1}"/>
              </a:ext>
            </a:extLst>
          </p:cNvPr>
          <p:cNvCxnSpPr>
            <a:cxnSpLocks/>
            <a:endCxn id="15" idx="1"/>
          </p:cNvCxnSpPr>
          <p:nvPr/>
        </p:nvCxnSpPr>
        <p:spPr>
          <a:xfrm flipV="1">
            <a:off x="2511771" y="1832350"/>
            <a:ext cx="2434710" cy="100107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64CECFC-CB25-4E5F-B499-77CBDF5CDF37}"/>
              </a:ext>
            </a:extLst>
          </p:cNvPr>
          <p:cNvCxnSpPr>
            <a:stCxn id="13" idx="3"/>
            <a:endCxn id="18" idx="1"/>
          </p:cNvCxnSpPr>
          <p:nvPr/>
        </p:nvCxnSpPr>
        <p:spPr>
          <a:xfrm>
            <a:off x="2511771" y="3851910"/>
            <a:ext cx="2434710" cy="1018480"/>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F10CB0F-D655-4C90-A622-5AE70B9D775B}"/>
              </a:ext>
            </a:extLst>
          </p:cNvPr>
          <p:cNvCxnSpPr>
            <a:cxnSpLocks/>
            <a:stCxn id="14" idx="3"/>
            <a:endCxn id="17" idx="1"/>
          </p:cNvCxnSpPr>
          <p:nvPr/>
        </p:nvCxnSpPr>
        <p:spPr>
          <a:xfrm flipV="1">
            <a:off x="2511771" y="2833428"/>
            <a:ext cx="2434710" cy="203696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A2916BC-BAD4-418E-A695-8589A4C4CF4E}"/>
              </a:ext>
            </a:extLst>
          </p:cNvPr>
          <p:cNvSpPr/>
          <p:nvPr/>
        </p:nvSpPr>
        <p:spPr>
          <a:xfrm>
            <a:off x="979055" y="1487055"/>
            <a:ext cx="1542473" cy="655781"/>
          </a:xfrm>
          <a:prstGeom prst="rect">
            <a:avLst/>
          </a:prstGeom>
        </p:spPr>
        <p:style>
          <a:lnRef idx="3">
            <a:schemeClr val="lt1"/>
          </a:lnRef>
          <a:fillRef idx="1">
            <a:schemeClr val="dk1"/>
          </a:fillRef>
          <a:effectRef idx="1">
            <a:schemeClr val="dk1"/>
          </a:effectRef>
          <a:fontRef idx="minor">
            <a:schemeClr val="lt1"/>
          </a:fontRef>
        </p:style>
        <p:txBody>
          <a:bodyPr rtlCol="0" anchor="ctr">
            <a:prstTxWarp prst="textNoShape">
              <a:avLst/>
            </a:prstTxWarp>
            <a:noAutofit/>
          </a:bodyPr>
          <a:lstStyle/>
          <a:p>
            <a:pPr algn="ctr"/>
            <a:r>
              <a:rPr lang="en-GB" dirty="0"/>
              <a:t>Viruses</a:t>
            </a:r>
          </a:p>
        </p:txBody>
      </p:sp>
      <p:sp>
        <p:nvSpPr>
          <p:cNvPr id="12" name="Rectangle 11">
            <a:extLst>
              <a:ext uri="{FF2B5EF4-FFF2-40B4-BE49-F238E27FC236}">
                <a16:creationId xmlns:a16="http://schemas.microsoft.com/office/drawing/2014/main" id="{673D6469-97D8-48EA-A888-2A0FCC8A32B9}"/>
              </a:ext>
            </a:extLst>
          </p:cNvPr>
          <p:cNvSpPr/>
          <p:nvPr/>
        </p:nvSpPr>
        <p:spPr>
          <a:xfrm>
            <a:off x="979055" y="2505537"/>
            <a:ext cx="1542473" cy="655781"/>
          </a:xfrm>
          <a:prstGeom prst="rect">
            <a:avLst/>
          </a:prstGeom>
        </p:spPr>
        <p:style>
          <a:lnRef idx="3">
            <a:schemeClr val="lt1"/>
          </a:lnRef>
          <a:fillRef idx="1">
            <a:schemeClr val="dk1"/>
          </a:fillRef>
          <a:effectRef idx="1">
            <a:schemeClr val="dk1"/>
          </a:effectRef>
          <a:fontRef idx="minor">
            <a:schemeClr val="lt1"/>
          </a:fontRef>
        </p:style>
        <p:txBody>
          <a:bodyPr rtlCol="0" anchor="ctr">
            <a:prstTxWarp prst="textNoShape">
              <a:avLst/>
            </a:prstTxWarp>
            <a:noAutofit/>
          </a:bodyPr>
          <a:lstStyle/>
          <a:p>
            <a:pPr algn="ctr"/>
            <a:r>
              <a:rPr lang="en-GB" dirty="0"/>
              <a:t>Bacteria</a:t>
            </a:r>
          </a:p>
        </p:txBody>
      </p:sp>
      <p:sp>
        <p:nvSpPr>
          <p:cNvPr id="13" name="Rectangle 12">
            <a:extLst>
              <a:ext uri="{FF2B5EF4-FFF2-40B4-BE49-F238E27FC236}">
                <a16:creationId xmlns:a16="http://schemas.microsoft.com/office/drawing/2014/main" id="{D0B720A0-C8BE-42F8-9C20-F0468FB402F4}"/>
              </a:ext>
            </a:extLst>
          </p:cNvPr>
          <p:cNvSpPr/>
          <p:nvPr/>
        </p:nvSpPr>
        <p:spPr>
          <a:xfrm>
            <a:off x="969298" y="3524019"/>
            <a:ext cx="1542473" cy="655781"/>
          </a:xfrm>
          <a:prstGeom prst="rect">
            <a:avLst/>
          </a:prstGeom>
        </p:spPr>
        <p:style>
          <a:lnRef idx="3">
            <a:schemeClr val="lt1"/>
          </a:lnRef>
          <a:fillRef idx="1">
            <a:schemeClr val="dk1"/>
          </a:fillRef>
          <a:effectRef idx="1">
            <a:schemeClr val="dk1"/>
          </a:effectRef>
          <a:fontRef idx="minor">
            <a:schemeClr val="lt1"/>
          </a:fontRef>
        </p:style>
        <p:txBody>
          <a:bodyPr rtlCol="0" anchor="ctr">
            <a:prstTxWarp prst="textNoShape">
              <a:avLst/>
            </a:prstTxWarp>
            <a:noAutofit/>
          </a:bodyPr>
          <a:lstStyle/>
          <a:p>
            <a:pPr algn="ctr"/>
            <a:r>
              <a:rPr lang="en-GB" dirty="0"/>
              <a:t>Fungi</a:t>
            </a:r>
          </a:p>
        </p:txBody>
      </p:sp>
      <p:sp>
        <p:nvSpPr>
          <p:cNvPr id="14" name="Rectangle 13">
            <a:extLst>
              <a:ext uri="{FF2B5EF4-FFF2-40B4-BE49-F238E27FC236}">
                <a16:creationId xmlns:a16="http://schemas.microsoft.com/office/drawing/2014/main" id="{2FD682A7-B033-4546-AF42-C58E022C60CB}"/>
              </a:ext>
            </a:extLst>
          </p:cNvPr>
          <p:cNvSpPr/>
          <p:nvPr/>
        </p:nvSpPr>
        <p:spPr>
          <a:xfrm>
            <a:off x="969298" y="4542501"/>
            <a:ext cx="1542473" cy="655781"/>
          </a:xfrm>
          <a:prstGeom prst="rect">
            <a:avLst/>
          </a:prstGeom>
        </p:spPr>
        <p:style>
          <a:lnRef idx="3">
            <a:schemeClr val="lt1"/>
          </a:lnRef>
          <a:fillRef idx="1">
            <a:schemeClr val="dk1"/>
          </a:fillRef>
          <a:effectRef idx="1">
            <a:schemeClr val="dk1"/>
          </a:effectRef>
          <a:fontRef idx="minor">
            <a:schemeClr val="lt1"/>
          </a:fontRef>
        </p:style>
        <p:txBody>
          <a:bodyPr rtlCol="0" anchor="ctr">
            <a:prstTxWarp prst="textNoShape">
              <a:avLst/>
            </a:prstTxWarp>
            <a:noAutofit/>
          </a:bodyPr>
          <a:lstStyle/>
          <a:p>
            <a:pPr algn="ctr"/>
            <a:r>
              <a:rPr lang="en-GB" dirty="0"/>
              <a:t>Protists</a:t>
            </a:r>
          </a:p>
        </p:txBody>
      </p:sp>
    </p:spTree>
    <p:extLst>
      <p:ext uri="{BB962C8B-B14F-4D97-AF65-F5344CB8AC3E}">
        <p14:creationId xmlns:p14="http://schemas.microsoft.com/office/powerpoint/2010/main" val="36957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48259B-02B4-4891-ADEC-CC433468E700}"/>
              </a:ext>
            </a:extLst>
          </p:cNvPr>
          <p:cNvSpPr/>
          <p:nvPr/>
        </p:nvSpPr>
        <p:spPr>
          <a:xfrm>
            <a:off x="378690" y="277091"/>
            <a:ext cx="269645" cy="6192000"/>
          </a:xfrm>
          <a:prstGeom prst="rect">
            <a:avLst/>
          </a:prstGeom>
          <a:solidFill>
            <a:srgbClr val="00B05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pic>
        <p:nvPicPr>
          <p:cNvPr id="2"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UjDTYBMAAAAlAAAAEQAAAC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AcAAAA4AAAAAAAAAAAAAAAAAAAA////AAAAAAAAAAAAAAAAAAAAAAAAAAAAAAAAAAAAAABkAAAAZAAAAAAAAAAjAAAABAAAAGQAAAAXAAAAFAAAAAAAAAAAAAAA/38AAP9/AAAAAAAACQAAAAQAAAA5P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BaWAPMzMwAwMD/AH9/fwAAAAAAAAAAAAAAAAD///8AAAAAACEAAAAYAAAAFAAAAOgAAAAMAQAArzQAAP0oAAAQAAAAJgAAAAgAAAD//////////zAAAAAUAAAAAAAAAAAA//8AAAEAAAD//wAAAQA="/>
              </a:ext>
            </a:extLst>
          </p:cNvPicPr>
          <p:nvPr/>
        </p:nvPicPr>
        <p:blipFill>
          <a:blip r:embed="rId2">
            <a:extLst>
              <a:ext uri="{28A0092B-C50C-407E-A947-70E740481C1C}">
                <a14:useLocalDpi xmlns:a14="http://schemas.microsoft.com/office/drawing/2010/main" val="0"/>
              </a:ext>
            </a:extLst>
          </a:blip>
          <a:srcRect/>
          <a:stretch/>
        </p:blipFill>
        <p:spPr>
          <a:xfrm>
            <a:off x="1158405" y="621374"/>
            <a:ext cx="7555065" cy="5615251"/>
          </a:xfrm>
          <a:prstGeom prst="rect">
            <a:avLst/>
          </a:prstGeom>
          <a:noFill/>
          <a:ln>
            <a:noFill/>
          </a:ln>
          <a:effectLst/>
        </p:spPr>
      </p:pic>
      <p:sp>
        <p:nvSpPr>
          <p:cNvPr id="3" name="Textbox1"/>
          <p:cNvSpPr txBox="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EgAAAE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PUN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mjUAAJQMAAD8SQAARBcAABAgAAAmAAAACAAAAP//////////MAAAABQAAAAAAAAAAAD//wAAAQAAAP//AAABAA=="/>
              </a:ext>
            </a:extLst>
          </p:cNvSpPr>
          <p:nvPr/>
        </p:nvSpPr>
        <p:spPr>
          <a:xfrm>
            <a:off x="8713470" y="2044700"/>
            <a:ext cx="3313430" cy="1737360"/>
          </a:xfrm>
          <a:prstGeom prst="rect">
            <a:avLst/>
          </a:prstGeom>
          <a:noFill/>
          <a:ln>
            <a:noFill/>
          </a:ln>
          <a:effectLst/>
        </p:spPr>
        <p:txBody>
          <a:bodyPr vert="horz" wrap="square" numCol="1" spcCol="215900" anchor="t"/>
          <a:lstStyle/>
          <a:p>
            <a:pPr algn="ctr">
              <a:defRPr lang="en-us" sz="3600" cap="none">
                <a:solidFill>
                  <a:srgbClr val="000000"/>
                </a:solidFill>
                <a:latin typeface="Buxton Sketch" pitchFamily="4" charset="0"/>
                <a:ea typeface="Buxton Sketch" pitchFamily="4" charset="0"/>
                <a:cs typeface="Buxton Sketch" pitchFamily="4" charset="0"/>
              </a:defRPr>
            </a:pPr>
            <a:r>
              <a:t>This slide carries a very important message</a:t>
            </a:r>
          </a:p>
        </p:txBody>
      </p:sp>
      <p:sp>
        <p:nvSpPr>
          <p:cNvPr id="4" name="Textbox2"/>
          <p:cNvSpPr txBox="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EgAAAE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PUNAAD/fwAA/38AAAAAAAAJAAAABAAAAMoz0D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jTUAADMBAADvSQAAIwUAABAgAAAmAAAACAAAAP//////////MAAAABQAAAAAAAAAAAD//wAAAQAAAP//AAABAA=="/>
              </a:ext>
            </a:extLst>
          </p:cNvSpPr>
          <p:nvPr/>
        </p:nvSpPr>
        <p:spPr>
          <a:xfrm>
            <a:off x="8705215" y="194945"/>
            <a:ext cx="3313430" cy="640080"/>
          </a:xfrm>
          <a:prstGeom prst="rect">
            <a:avLst/>
          </a:prstGeom>
          <a:noFill/>
          <a:ln>
            <a:noFill/>
          </a:ln>
          <a:effectLst/>
        </p:spPr>
        <p:txBody>
          <a:bodyPr vert="horz" wrap="square" numCol="1" spcCol="215900" anchor="t"/>
          <a:lstStyle/>
          <a:p>
            <a:pPr algn="ctr">
              <a:defRPr lang="en-us" sz="3600" cap="none">
                <a:solidFill>
                  <a:srgbClr val="000000"/>
                </a:solidFill>
                <a:latin typeface="Buxton Sketch" pitchFamily="4" charset="0"/>
                <a:ea typeface="Buxton Sketch" pitchFamily="4" charset="0"/>
                <a:cs typeface="Buxton Sketch" pitchFamily="4" charset="0"/>
              </a:defRPr>
            </a:pPr>
            <a:r>
              <a:t>Before we start</a:t>
            </a:r>
          </a:p>
        </p:txBody>
      </p:sp>
      <p:sp>
        <p:nvSpPr>
          <p:cNvPr id="5" name="Textbox3"/>
          <p:cNvSpPr txBox="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EgAAAE8B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PUNAAD/fwAA/38AAAAAAAAJAAAABAAAAMoz0DM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KDUAAHgaAABuSgAAiCgAABAgAAAmAAAACAAAAP//////////MAAAABQAAAAAAAAAAAD//wAAAQAAAP//AAABAA=="/>
              </a:ext>
            </a:extLst>
          </p:cNvSpPr>
          <p:nvPr/>
        </p:nvSpPr>
        <p:spPr>
          <a:xfrm>
            <a:off x="8641080" y="4302760"/>
            <a:ext cx="3458210" cy="2286000"/>
          </a:xfrm>
          <a:prstGeom prst="rect">
            <a:avLst/>
          </a:prstGeom>
          <a:noFill/>
          <a:ln>
            <a:noFill/>
          </a:ln>
          <a:effectLst/>
        </p:spPr>
        <p:txBody>
          <a:bodyPr vert="horz" wrap="square" numCol="1" spcCol="215900" anchor="t"/>
          <a:lstStyle/>
          <a:p>
            <a:pPr algn="ctr">
              <a:defRPr lang="en-us" sz="3600" cap="none">
                <a:solidFill>
                  <a:srgbClr val="000000"/>
                </a:solidFill>
                <a:latin typeface="Buxton Sketch" pitchFamily="4" charset="0"/>
                <a:ea typeface="Buxton Sketch" pitchFamily="4" charset="0"/>
                <a:cs typeface="Buxton Sketch" pitchFamily="4" charset="0"/>
              </a:defRPr>
            </a:pPr>
            <a:r>
              <a:t>(c) Glasbergen.com </a:t>
            </a:r>
          </a:p>
          <a:p>
            <a:pPr algn="ctr">
              <a:defRPr lang="en-us" sz="3600" cap="none">
                <a:solidFill>
                  <a:srgbClr val="000000"/>
                </a:solidFill>
                <a:latin typeface="Buxton Sketch" pitchFamily="4" charset="0"/>
                <a:ea typeface="Buxton Sketch" pitchFamily="4" charset="0"/>
                <a:cs typeface="Buxton Sketch" pitchFamily="4" charset="0"/>
              </a:defRPr>
            </a:pPr>
            <a:endParaRPr/>
          </a:p>
          <a:p>
            <a:pPr algn="ctr">
              <a:defRPr lang="en-us" sz="3600" cap="none">
                <a:solidFill>
                  <a:srgbClr val="000000"/>
                </a:solidFill>
                <a:latin typeface="Buxton Sketch" pitchFamily="4" charset="0"/>
                <a:ea typeface="Buxton Sketch" pitchFamily="4" charset="0"/>
                <a:cs typeface="Buxton Sketch" pitchFamily="4" charset="0"/>
              </a:defRPr>
            </a:pPr>
            <a:r>
              <a:t>(Reproduced with permission)</a:t>
            </a:r>
          </a:p>
        </p:txBody>
      </p:sp>
      <p:sp>
        <p:nvSpPr>
          <p:cNvPr id="6" name="SlideSubtitle2">
            <a:extLst>
              <a:ext uri="{FF2B5EF4-FFF2-40B4-BE49-F238E27FC236}">
                <a16:creationId xmlns:a16="http://schemas.microsoft.com/office/drawing/2014/main" id="{A3B5F8AD-E44C-444F-979A-458C353F279D}"/>
              </a:ext>
            </a:extLst>
          </p:cNvPr>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7" name="Picture1">
            <a:extLst>
              <a:ext uri="{FF2B5EF4-FFF2-40B4-BE49-F238E27FC236}">
                <a16:creationId xmlns:a16="http://schemas.microsoft.com/office/drawing/2014/main" id="{FC36D27C-C6DF-4BA9-B1FF-786C8C9BABF9}"/>
              </a:ext>
            </a:extLst>
          </p:cNvPr>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gHw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3"/>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00B05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AUAABoNAABgRQAAJhYAABAAAAAmAAAACAAAAAAAAAAAAAAAMAAAABQAAAAAAAAAAAD//wAAAQAAAP//AAABAA=="/>
              </a:ext>
            </a:extLst>
          </p:cNvSpPr>
          <p:nvPr>
            <p:ph type="ctrTitle"/>
          </p:nvPr>
        </p:nvSpPr>
        <p:spPr/>
        <p:txBody>
          <a:bodyPr/>
          <a:lstStyle/>
          <a:p>
            <a:pPr>
              <a:defRPr lang="en-us" cap="none">
                <a:solidFill>
                  <a:srgbClr val="000000"/>
                </a:solidFill>
                <a:latin typeface="Buxton Sketch" pitchFamily="4" charset="0"/>
                <a:ea typeface="Buxton Sketch" pitchFamily="4" charset="0"/>
                <a:cs typeface="Buxton Sketch" pitchFamily="4" charset="0"/>
              </a:defRPr>
            </a:pPr>
            <a:r>
              <a:rPr lang="en-GB" dirty="0"/>
              <a:t>Communicable Diseases</a:t>
            </a:r>
            <a:endParaRPr dirty="0"/>
          </a:p>
        </p:txBody>
      </p:sp>
      <p:sp>
        <p:nvSpPr>
          <p:cNvPr id="4"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t>Sunday, September 26, 2021</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00B05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AUAABoNAABgRQAAJhYAABAAAAAmAAAACAAAAAAAAAAAAAAAMAAAABQAAAAAAAAAAAD//wAAAQAAAP//AAABAA=="/>
              </a:ext>
            </a:extLst>
          </p:cNvSpPr>
          <p:nvPr>
            <p:ph type="ctrTitle"/>
          </p:nvPr>
        </p:nvSpPr>
        <p:spPr>
          <a:xfrm>
            <a:off x="1108364" y="173817"/>
            <a:ext cx="4987636" cy="622646"/>
          </a:xfrm>
        </p:spPr>
        <p:txBody>
          <a:bodyPr/>
          <a:lstStyle/>
          <a:p>
            <a:pPr>
              <a:defRPr lang="en-us" cap="none">
                <a:solidFill>
                  <a:srgbClr val="000000"/>
                </a:solidFill>
                <a:latin typeface="Buxton Sketch" pitchFamily="4" charset="0"/>
                <a:ea typeface="Buxton Sketch" pitchFamily="4" charset="0"/>
                <a:cs typeface="Buxton Sketch" pitchFamily="4" charset="0"/>
              </a:defRPr>
            </a:pPr>
            <a:r>
              <a:rPr lang="en-GB" dirty="0"/>
              <a:t>Communicable Diseases</a:t>
            </a:r>
            <a:endParaRPr dirty="0"/>
          </a:p>
        </p:txBody>
      </p:sp>
      <p:sp>
        <p:nvSpPr>
          <p:cNvPr id="4" name="AutoShape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t>Sunday, September 26, 2021</a:t>
            </a:fld>
            <a:endParaRPr/>
          </a:p>
        </p:txBody>
      </p:sp>
      <p:sp>
        <p:nvSpPr>
          <p:cNvPr id="3" name="TextBox 2">
            <a:extLst>
              <a:ext uri="{FF2B5EF4-FFF2-40B4-BE49-F238E27FC236}">
                <a16:creationId xmlns:a16="http://schemas.microsoft.com/office/drawing/2014/main" id="{D75494BF-AB21-40DF-B7EC-D1DDA02C4148}"/>
              </a:ext>
            </a:extLst>
          </p:cNvPr>
          <p:cNvSpPr txBox="1"/>
          <p:nvPr/>
        </p:nvSpPr>
        <p:spPr>
          <a:xfrm>
            <a:off x="1179290" y="4031055"/>
            <a:ext cx="9553365" cy="769441"/>
          </a:xfrm>
          <a:prstGeom prst="rect">
            <a:avLst/>
          </a:prstGeom>
          <a:noFill/>
        </p:spPr>
        <p:txBody>
          <a:bodyPr wrap="square" rtlCol="0">
            <a:spAutoFit/>
          </a:bodyPr>
          <a:lstStyle/>
          <a:p>
            <a:r>
              <a:rPr lang="en-GB" sz="2200" dirty="0">
                <a:solidFill>
                  <a:srgbClr val="000000"/>
                </a:solidFill>
                <a:latin typeface="Buxton Sketch" panose="03080500000500000004" pitchFamily="66" charset="0"/>
              </a:rPr>
              <a:t>Communicable Diseases are caused by Pathogens which enter the body. These are usually categorised as:</a:t>
            </a:r>
          </a:p>
        </p:txBody>
      </p:sp>
      <p:pic>
        <p:nvPicPr>
          <p:cNvPr id="12" name="Picture 11">
            <a:extLst>
              <a:ext uri="{FF2B5EF4-FFF2-40B4-BE49-F238E27FC236}">
                <a16:creationId xmlns:a16="http://schemas.microsoft.com/office/drawing/2014/main" id="{9CC28E30-DFF7-4F7E-B8B5-C944EFD74588}"/>
              </a:ext>
            </a:extLst>
          </p:cNvPr>
          <p:cNvPicPr>
            <a:picLocks noChangeAspect="1"/>
          </p:cNvPicPr>
          <p:nvPr/>
        </p:nvPicPr>
        <p:blipFill>
          <a:blip r:embed="rId3"/>
          <a:stretch>
            <a:fillRect/>
          </a:stretch>
        </p:blipFill>
        <p:spPr>
          <a:xfrm>
            <a:off x="1179290" y="996883"/>
            <a:ext cx="10295238" cy="2695238"/>
          </a:xfrm>
          <a:prstGeom prst="rect">
            <a:avLst/>
          </a:prstGeom>
        </p:spPr>
      </p:pic>
      <p:sp>
        <p:nvSpPr>
          <p:cNvPr id="13" name="TextBox 12">
            <a:extLst>
              <a:ext uri="{FF2B5EF4-FFF2-40B4-BE49-F238E27FC236}">
                <a16:creationId xmlns:a16="http://schemas.microsoft.com/office/drawing/2014/main" id="{23EA0B4A-EB33-43F8-840F-14A5D8D42896}"/>
              </a:ext>
            </a:extLst>
          </p:cNvPr>
          <p:cNvSpPr txBox="1"/>
          <p:nvPr/>
        </p:nvSpPr>
        <p:spPr>
          <a:xfrm>
            <a:off x="2559049" y="4800878"/>
            <a:ext cx="1111885" cy="430887"/>
          </a:xfrm>
          <a:prstGeom prst="rect">
            <a:avLst/>
          </a:prstGeom>
          <a:noFill/>
        </p:spPr>
        <p:txBody>
          <a:bodyPr wrap="square" rtlCol="0">
            <a:spAutoFit/>
          </a:bodyPr>
          <a:lstStyle/>
          <a:p>
            <a:r>
              <a:rPr lang="en-GB" sz="2200" dirty="0">
                <a:solidFill>
                  <a:srgbClr val="000000"/>
                </a:solidFill>
                <a:latin typeface="Buxton Sketch" panose="03080500000500000004" pitchFamily="66" charset="0"/>
              </a:rPr>
              <a:t>Bacteria</a:t>
            </a:r>
          </a:p>
        </p:txBody>
      </p:sp>
      <p:sp>
        <p:nvSpPr>
          <p:cNvPr id="14" name="TextBox 13">
            <a:extLst>
              <a:ext uri="{FF2B5EF4-FFF2-40B4-BE49-F238E27FC236}">
                <a16:creationId xmlns:a16="http://schemas.microsoft.com/office/drawing/2014/main" id="{2D8A5BDE-6588-464D-8268-70E8CF7C07AF}"/>
              </a:ext>
            </a:extLst>
          </p:cNvPr>
          <p:cNvSpPr txBox="1"/>
          <p:nvPr/>
        </p:nvSpPr>
        <p:spPr>
          <a:xfrm>
            <a:off x="2559049" y="6038204"/>
            <a:ext cx="1111885" cy="430887"/>
          </a:xfrm>
          <a:prstGeom prst="rect">
            <a:avLst/>
          </a:prstGeom>
          <a:noFill/>
        </p:spPr>
        <p:txBody>
          <a:bodyPr wrap="square" rtlCol="0">
            <a:spAutoFit/>
          </a:bodyPr>
          <a:lstStyle/>
          <a:p>
            <a:r>
              <a:rPr lang="en-GB" sz="2200" dirty="0">
                <a:solidFill>
                  <a:srgbClr val="000000"/>
                </a:solidFill>
                <a:latin typeface="Buxton Sketch" panose="03080500000500000004" pitchFamily="66" charset="0"/>
              </a:rPr>
              <a:t>Viruses</a:t>
            </a:r>
          </a:p>
        </p:txBody>
      </p:sp>
      <p:sp>
        <p:nvSpPr>
          <p:cNvPr id="15" name="TextBox 14">
            <a:extLst>
              <a:ext uri="{FF2B5EF4-FFF2-40B4-BE49-F238E27FC236}">
                <a16:creationId xmlns:a16="http://schemas.microsoft.com/office/drawing/2014/main" id="{71848EFC-09E7-48C5-97D1-78516ABD3AB0}"/>
              </a:ext>
            </a:extLst>
          </p:cNvPr>
          <p:cNvSpPr txBox="1"/>
          <p:nvPr/>
        </p:nvSpPr>
        <p:spPr>
          <a:xfrm>
            <a:off x="6804837" y="4682586"/>
            <a:ext cx="1320222" cy="769441"/>
          </a:xfrm>
          <a:prstGeom prst="rect">
            <a:avLst/>
          </a:prstGeom>
          <a:noFill/>
        </p:spPr>
        <p:txBody>
          <a:bodyPr wrap="square" rtlCol="0">
            <a:spAutoFit/>
          </a:bodyPr>
          <a:lstStyle/>
          <a:p>
            <a:pPr algn="ctr"/>
            <a:r>
              <a:rPr lang="en-GB" sz="2200" dirty="0">
                <a:solidFill>
                  <a:srgbClr val="000000"/>
                </a:solidFill>
                <a:latin typeface="Buxton Sketch" panose="03080500000500000004" pitchFamily="66" charset="0"/>
              </a:rPr>
              <a:t>Protists</a:t>
            </a:r>
          </a:p>
          <a:p>
            <a:pPr algn="ctr"/>
            <a:r>
              <a:rPr lang="en-GB" sz="2200" dirty="0">
                <a:solidFill>
                  <a:srgbClr val="000000"/>
                </a:solidFill>
                <a:latin typeface="Buxton Sketch" panose="03080500000500000004" pitchFamily="66" charset="0"/>
              </a:rPr>
              <a:t>(Parasites)</a:t>
            </a:r>
          </a:p>
        </p:txBody>
      </p:sp>
      <p:sp>
        <p:nvSpPr>
          <p:cNvPr id="16" name="TextBox 15">
            <a:extLst>
              <a:ext uri="{FF2B5EF4-FFF2-40B4-BE49-F238E27FC236}">
                <a16:creationId xmlns:a16="http://schemas.microsoft.com/office/drawing/2014/main" id="{3B3FC238-D840-4B9C-AA6D-5F68DE36AF04}"/>
              </a:ext>
            </a:extLst>
          </p:cNvPr>
          <p:cNvSpPr txBox="1"/>
          <p:nvPr/>
        </p:nvSpPr>
        <p:spPr>
          <a:xfrm>
            <a:off x="7098721" y="6038203"/>
            <a:ext cx="1111885" cy="430887"/>
          </a:xfrm>
          <a:prstGeom prst="rect">
            <a:avLst/>
          </a:prstGeom>
          <a:noFill/>
        </p:spPr>
        <p:txBody>
          <a:bodyPr wrap="square" rtlCol="0">
            <a:spAutoFit/>
          </a:bodyPr>
          <a:lstStyle/>
          <a:p>
            <a:r>
              <a:rPr lang="en-GB" sz="2200" dirty="0">
                <a:solidFill>
                  <a:srgbClr val="000000"/>
                </a:solidFill>
                <a:latin typeface="Buxton Sketch" panose="03080500000500000004" pitchFamily="66" charset="0"/>
              </a:rPr>
              <a:t>Fungi</a:t>
            </a:r>
          </a:p>
        </p:txBody>
      </p:sp>
      <p:pic>
        <p:nvPicPr>
          <p:cNvPr id="18" name="Picture 17">
            <a:extLst>
              <a:ext uri="{FF2B5EF4-FFF2-40B4-BE49-F238E27FC236}">
                <a16:creationId xmlns:a16="http://schemas.microsoft.com/office/drawing/2014/main" id="{DE46E5C1-9B3E-4DA8-887D-594685CF7B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713048">
            <a:off x="3945841" y="4081327"/>
            <a:ext cx="1879297" cy="1879297"/>
          </a:xfrm>
          <a:prstGeom prst="rect">
            <a:avLst/>
          </a:prstGeom>
        </p:spPr>
      </p:pic>
      <p:pic>
        <p:nvPicPr>
          <p:cNvPr id="20" name="Picture 19">
            <a:extLst>
              <a:ext uri="{FF2B5EF4-FFF2-40B4-BE49-F238E27FC236}">
                <a16:creationId xmlns:a16="http://schemas.microsoft.com/office/drawing/2014/main" id="{2792E70A-E0B7-4B51-B8A4-7B0F3854F7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9330" y="5745216"/>
            <a:ext cx="881815" cy="885342"/>
          </a:xfrm>
          <a:prstGeom prst="rect">
            <a:avLst/>
          </a:prstGeom>
        </p:spPr>
      </p:pic>
      <p:pic>
        <p:nvPicPr>
          <p:cNvPr id="22" name="Picture 21">
            <a:extLst>
              <a:ext uri="{FF2B5EF4-FFF2-40B4-BE49-F238E27FC236}">
                <a16:creationId xmlns:a16="http://schemas.microsoft.com/office/drawing/2014/main" id="{4365F245-8D60-4AC7-927A-0C7A5F929A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8943" y="4389399"/>
            <a:ext cx="2029666" cy="1355817"/>
          </a:xfrm>
          <a:prstGeom prst="rect">
            <a:avLst/>
          </a:prstGeom>
        </p:spPr>
      </p:pic>
      <p:pic>
        <p:nvPicPr>
          <p:cNvPr id="24" name="Picture 23">
            <a:extLst>
              <a:ext uri="{FF2B5EF4-FFF2-40B4-BE49-F238E27FC236}">
                <a16:creationId xmlns:a16="http://schemas.microsoft.com/office/drawing/2014/main" id="{2418D9D6-3029-468C-BFED-A3391619D8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6495" y="5728405"/>
            <a:ext cx="1111885" cy="959495"/>
          </a:xfrm>
          <a:prstGeom prst="rect">
            <a:avLst/>
          </a:prstGeom>
        </p:spPr>
      </p:pic>
    </p:spTree>
    <p:extLst>
      <p:ext uri="{BB962C8B-B14F-4D97-AF65-F5344CB8AC3E}">
        <p14:creationId xmlns:p14="http://schemas.microsoft.com/office/powerpoint/2010/main" val="225919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anim calcmode="lin" valueType="num">
                                      <p:cBhvr>
                                        <p:cTn id="64" dur="1000" fill="hold"/>
                                        <p:tgtEl>
                                          <p:spTgt spid="24"/>
                                        </p:tgtEl>
                                        <p:attrNameLst>
                                          <p:attrName>ppt_x</p:attrName>
                                        </p:attrNameLst>
                                      </p:cBhvr>
                                      <p:tavLst>
                                        <p:tav tm="0">
                                          <p:val>
                                            <p:strVal val="#ppt_x"/>
                                          </p:val>
                                        </p:tav>
                                        <p:tav tm="100000">
                                          <p:val>
                                            <p:strVal val="#ppt_x"/>
                                          </p:val>
                                        </p:tav>
                                      </p:tavLst>
                                    </p:anim>
                                    <p:anim calcmode="lin" valueType="num">
                                      <p:cBhvr>
                                        <p:cTn id="6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00B05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AUAABoNAABgRQAAJhYAABAAAAAmAAAACAAAAAAAAAAAAAAAMAAAABQAAAAAAAAAAAD//wAAAQAAAP//AAABAA=="/>
              </a:ext>
            </a:extLst>
          </p:cNvSpPr>
          <p:nvPr>
            <p:ph type="ctrTitle"/>
          </p:nvPr>
        </p:nvSpPr>
        <p:spPr>
          <a:xfrm>
            <a:off x="1108364" y="173817"/>
            <a:ext cx="4987636" cy="622646"/>
          </a:xfrm>
        </p:spPr>
        <p:txBody>
          <a:bodyPr/>
          <a:lstStyle/>
          <a:p>
            <a:pPr>
              <a:defRPr lang="en-us" cap="none">
                <a:solidFill>
                  <a:srgbClr val="000000"/>
                </a:solidFill>
                <a:latin typeface="Buxton Sketch" pitchFamily="4" charset="0"/>
                <a:ea typeface="Buxton Sketch" pitchFamily="4" charset="0"/>
                <a:cs typeface="Buxton Sketch" pitchFamily="4" charset="0"/>
              </a:defRPr>
            </a:pPr>
            <a:r>
              <a:rPr lang="en-GB" dirty="0"/>
              <a:t>Communicable Diseases</a:t>
            </a:r>
            <a:endParaRPr dirty="0"/>
          </a:p>
        </p:txBody>
      </p:sp>
      <p:sp>
        <p:nvSpPr>
          <p:cNvPr id="4"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t>Sunday, September 26, 2021</a:t>
            </a:fld>
            <a:endParaRPr/>
          </a:p>
        </p:txBody>
      </p:sp>
      <p:sp>
        <p:nvSpPr>
          <p:cNvPr id="10" name="TextBox 9">
            <a:extLst>
              <a:ext uri="{FF2B5EF4-FFF2-40B4-BE49-F238E27FC236}">
                <a16:creationId xmlns:a16="http://schemas.microsoft.com/office/drawing/2014/main" id="{6794236A-82AA-43F7-99B7-DE356A3196A3}"/>
              </a:ext>
            </a:extLst>
          </p:cNvPr>
          <p:cNvSpPr txBox="1"/>
          <p:nvPr/>
        </p:nvSpPr>
        <p:spPr>
          <a:xfrm>
            <a:off x="1182254" y="1246668"/>
            <a:ext cx="5080001" cy="2123658"/>
          </a:xfrm>
          <a:prstGeom prst="rect">
            <a:avLst/>
          </a:prstGeom>
          <a:noFill/>
        </p:spPr>
        <p:txBody>
          <a:bodyPr wrap="square">
            <a:spAutoFit/>
          </a:bodyPr>
          <a:lstStyle/>
          <a:p>
            <a:r>
              <a:rPr lang="en-GB" sz="2200" dirty="0">
                <a:solidFill>
                  <a:srgbClr val="000000"/>
                </a:solidFill>
                <a:latin typeface="Buxton Sketch" panose="03080500000500000004" pitchFamily="66" charset="0"/>
              </a:rPr>
              <a:t>Bacteria are very small, being about 100th of the size of your body cells. </a:t>
            </a:r>
          </a:p>
          <a:p>
            <a:endParaRPr lang="en-GB" sz="2200" dirty="0">
              <a:solidFill>
                <a:srgbClr val="000000"/>
              </a:solidFill>
              <a:latin typeface="Buxton Sketch" panose="03080500000500000004" pitchFamily="66" charset="0"/>
            </a:endParaRPr>
          </a:p>
          <a:p>
            <a:r>
              <a:rPr lang="en-GB" sz="2200" dirty="0">
                <a:solidFill>
                  <a:srgbClr val="000000"/>
                </a:solidFill>
                <a:latin typeface="Buxton Sketch" panose="03080500000500000004" pitchFamily="66" charset="0"/>
              </a:rPr>
              <a:t>They reproduce rapidly and produce poisons when they do it. It is the poisons that they produce which make you feel ill.</a:t>
            </a:r>
            <a:endParaRPr lang="en-GB" sz="2200" dirty="0">
              <a:latin typeface="Buxton Sketch" panose="03080500000500000004" pitchFamily="66" charset="0"/>
            </a:endParaRPr>
          </a:p>
        </p:txBody>
      </p:sp>
      <p:pic>
        <p:nvPicPr>
          <p:cNvPr id="11" name="Picture 10">
            <a:extLst>
              <a:ext uri="{FF2B5EF4-FFF2-40B4-BE49-F238E27FC236}">
                <a16:creationId xmlns:a16="http://schemas.microsoft.com/office/drawing/2014/main" id="{B7B8A9C7-4B4F-4A59-9D47-2D2C065DE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2693" y="1484811"/>
            <a:ext cx="3746954" cy="3746954"/>
          </a:xfrm>
          <a:prstGeom prst="rect">
            <a:avLst/>
          </a:prstGeom>
        </p:spPr>
      </p:pic>
      <p:sp>
        <p:nvSpPr>
          <p:cNvPr id="12" name="TextBox 11">
            <a:extLst>
              <a:ext uri="{FF2B5EF4-FFF2-40B4-BE49-F238E27FC236}">
                <a16:creationId xmlns:a16="http://schemas.microsoft.com/office/drawing/2014/main" id="{54BCF538-55A4-4817-9B65-E77938A9A040}"/>
              </a:ext>
            </a:extLst>
          </p:cNvPr>
          <p:cNvSpPr txBox="1"/>
          <p:nvPr/>
        </p:nvSpPr>
        <p:spPr>
          <a:xfrm>
            <a:off x="1275513" y="3870158"/>
            <a:ext cx="5080001" cy="1107996"/>
          </a:xfrm>
          <a:prstGeom prst="rect">
            <a:avLst/>
          </a:prstGeom>
          <a:noFill/>
        </p:spPr>
        <p:txBody>
          <a:bodyPr wrap="square">
            <a:spAutoFit/>
          </a:bodyPr>
          <a:lstStyle/>
          <a:p>
            <a:r>
              <a:rPr lang="en-GB" sz="2200">
                <a:solidFill>
                  <a:srgbClr val="FF0000"/>
                </a:solidFill>
                <a:latin typeface="Buxton Sketch" panose="03080500000500000004" pitchFamily="66" charset="0"/>
              </a:rPr>
              <a:t>An example of such a bacteria is Salmonella, the common bacteria which gives you food poisoning..</a:t>
            </a:r>
            <a:endParaRPr lang="en-GB" sz="2200" dirty="0">
              <a:solidFill>
                <a:srgbClr val="FF0000"/>
              </a:solidFill>
              <a:latin typeface="Buxton Sketch" panose="03080500000500000004" pitchFamily="66" charset="0"/>
            </a:endParaRPr>
          </a:p>
        </p:txBody>
      </p:sp>
    </p:spTree>
    <p:extLst>
      <p:ext uri="{BB962C8B-B14F-4D97-AF65-F5344CB8AC3E}">
        <p14:creationId xmlns:p14="http://schemas.microsoft.com/office/powerpoint/2010/main" val="94905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00B05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AUAABoNAABgRQAAJhYAABAAAAAmAAAACAAAAAAAAAAAAAAAMAAAABQAAAAAAAAAAAD//wAAAQAAAP//AAABAA=="/>
              </a:ext>
            </a:extLst>
          </p:cNvSpPr>
          <p:nvPr>
            <p:ph type="ctrTitle"/>
          </p:nvPr>
        </p:nvSpPr>
        <p:spPr>
          <a:xfrm>
            <a:off x="1108364" y="173817"/>
            <a:ext cx="4987636" cy="622646"/>
          </a:xfrm>
        </p:spPr>
        <p:txBody>
          <a:bodyPr/>
          <a:lstStyle/>
          <a:p>
            <a:pPr>
              <a:defRPr lang="en-us" cap="none">
                <a:solidFill>
                  <a:srgbClr val="000000"/>
                </a:solidFill>
                <a:latin typeface="Buxton Sketch" pitchFamily="4" charset="0"/>
                <a:ea typeface="Buxton Sketch" pitchFamily="4" charset="0"/>
                <a:cs typeface="Buxton Sketch" pitchFamily="4" charset="0"/>
              </a:defRPr>
            </a:pPr>
            <a:r>
              <a:rPr lang="en-GB" dirty="0"/>
              <a:t>Communicable Diseases</a:t>
            </a:r>
            <a:endParaRPr dirty="0"/>
          </a:p>
        </p:txBody>
      </p:sp>
      <p:sp>
        <p:nvSpPr>
          <p:cNvPr id="4" name="AutoShape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t>Sunday, September 26, 2021</a:t>
            </a:fld>
            <a:endParaRPr/>
          </a:p>
        </p:txBody>
      </p:sp>
      <p:sp>
        <p:nvSpPr>
          <p:cNvPr id="10" name="TextBox 9">
            <a:extLst>
              <a:ext uri="{FF2B5EF4-FFF2-40B4-BE49-F238E27FC236}">
                <a16:creationId xmlns:a16="http://schemas.microsoft.com/office/drawing/2014/main" id="{B4D8ABB9-2FBF-4EFE-A932-DC5CEB7F8679}"/>
              </a:ext>
            </a:extLst>
          </p:cNvPr>
          <p:cNvSpPr txBox="1"/>
          <p:nvPr/>
        </p:nvSpPr>
        <p:spPr>
          <a:xfrm>
            <a:off x="955992" y="1149649"/>
            <a:ext cx="10857318" cy="769441"/>
          </a:xfrm>
          <a:prstGeom prst="rect">
            <a:avLst/>
          </a:prstGeom>
          <a:noFill/>
        </p:spPr>
        <p:txBody>
          <a:bodyPr wrap="square">
            <a:spAutoFit/>
          </a:bodyPr>
          <a:lstStyle/>
          <a:p>
            <a:r>
              <a:rPr lang="en-GB" sz="2200" dirty="0">
                <a:solidFill>
                  <a:srgbClr val="000000"/>
                </a:solidFill>
                <a:latin typeface="Buxton Sketch" panose="03080500000500000004" pitchFamily="66" charset="0"/>
              </a:rPr>
              <a:t>Viruses are even smaller than bacteria, about 100th of the size of the bacteria (or about a 10,000th of the size of the body cells).</a:t>
            </a:r>
          </a:p>
        </p:txBody>
      </p:sp>
      <p:pic>
        <p:nvPicPr>
          <p:cNvPr id="12" name="Picture 11">
            <a:extLst>
              <a:ext uri="{FF2B5EF4-FFF2-40B4-BE49-F238E27FC236}">
                <a16:creationId xmlns:a16="http://schemas.microsoft.com/office/drawing/2014/main" id="{42104AC0-AB19-4273-9BAA-259693082A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97" y="2829290"/>
            <a:ext cx="2549499" cy="2559696"/>
          </a:xfrm>
          <a:prstGeom prst="rect">
            <a:avLst/>
          </a:prstGeom>
        </p:spPr>
      </p:pic>
      <p:sp>
        <p:nvSpPr>
          <p:cNvPr id="14" name="TextBox 13">
            <a:extLst>
              <a:ext uri="{FF2B5EF4-FFF2-40B4-BE49-F238E27FC236}">
                <a16:creationId xmlns:a16="http://schemas.microsoft.com/office/drawing/2014/main" id="{41B61FF2-D394-4B27-AD6C-EB6D57F50AA3}"/>
              </a:ext>
            </a:extLst>
          </p:cNvPr>
          <p:cNvSpPr txBox="1"/>
          <p:nvPr/>
        </p:nvSpPr>
        <p:spPr>
          <a:xfrm>
            <a:off x="4099169" y="2833792"/>
            <a:ext cx="2350944" cy="2105119"/>
          </a:xfrm>
          <a:prstGeom prst="rect">
            <a:avLst/>
          </a:prstGeom>
          <a:noFill/>
        </p:spPr>
        <p:txBody>
          <a:bodyPr wrap="square">
            <a:spAutoFit/>
          </a:bodyPr>
          <a:lstStyle/>
          <a:p>
            <a:pPr algn="ctr"/>
            <a:r>
              <a:rPr lang="en-GB" sz="2200" dirty="0">
                <a:solidFill>
                  <a:srgbClr val="FF0000"/>
                </a:solidFill>
                <a:latin typeface="Buxton Sketch" panose="03080500000500000004" pitchFamily="66" charset="0"/>
              </a:rPr>
              <a:t>Perhaps the most famous virus at the moment, is the coronavirus, which is responsible for the disease, COVID-19 </a:t>
            </a:r>
          </a:p>
        </p:txBody>
      </p:sp>
      <p:pic>
        <p:nvPicPr>
          <p:cNvPr id="18" name="Picture 17">
            <a:extLst>
              <a:ext uri="{FF2B5EF4-FFF2-40B4-BE49-F238E27FC236}">
                <a16:creationId xmlns:a16="http://schemas.microsoft.com/office/drawing/2014/main" id="{2438583B-452D-4FDE-869A-D28FECCD5149}"/>
              </a:ext>
            </a:extLst>
          </p:cNvPr>
          <p:cNvPicPr>
            <a:picLocks noChangeAspect="1"/>
          </p:cNvPicPr>
          <p:nvPr/>
        </p:nvPicPr>
        <p:blipFill>
          <a:blip r:embed="rId4"/>
          <a:stretch>
            <a:fillRect/>
          </a:stretch>
        </p:blipFill>
        <p:spPr>
          <a:xfrm>
            <a:off x="7034286" y="2018937"/>
            <a:ext cx="4316123" cy="3734827"/>
          </a:xfrm>
          <a:prstGeom prst="rect">
            <a:avLst/>
          </a:prstGeom>
        </p:spPr>
      </p:pic>
    </p:spTree>
    <p:extLst>
      <p:ext uri="{BB962C8B-B14F-4D97-AF65-F5344CB8AC3E}">
        <p14:creationId xmlns:p14="http://schemas.microsoft.com/office/powerpoint/2010/main" val="6268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00B05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AUAABoNAABgRQAAJhYAABAAAAAmAAAACAAAAAAAAAAAAAAAMAAAABQAAAAAAAAAAAD//wAAAQAAAP//AAABAA=="/>
              </a:ext>
            </a:extLst>
          </p:cNvSpPr>
          <p:nvPr>
            <p:ph type="ctrTitle"/>
          </p:nvPr>
        </p:nvSpPr>
        <p:spPr>
          <a:xfrm>
            <a:off x="1108364" y="173817"/>
            <a:ext cx="4987636" cy="622646"/>
          </a:xfrm>
        </p:spPr>
        <p:txBody>
          <a:bodyPr/>
          <a:lstStyle/>
          <a:p>
            <a:pPr>
              <a:defRPr lang="en-us" cap="none">
                <a:solidFill>
                  <a:srgbClr val="000000"/>
                </a:solidFill>
                <a:latin typeface="Buxton Sketch" pitchFamily="4" charset="0"/>
                <a:ea typeface="Buxton Sketch" pitchFamily="4" charset="0"/>
                <a:cs typeface="Buxton Sketch" pitchFamily="4" charset="0"/>
              </a:defRPr>
            </a:pPr>
            <a:r>
              <a:rPr lang="en-GB" dirty="0"/>
              <a:t>Communicable Diseases</a:t>
            </a:r>
            <a:endParaRPr dirty="0"/>
          </a:p>
        </p:txBody>
      </p:sp>
      <p:sp>
        <p:nvSpPr>
          <p:cNvPr id="4"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t>Sunday, September 26, 2021</a:t>
            </a:fld>
            <a:endParaRPr/>
          </a:p>
        </p:txBody>
      </p:sp>
      <p:pic>
        <p:nvPicPr>
          <p:cNvPr id="8" name="Picture 7">
            <a:extLst>
              <a:ext uri="{FF2B5EF4-FFF2-40B4-BE49-F238E27FC236}">
                <a16:creationId xmlns:a16="http://schemas.microsoft.com/office/drawing/2014/main" id="{89B455B9-539F-4E70-8B5A-AD08447DF127}"/>
              </a:ext>
            </a:extLst>
          </p:cNvPr>
          <p:cNvPicPr>
            <a:picLocks noChangeAspect="1"/>
          </p:cNvPicPr>
          <p:nvPr/>
        </p:nvPicPr>
        <p:blipFill>
          <a:blip r:embed="rId3"/>
          <a:stretch>
            <a:fillRect/>
          </a:stretch>
        </p:blipFill>
        <p:spPr>
          <a:xfrm>
            <a:off x="2255461" y="1109970"/>
            <a:ext cx="7961659" cy="2490884"/>
          </a:xfrm>
          <a:prstGeom prst="rect">
            <a:avLst/>
          </a:prstGeom>
        </p:spPr>
      </p:pic>
      <p:sp>
        <p:nvSpPr>
          <p:cNvPr id="10" name="TextBox 9">
            <a:extLst>
              <a:ext uri="{FF2B5EF4-FFF2-40B4-BE49-F238E27FC236}">
                <a16:creationId xmlns:a16="http://schemas.microsoft.com/office/drawing/2014/main" id="{61A3F042-792C-43ED-B914-A360162D4C89}"/>
              </a:ext>
            </a:extLst>
          </p:cNvPr>
          <p:cNvSpPr txBox="1"/>
          <p:nvPr/>
        </p:nvSpPr>
        <p:spPr>
          <a:xfrm>
            <a:off x="1376392" y="4260305"/>
            <a:ext cx="10012045" cy="769441"/>
          </a:xfrm>
          <a:prstGeom prst="rect">
            <a:avLst/>
          </a:prstGeom>
          <a:noFill/>
        </p:spPr>
        <p:txBody>
          <a:bodyPr wrap="square">
            <a:spAutoFit/>
          </a:bodyPr>
          <a:lstStyle/>
          <a:p>
            <a:pPr algn="ctr"/>
            <a:r>
              <a:rPr lang="en-GB" sz="2200" dirty="0">
                <a:solidFill>
                  <a:srgbClr val="000000"/>
                </a:solidFill>
                <a:latin typeface="Buxton Sketch" panose="03080500000500000004" pitchFamily="66" charset="0"/>
              </a:rPr>
              <a:t>Viruses live inside the body cells where they reproduce rapidly. Eventually they burst out of the cell, destroying it. It is this cellular damage which makes you feel ill.</a:t>
            </a:r>
          </a:p>
        </p:txBody>
      </p:sp>
    </p:spTree>
    <p:extLst>
      <p:ext uri="{BB962C8B-B14F-4D97-AF65-F5344CB8AC3E}">
        <p14:creationId xmlns:p14="http://schemas.microsoft.com/office/powerpoint/2010/main" val="367987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00B05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AUAABoNAABgRQAAJhYAABAAAAAmAAAACAAAAAAAAAAAAAAAMAAAABQAAAAAAAAAAAD//wAAAQAAAP//AAABAA=="/>
              </a:ext>
            </a:extLst>
          </p:cNvSpPr>
          <p:nvPr>
            <p:ph type="ctrTitle"/>
          </p:nvPr>
        </p:nvSpPr>
        <p:spPr>
          <a:xfrm>
            <a:off x="1108364" y="173817"/>
            <a:ext cx="4987636" cy="622646"/>
          </a:xfrm>
        </p:spPr>
        <p:txBody>
          <a:bodyPr/>
          <a:lstStyle/>
          <a:p>
            <a:pPr>
              <a:defRPr lang="en-us" cap="none">
                <a:solidFill>
                  <a:srgbClr val="000000"/>
                </a:solidFill>
                <a:latin typeface="Buxton Sketch" pitchFamily="4" charset="0"/>
                <a:ea typeface="Buxton Sketch" pitchFamily="4" charset="0"/>
                <a:cs typeface="Buxton Sketch" pitchFamily="4" charset="0"/>
              </a:defRPr>
            </a:pPr>
            <a:r>
              <a:rPr lang="en-GB" dirty="0"/>
              <a:t>Communicable Diseases</a:t>
            </a:r>
            <a:endParaRPr dirty="0"/>
          </a:p>
        </p:txBody>
      </p:sp>
      <p:sp>
        <p:nvSpPr>
          <p:cNvPr id="4" name="AutoShape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smNativeData" xmlns:pr="smNativeData" xmlns:p15="http://schemas.microsoft.com/office/powerpoint/2012/main" xmlns:p14="http://schemas.microsoft.com/office/powerpoint/2010/main" xmlns:mc="http://schemas.openxmlformats.org/markup-compatibility/2006"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t>Sunday, September 26, 2021</a:t>
            </a:fld>
            <a:endParaRPr/>
          </a:p>
        </p:txBody>
      </p:sp>
      <p:sp>
        <p:nvSpPr>
          <p:cNvPr id="10" name="TextBox 9">
            <a:extLst>
              <a:ext uri="{FF2B5EF4-FFF2-40B4-BE49-F238E27FC236}">
                <a16:creationId xmlns:a16="http://schemas.microsoft.com/office/drawing/2014/main" id="{CFC4BAB0-C97B-4B81-BEF8-118821738888}"/>
              </a:ext>
            </a:extLst>
          </p:cNvPr>
          <p:cNvSpPr txBox="1"/>
          <p:nvPr/>
        </p:nvSpPr>
        <p:spPr>
          <a:xfrm>
            <a:off x="955991" y="1323612"/>
            <a:ext cx="11025823" cy="430887"/>
          </a:xfrm>
          <a:prstGeom prst="rect">
            <a:avLst/>
          </a:prstGeom>
          <a:noFill/>
        </p:spPr>
        <p:txBody>
          <a:bodyPr wrap="square">
            <a:spAutoFit/>
          </a:bodyPr>
          <a:lstStyle/>
          <a:p>
            <a:r>
              <a:rPr lang="en-GB" sz="2200" dirty="0">
                <a:solidFill>
                  <a:srgbClr val="000000"/>
                </a:solidFill>
                <a:latin typeface="Buxton Sketch" panose="03080500000500000004" pitchFamily="66" charset="0"/>
              </a:rPr>
              <a:t>There are many kinds of Protist, they are generally eukaryotes that live inside the host.</a:t>
            </a:r>
            <a:endParaRPr lang="en-GB" sz="2200" dirty="0">
              <a:latin typeface="Buxton Sketch" panose="03080500000500000004" pitchFamily="66" charset="0"/>
            </a:endParaRPr>
          </a:p>
        </p:txBody>
      </p:sp>
      <p:sp>
        <p:nvSpPr>
          <p:cNvPr id="11" name="TextBox 10">
            <a:extLst>
              <a:ext uri="{FF2B5EF4-FFF2-40B4-BE49-F238E27FC236}">
                <a16:creationId xmlns:a16="http://schemas.microsoft.com/office/drawing/2014/main" id="{A8A76ABA-58A5-42BF-95AA-F759A634F6DF}"/>
              </a:ext>
            </a:extLst>
          </p:cNvPr>
          <p:cNvSpPr txBox="1"/>
          <p:nvPr/>
        </p:nvSpPr>
        <p:spPr>
          <a:xfrm>
            <a:off x="955991" y="1845766"/>
            <a:ext cx="11025823" cy="769441"/>
          </a:xfrm>
          <a:prstGeom prst="rect">
            <a:avLst/>
          </a:prstGeom>
          <a:noFill/>
        </p:spPr>
        <p:txBody>
          <a:bodyPr wrap="square">
            <a:spAutoFit/>
          </a:bodyPr>
          <a:lstStyle/>
          <a:p>
            <a:r>
              <a:rPr lang="en-GB" sz="2200" dirty="0">
                <a:solidFill>
                  <a:srgbClr val="000000"/>
                </a:solidFill>
                <a:latin typeface="Buxton Sketch" panose="03080500000500000004" pitchFamily="66" charset="0"/>
              </a:rPr>
              <a:t>The protist is usually carried to the host by a "carrier" such as insect which does not itself get the disease that the protist causes. This carrier is sometimes referred to as a "vector".</a:t>
            </a:r>
            <a:endParaRPr lang="en-GB" sz="2200" dirty="0">
              <a:latin typeface="Buxton Sketch" panose="03080500000500000004" pitchFamily="66" charset="0"/>
            </a:endParaRPr>
          </a:p>
        </p:txBody>
      </p:sp>
      <p:pic>
        <p:nvPicPr>
          <p:cNvPr id="12" name="Picture 11">
            <a:extLst>
              <a:ext uri="{FF2B5EF4-FFF2-40B4-BE49-F238E27FC236}">
                <a16:creationId xmlns:a16="http://schemas.microsoft.com/office/drawing/2014/main" id="{CDE23EE7-DF64-4875-9E23-CCE4441DE9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2050749"/>
            <a:ext cx="5358215" cy="3475875"/>
          </a:xfrm>
          <a:prstGeom prst="rect">
            <a:avLst/>
          </a:prstGeom>
        </p:spPr>
      </p:pic>
      <p:pic>
        <p:nvPicPr>
          <p:cNvPr id="14" name="Picture 13">
            <a:extLst>
              <a:ext uri="{FF2B5EF4-FFF2-40B4-BE49-F238E27FC236}">
                <a16:creationId xmlns:a16="http://schemas.microsoft.com/office/drawing/2014/main" id="{E38AA693-4DF5-46A2-9B38-0F6A88F3BA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1482" y="3039102"/>
            <a:ext cx="2281382" cy="1711037"/>
          </a:xfrm>
          <a:prstGeom prst="rect">
            <a:avLst/>
          </a:prstGeom>
        </p:spPr>
      </p:pic>
      <p:sp>
        <p:nvSpPr>
          <p:cNvPr id="16" name="TextBox 15">
            <a:extLst>
              <a:ext uri="{FF2B5EF4-FFF2-40B4-BE49-F238E27FC236}">
                <a16:creationId xmlns:a16="http://schemas.microsoft.com/office/drawing/2014/main" id="{F529FA11-538B-45A5-997C-74B21B05EEB9}"/>
              </a:ext>
            </a:extLst>
          </p:cNvPr>
          <p:cNvSpPr txBox="1"/>
          <p:nvPr/>
        </p:nvSpPr>
        <p:spPr>
          <a:xfrm>
            <a:off x="1713520" y="4958695"/>
            <a:ext cx="4899716" cy="1446550"/>
          </a:xfrm>
          <a:prstGeom prst="rect">
            <a:avLst/>
          </a:prstGeom>
          <a:noFill/>
        </p:spPr>
        <p:txBody>
          <a:bodyPr wrap="square">
            <a:spAutoFit/>
          </a:bodyPr>
          <a:lstStyle/>
          <a:p>
            <a:r>
              <a:rPr lang="en-GB" sz="2200" dirty="0">
                <a:solidFill>
                  <a:srgbClr val="000000"/>
                </a:solidFill>
                <a:latin typeface="Buxton Sketch" panose="03080500000500000004" pitchFamily="66" charset="0"/>
              </a:rPr>
              <a:t>The Plasmodium protist is carried to the host by the mosquito, and passed to the host when the mosquito feeds on blood. This Plasmodium protist causes the disease Malaria.</a:t>
            </a:r>
            <a:endParaRPr lang="en-GB" sz="2200" dirty="0">
              <a:latin typeface="Buxton Sketch" panose="03080500000500000004" pitchFamily="66" charset="0"/>
            </a:endParaRPr>
          </a:p>
        </p:txBody>
      </p:sp>
      <p:sp>
        <p:nvSpPr>
          <p:cNvPr id="20" name="TextBox 19">
            <a:extLst>
              <a:ext uri="{FF2B5EF4-FFF2-40B4-BE49-F238E27FC236}">
                <a16:creationId xmlns:a16="http://schemas.microsoft.com/office/drawing/2014/main" id="{18FE372A-A248-4A43-88B9-CD8637D23ED3}"/>
              </a:ext>
            </a:extLst>
          </p:cNvPr>
          <p:cNvSpPr txBox="1"/>
          <p:nvPr/>
        </p:nvSpPr>
        <p:spPr>
          <a:xfrm>
            <a:off x="6865592" y="3137960"/>
            <a:ext cx="4899716" cy="1785104"/>
          </a:xfrm>
          <a:prstGeom prst="rect">
            <a:avLst/>
          </a:prstGeom>
          <a:noFill/>
        </p:spPr>
        <p:txBody>
          <a:bodyPr wrap="square">
            <a:spAutoFit/>
          </a:bodyPr>
          <a:lstStyle/>
          <a:p>
            <a:r>
              <a:rPr lang="en-GB" sz="2200" dirty="0">
                <a:solidFill>
                  <a:srgbClr val="000000"/>
                </a:solidFill>
                <a:latin typeface="Buxton Sketch" panose="03080500000500000004" pitchFamily="66" charset="0"/>
              </a:rPr>
              <a:t>The symptoms of malaria include </a:t>
            </a:r>
            <a:r>
              <a:rPr lang="en-GB" sz="2200" dirty="0">
                <a:solidFill>
                  <a:srgbClr val="FF0000"/>
                </a:solidFill>
                <a:latin typeface="Buxton Sketch" panose="03080500000500000004" pitchFamily="66" charset="0"/>
              </a:rPr>
              <a:t>fever, sweats, chills, headaches and vomiting as well as diarrhoea</a:t>
            </a:r>
            <a:r>
              <a:rPr lang="en-GB" sz="2200" dirty="0">
                <a:solidFill>
                  <a:srgbClr val="000000"/>
                </a:solidFill>
                <a:latin typeface="Buxton Sketch" panose="03080500000500000004" pitchFamily="66" charset="0"/>
              </a:rPr>
              <a:t>. Approximately </a:t>
            </a:r>
            <a:r>
              <a:rPr lang="en-GB" sz="2200" b="1" dirty="0">
                <a:solidFill>
                  <a:schemeClr val="accent4">
                    <a:lumMod val="75000"/>
                  </a:schemeClr>
                </a:solidFill>
                <a:latin typeface="Buxton Sketch" panose="03080500000500000004" pitchFamily="66" charset="0"/>
              </a:rPr>
              <a:t>200,000,000</a:t>
            </a:r>
            <a:r>
              <a:rPr lang="en-GB" sz="2200" dirty="0">
                <a:solidFill>
                  <a:srgbClr val="000000"/>
                </a:solidFill>
                <a:latin typeface="Buxton Sketch" panose="03080500000500000004" pitchFamily="66" charset="0"/>
              </a:rPr>
              <a:t> people a year contract malaria, of which almost </a:t>
            </a:r>
            <a:r>
              <a:rPr lang="en-GB" sz="2200" dirty="0">
                <a:solidFill>
                  <a:srgbClr val="FF0000"/>
                </a:solidFill>
                <a:latin typeface="Buxton Sketch" panose="03080500000500000004" pitchFamily="66" charset="0"/>
              </a:rPr>
              <a:t>half of them will die from it</a:t>
            </a:r>
            <a:r>
              <a:rPr lang="en-GB" sz="2200" dirty="0">
                <a:solidFill>
                  <a:srgbClr val="000000"/>
                </a:solidFill>
                <a:latin typeface="Buxton Sketch" panose="03080500000500000004" pitchFamily="66" charset="0"/>
              </a:rPr>
              <a:t>.</a:t>
            </a:r>
            <a:endParaRPr lang="en-GB" sz="2200" dirty="0">
              <a:latin typeface="Buxton Sketch" panose="03080500000500000004" pitchFamily="66" charset="0"/>
            </a:endParaRPr>
          </a:p>
        </p:txBody>
      </p:sp>
    </p:spTree>
    <p:extLst>
      <p:ext uri="{BB962C8B-B14F-4D97-AF65-F5344CB8AC3E}">
        <p14:creationId xmlns:p14="http://schemas.microsoft.com/office/powerpoint/2010/main" val="355439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randombar(horizont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EB669-8166-407D-B127-982503E0055C}"/>
              </a:ext>
            </a:extLst>
          </p:cNvPr>
          <p:cNvSpPr/>
          <p:nvPr/>
        </p:nvSpPr>
        <p:spPr>
          <a:xfrm>
            <a:off x="378690" y="277091"/>
            <a:ext cx="269645" cy="6192000"/>
          </a:xfrm>
          <a:prstGeom prst="rect">
            <a:avLst/>
          </a:prstGeom>
          <a:solidFill>
            <a:srgbClr val="00B050"/>
          </a:solidFill>
          <a:ln w="3175">
            <a:solidFill>
              <a:srgbClr val="000000"/>
            </a:solidFill>
          </a:ln>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2" name="SlideTitle1"/>
          <p:cNvSpPr>
            <a:spLocks noGrp="1" noChangeArrowheads="1"/>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zDMABYAAAAEAAAAAAAAAAAAAAAAAAAAAAAAAAAAAAAAAAAAAAAAAAP///wJ/f38AXB8AA8zMzADAwP8Af39/AAAAAAAAAAAAAAAAAAAAAAAAAAAAIQAAABgAAAAUAAAAoAUAABoNAABgRQAAJhYAABAAAAAmAAAACAAAAAAAAAAAAAAAMAAAABQAAAAAAAAAAAD//wAAAQAAAP//AAABAA=="/>
              </a:ext>
            </a:extLst>
          </p:cNvSpPr>
          <p:nvPr>
            <p:ph type="ctrTitle"/>
          </p:nvPr>
        </p:nvSpPr>
        <p:spPr>
          <a:xfrm>
            <a:off x="1108364" y="173817"/>
            <a:ext cx="4987636" cy="622646"/>
          </a:xfrm>
        </p:spPr>
        <p:txBody>
          <a:bodyPr/>
          <a:lstStyle/>
          <a:p>
            <a:pPr>
              <a:defRPr lang="en-us" cap="none">
                <a:solidFill>
                  <a:srgbClr val="000000"/>
                </a:solidFill>
                <a:latin typeface="Buxton Sketch" pitchFamily="4" charset="0"/>
                <a:ea typeface="Buxton Sketch" pitchFamily="4" charset="0"/>
                <a:cs typeface="Buxton Sketch" pitchFamily="4" charset="0"/>
              </a:defRPr>
            </a:pPr>
            <a:r>
              <a:rPr lang="en-GB" dirty="0"/>
              <a:t>Communicable Diseases</a:t>
            </a:r>
            <a:endParaRPr dirty="0"/>
          </a:p>
        </p:txBody>
      </p:sp>
      <p:sp>
        <p:nvSpPr>
          <p:cNvPr id="4" name="AutoShape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QAAAA0AAAAAkAAAAEgAAACQAAAASAAAAAAAAAABAAAAAAAAAAEAAABQAAAAhbacS3FV1T8AAAAAAAAAAA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BAAAAAAAAAAwMDAA8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AwMDAB/f38AAFpYA8zMzADAwP8Af39/AAAAAAAAAAAAAAAAAAAAAAAAAAAAIQAAABgAAAAUAAAAFygAAJcAAACFSgAAYQUAABAAAAAmAAAACAAAAP//////////MAAAABQAAAAAAAAAewP//4X8AAD/GP//AecAAA=="/>
              </a:ext>
            </a:extLst>
          </p:cNvSpPr>
          <p:nvPr/>
        </p:nvSpPr>
        <p:spPr>
          <a:xfrm>
            <a:off x="6517005" y="95885"/>
            <a:ext cx="5596890" cy="778510"/>
          </a:xfrm>
          <a:prstGeom prst="roundRect">
            <a:avLst>
              <a:gd name="adj" fmla="val 16667"/>
            </a:avLst>
          </a:prstGeom>
          <a:noFill/>
          <a:ln w="38100" cap="flat" cmpd="sng" algn="ctr">
            <a:solidFill>
              <a:srgbClr val="0C0C0C"/>
            </a:solidFill>
            <a:prstDash val="solid"/>
            <a:headEnd type="none"/>
            <a:tailEnd type="none"/>
          </a:ln>
          <a:effectLst/>
        </p:spPr>
        <p:txBody>
          <a:bodyPr vert="horz" wrap="square" lIns="91440" tIns="45720" rIns="91440" bIns="45720" numCol="1" spcCol="215900" anchor="ctr"/>
          <a:lstStyle/>
          <a:p>
            <a:pPr algn="ctr">
              <a:defRPr lang="en-us" cap="none">
                <a:solidFill>
                  <a:srgbClr val="000000"/>
                </a:solidFill>
              </a:defRPr>
            </a:pPr>
            <a:endParaRPr lang="en-gb" cap="none"/>
          </a:p>
        </p:txBody>
      </p:sp>
      <p:sp>
        <p:nvSpPr>
          <p:cNvPr id="5" name="SlideSubtitle2"/>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0AAAAAkAAAAEgAAACQAAAASAAAAAAAAAAAAAAAAAAAAAEAAABQAAAAAAAAAAAA4D8AAAAAAADgPwAAAAAAAOA/AAAAAAAA4D8AAAAAAADgPwAAAAAAAOA/AAAAAAAA4D8AAAAAAADgPwAAAAAAAOA/AAAAAAAA4D8CAAAAjAAAAAAAAAAAAAAA////AACAgAgAAAAAAAAAAAAAAAAAAAAAAAAAAAAAAAAAAAAAeAAAAAEAAABAAAAAAAAAAAAAAAB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CAgAEAAAAAAAAAAAAAAAAAAAAAAAAAAAAAAAAAAAAAAAAAAP///wJ/f38AAFpYA8zMzADAwP8Af39/AAAAAAAAAAAAAAAAAAAAAAAAAAAAIQAAABgAAAAUAAAAAAAAAGcnAADDCwAAMCoAABAAAAAmAAAACAAAAP//////////MAAAABQAAAAAAAAAAAD//wAAAQAAAP//AAABAA=="/>
              </a:ext>
            </a:extLst>
          </p:cNvSpPr>
          <p:nvPr/>
        </p:nvSpPr>
        <p:spPr>
          <a:xfrm>
            <a:off x="0" y="6405245"/>
            <a:ext cx="1911985" cy="452755"/>
          </a:xfrm>
          <a:prstGeom prst="rect">
            <a:avLst/>
          </a:prstGeom>
          <a:noFill/>
          <a:ln>
            <a:noFill/>
          </a:ln>
          <a:effectLst/>
        </p:spPr>
        <p:txBody>
          <a:bodyPr vert="horz" wrap="square" lIns="91440" tIns="45720" rIns="91440" bIns="45720" numCol="1" spcCol="215900" anchor="t"/>
          <a:lstStyle/>
          <a:p>
            <a:pPr algn="ctr" defTabSz="914400">
              <a:lnSpc>
                <a:spcPct val="110000"/>
              </a:lnSpc>
              <a:spcBef>
                <a:spcPts val="920"/>
              </a:spcBef>
              <a:buNone/>
              <a:tabLst/>
              <a:defRPr lang="en-us" sz="2025" cap="all">
                <a:solidFill>
                  <a:srgbClr val="000000"/>
                </a:solidFill>
                <a:latin typeface="Buxton Sketch" pitchFamily="4" charset="0"/>
                <a:ea typeface="Tw Cen MT" pitchFamily="2" charset="0"/>
                <a:cs typeface="Tw Cen MT" pitchFamily="2" charset="0"/>
              </a:defRPr>
            </a:pPr>
            <a:r>
              <a:t>The STEM Cell</a:t>
            </a:r>
          </a:p>
        </p:txBody>
      </p:sp>
      <p:pic>
        <p:nvPicPr>
          <p:cNvPr id="6" name="Picture1"/>
          <p:cNvPicPr>
            <a:picLocks noChangeAspect="1"/>
            <a:extLst>
              <a:ext uri="smNativeData">
                <pr:smNativeData xmlns:mc="http://schemas.openxmlformats.org/markup-compatibility/2006" xmlns:p14="http://schemas.microsoft.com/office/powerpoint/2010/main" xmlns:p15="http://schemas.microsoft.com/office/powerpoint/2012/main" xmlns:pr="smNativeData" xmlns="smNativeData" val="SMDATA_18_UjDTYBMAAAAlAAAAEQAAAC0AAAAAkAAAAEgAAACQAAAASAAAAAAAAAAA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QAAAAAAAAACAAAAAAAAAAEAAAAAAAAAPAAAANb///8qAAAAZAAAAGQAAAAAAAAAy8vLADwAAADW////KgAAAGQAAABkAAAAAAAAAAcAAAA4AAAAAAAAAAAAAAAAAAAA////AAAAAAAAAAAAAAAAAAAAAAAAAAAAAAAAAAAAAABkAAAAZAAAAAAAAAAjAAAABAAAAGQAAAAXAAAAFAAAAAAAAAAAAAAA/38AAP9/AAAAAAAACQAAAAQAAAAAAAAAHgAAAGgAAAAAAAAAAAAAAAAAAAAAAAAAAAAAABAnAAAQJwAAAAAAAAAAAAAAAAAAAAAAAAAAAAAAAAAAAAAAAAAAAABQ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ABkYgUAgIABAAAAAAAAAAAAAAAAAAAAAAAAAAAAAAAAAAAAAAAAAAD///8Cf39/AAAAAADLy8sAwMD/AH9/fwAAAAAAAAAAAAAAAAD///8AAAAAACEAAAAYAAAAFAAAAEkDAAAvIAAAIAoAAGcnAAAQAAAAJgAAAAgAAAD//////////zAAAAAUAAAAAAAAAAAA//8AAAEAAAD//wAAAQA="/>
              </a:ext>
            </a:extLst>
          </p:cNvPicPr>
          <p:nvPr/>
        </p:nvPicPr>
        <p:blipFill>
          <a:blip r:embed="rId2"/>
          <a:stretch>
            <a:fillRect/>
          </a:stretch>
        </p:blipFill>
        <p:spPr>
          <a:xfrm>
            <a:off x="534035" y="5231765"/>
            <a:ext cx="1111885" cy="1173480"/>
          </a:xfrm>
          <a:prstGeom prst="rect">
            <a:avLst/>
          </a:prstGeom>
          <a:noFill/>
          <a:ln>
            <a:noFill/>
          </a:ln>
          <a:effectLst>
            <a:outerShdw blurRad="50800" dist="37717" dir="8100000" algn="tr">
              <a:srgbClr val="000000">
                <a:alpha val="40000"/>
              </a:srgbClr>
            </a:outerShdw>
          </a:effectLst>
        </p:spPr>
      </p:pic>
      <p:sp>
        <p:nvSpPr>
          <p:cNvPr id="7" name="DateTimeArea1"/>
          <p:cNvSpPr>
            <a:extLst>
              <a:ext uri="smNativeData">
                <pr:smNativeData xmlns:mc="http://schemas.openxmlformats.org/markup-compatibility/2006" xmlns:p14="http://schemas.microsoft.com/office/powerpoint/2010/main" xmlns:p15="http://schemas.microsoft.com/office/powerpoint/2012/main" xmlns:pr="smNativeData" xmlns="smNativeData" val="SMDATA_16_UjDTYBMAAAAlAAAAZAAAAA8BAAAAkAAAAEgAAACQAAAASAAAAAAAAAABAAAAAAAAAAEAAABQAAAAAAAAAAAA4D8AAAAAAADgPwAAAAAAAOA/AAAAAAAA4D8AAAAAAADgPwAAAAAAAOA/AAAAAAAA4D8AAAAAAADgPwAAAAAAAOA/AAAAAAAA4D8CAAAAjAAAAAAAAAAAAAAAAGRiDACAgAgAAAAAAAAAAAAAAAAAAAAAAAAAAAAAAAAAAAAAZAAAAAEAAABAAAAAAAAAAAAAAAAAAAAAAAAAAAAAAAAAAAAAAAAAAAAAAAAAAAAAAAAAAAAAAAAAAAAAAAAAAAAAAAAAAAAAAAAAAAAAAAAAAAAAAAAAAAAAAAAAAAAAFAAAADwAAAAAAAAAAAAAAP///wkUAAAAAQAAABQAAAAUAAAAFAAAAAEAAAAAAAAAZAAAAGQAAAAAAAAAZAAAAGQAAAAVAAAAYAAAAAAAAAAAAAAADwAAACADAAAAAAAAAAAAAAEAAACgMgAAVgcAAKr4//8BAAAAf39/AAEAAABkAAAAAAAAABQAAABAHwAAAAAAACYAAAAAAAAAwOD//wAAAAAmAAAAZAAAABYAAABMAAAAAAAAAAAAAAAEAAAAAAAAAAEAAAAAWlg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RiBQCAgAEAAAAAAAAAAAAAAAAAAAAAAAAAAAAAAAAAAAAAAAAAAP///wJ/f38AAFpYA8zMzADAwP8Af39/AAAAAAAAAAAAAAAAAAAAAAAAAAAAIQAAABgAAAAUAAAALSkAAAAAAAC1SQAAdgUAABAAAAAmAAAACAAAAP//////////MAAAABQAAAAAAAAAAAD//wAAAQAAAP//AAABAA=="/>
              </a:ext>
            </a:extLst>
          </p:cNvSpPr>
          <p:nvPr/>
        </p:nvSpPr>
        <p:spPr>
          <a:xfrm>
            <a:off x="6693535" y="0"/>
            <a:ext cx="5288280" cy="887730"/>
          </a:xfrm>
          <a:prstGeom prst="rect">
            <a:avLst/>
          </a:prstGeom>
          <a:noFill/>
          <a:ln>
            <a:noFill/>
          </a:ln>
          <a:effectLst/>
        </p:spPr>
        <p:txBody>
          <a:bodyPr vert="horz" wrap="square" numCol="1" spcCol="215900" anchor="ctr"/>
          <a:lstStyle/>
          <a:p>
            <a:pPr algn="ctr" defTabSz="449580">
              <a:tabLst/>
              <a:defRPr lang="en-us" sz="3600" cap="none">
                <a:solidFill>
                  <a:srgbClr val="000000"/>
                </a:solidFill>
                <a:latin typeface="Buxton Sketch" pitchFamily="4" charset="0"/>
                <a:ea typeface="Buxton Sketch" pitchFamily="4" charset="0"/>
                <a:cs typeface="Buxton Sketch" pitchFamily="4" charset="0"/>
              </a:defRPr>
            </a:pPr>
            <a:fld id="{3F4A63B0-FED2-1F95-9CF2-08C02DBC6A5D}" type="datetime2">
              <a:t>Sunday, September 26, 2021</a:t>
            </a:fld>
            <a:endParaRPr/>
          </a:p>
        </p:txBody>
      </p:sp>
      <p:sp>
        <p:nvSpPr>
          <p:cNvPr id="8" name="TextBox 7">
            <a:extLst>
              <a:ext uri="{FF2B5EF4-FFF2-40B4-BE49-F238E27FC236}">
                <a16:creationId xmlns:a16="http://schemas.microsoft.com/office/drawing/2014/main" id="{90D64E71-F3CE-4110-A698-113879EA9584}"/>
              </a:ext>
            </a:extLst>
          </p:cNvPr>
          <p:cNvSpPr txBox="1"/>
          <p:nvPr/>
        </p:nvSpPr>
        <p:spPr>
          <a:xfrm>
            <a:off x="955991" y="1323612"/>
            <a:ext cx="7597359" cy="1446550"/>
          </a:xfrm>
          <a:prstGeom prst="rect">
            <a:avLst/>
          </a:prstGeom>
          <a:noFill/>
        </p:spPr>
        <p:txBody>
          <a:bodyPr wrap="square">
            <a:spAutoFit/>
          </a:bodyPr>
          <a:lstStyle/>
          <a:p>
            <a:r>
              <a:rPr lang="en-GB" sz="2200" dirty="0">
                <a:solidFill>
                  <a:srgbClr val="000000"/>
                </a:solidFill>
                <a:latin typeface="Buxton Sketch" panose="03080500000500000004" pitchFamily="66" charset="0"/>
              </a:rPr>
              <a:t>Fungal infection - Some fungi are single celled organisms while others are made up of hyphae which are threadlike structures. These threadlike structures can grow and penetrate the skin and can also produce spores which can be spread to other plants and animals.</a:t>
            </a:r>
          </a:p>
        </p:txBody>
      </p:sp>
      <p:pic>
        <p:nvPicPr>
          <p:cNvPr id="10" name="Picture 9">
            <a:extLst>
              <a:ext uri="{FF2B5EF4-FFF2-40B4-BE49-F238E27FC236}">
                <a16:creationId xmlns:a16="http://schemas.microsoft.com/office/drawing/2014/main" id="{EBBA8989-2CB7-4504-B790-76B0CE511AB7}"/>
              </a:ext>
            </a:extLst>
          </p:cNvPr>
          <p:cNvPicPr>
            <a:picLocks noChangeAspect="1"/>
          </p:cNvPicPr>
          <p:nvPr/>
        </p:nvPicPr>
        <p:blipFill>
          <a:blip r:embed="rId3"/>
          <a:stretch>
            <a:fillRect/>
          </a:stretch>
        </p:blipFill>
        <p:spPr>
          <a:xfrm>
            <a:off x="8629394" y="1452459"/>
            <a:ext cx="3028571" cy="4647619"/>
          </a:xfrm>
          <a:prstGeom prst="rect">
            <a:avLst/>
          </a:prstGeom>
        </p:spPr>
      </p:pic>
      <p:sp>
        <p:nvSpPr>
          <p:cNvPr id="12" name="TextBox 11">
            <a:extLst>
              <a:ext uri="{FF2B5EF4-FFF2-40B4-BE49-F238E27FC236}">
                <a16:creationId xmlns:a16="http://schemas.microsoft.com/office/drawing/2014/main" id="{5986C7E4-01A0-4FC0-B5D4-52522D6CA378}"/>
              </a:ext>
            </a:extLst>
          </p:cNvPr>
          <p:cNvSpPr txBox="1"/>
          <p:nvPr/>
        </p:nvSpPr>
        <p:spPr>
          <a:xfrm>
            <a:off x="955991" y="3240543"/>
            <a:ext cx="7597358" cy="1446550"/>
          </a:xfrm>
          <a:prstGeom prst="rect">
            <a:avLst/>
          </a:prstGeom>
          <a:noFill/>
        </p:spPr>
        <p:txBody>
          <a:bodyPr wrap="square">
            <a:spAutoFit/>
          </a:bodyPr>
          <a:lstStyle/>
          <a:p>
            <a:r>
              <a:rPr lang="en-GB" sz="2200" dirty="0">
                <a:solidFill>
                  <a:srgbClr val="000000"/>
                </a:solidFill>
                <a:latin typeface="Buxton Sketch" panose="03080500000500000004" pitchFamily="66" charset="0"/>
              </a:rPr>
              <a:t>A common example of a fungal infection is "athlete's foot" which causes the skin to become itchy, brittle and break away into flakes. Athlete's foot is spread by contact with such things as changing room floors, showers and an infected person's towels.</a:t>
            </a:r>
          </a:p>
        </p:txBody>
      </p:sp>
    </p:spTree>
    <p:extLst>
      <p:ext uri="{BB962C8B-B14F-4D97-AF65-F5344CB8AC3E}">
        <p14:creationId xmlns:p14="http://schemas.microsoft.com/office/powerpoint/2010/main" val="239720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plus(in)">
                                      <p:cBhvr>
                                        <p:cTn id="12" dur="2000"/>
                                        <p:tgtEl>
                                          <p:spTgt spid="12"/>
                                        </p:tgtEl>
                                      </p:cBhvr>
                                    </p:animEffect>
                                  </p:childTnLst>
                                </p:cTn>
                              </p:par>
                              <p:par>
                                <p:cTn id="13" presetID="13"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plus(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theme/theme1.xml><?xml version="1.0" encoding="utf-8"?>
<a:theme xmlns:a="http://schemas.openxmlformats.org/drawingml/2006/main" name="Presentation">
  <a:themeElements>
    <a:clrScheme name="Presentation 1">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2">
        <a:dk1>
          <a:srgbClr val="FFFFFF"/>
        </a:dk1>
        <a:lt1>
          <a:srgbClr val="FF0000"/>
        </a:lt1>
        <a:dk2>
          <a:srgbClr val="FFFF99"/>
        </a:dk2>
        <a:lt2>
          <a:srgbClr val="7F0000"/>
        </a:lt2>
        <a:accent1>
          <a:srgbClr val="006462"/>
        </a:accent1>
        <a:accent2>
          <a:srgbClr val="6D6FC7"/>
        </a:accent2>
        <a:accent3>
          <a:srgbClr val="6D8FA7"/>
        </a:accent3>
        <a:accent4>
          <a:srgbClr val="8DAF87"/>
        </a:accent4>
        <a:accent5>
          <a:srgbClr val="ADCF67"/>
        </a:accent5>
        <a:accent6>
          <a:srgbClr val="CDEF47"/>
        </a:accent6>
        <a:hlink>
          <a:srgbClr val="7F007F"/>
        </a:hlink>
        <a:folHlink>
          <a:srgbClr val="00FF00"/>
        </a:folHlink>
      </a:clrScheme>
      <a:clrMap bg1="lt1" tx1="dk1" bg2="lt2" tx2="dk2" accent1="accent1" accent2="accent2" accent3="accent3" accent4="accent4" accent5="accent5" accent6="accent6" hlink="hlink" folHlink="folHlink"/>
    </a:extraClrScheme>
    <a:extraClrScheme>
      <a:clrScheme name="Presentation 3">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4">
        <a:dk1>
          <a:srgbClr val="FFFFFF"/>
        </a:dk1>
        <a:lt1>
          <a:srgbClr val="000099"/>
        </a:lt1>
        <a:dk2>
          <a:srgbClr val="CCFFFF"/>
        </a:dk2>
        <a:lt2>
          <a:srgbClr val="003366"/>
        </a:lt2>
        <a:accent1>
          <a:srgbClr val="3366CC"/>
        </a:accent1>
        <a:accent2>
          <a:srgbClr val="00B000"/>
        </a:accent2>
        <a:accent3>
          <a:srgbClr val="209020"/>
        </a:accent3>
        <a:accent4>
          <a:srgbClr val="407040"/>
        </a:accent4>
        <a:accent5>
          <a:srgbClr val="605060"/>
        </a:accent5>
        <a:accent6>
          <a:srgbClr val="80308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Presentation 5">
        <a:dk1>
          <a:srgbClr val="FFFFFF"/>
        </a:dk1>
        <a:lt1>
          <a:srgbClr val="000000"/>
        </a:lt1>
        <a:dk2>
          <a:srgbClr val="E3EBF1"/>
        </a:dk2>
        <a:lt2>
          <a:srgbClr val="336699"/>
        </a:lt2>
        <a:accent1>
          <a:srgbClr val="003399"/>
        </a:accent1>
        <a:accent2>
          <a:srgbClr val="468A4B"/>
        </a:accent2>
        <a:accent3>
          <a:srgbClr val="666A6B"/>
        </a:accent3>
        <a:accent4>
          <a:srgbClr val="864A8B"/>
        </a:accent4>
        <a:accent5>
          <a:srgbClr val="A62AAB"/>
        </a:accent5>
        <a:accent6>
          <a:srgbClr val="C60ACB"/>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Presentation 6">
        <a:dk1>
          <a:srgbClr val="FFFFFF"/>
        </a:dk1>
        <a:lt1>
          <a:srgbClr val="686B5D"/>
        </a:lt1>
        <a:dk2>
          <a:srgbClr val="D1D1CB"/>
        </a:dk2>
        <a:lt2>
          <a:srgbClr val="777777"/>
        </a:lt2>
        <a:accent1>
          <a:srgbClr val="909082"/>
        </a:accent1>
        <a:accent2>
          <a:srgbClr val="809EA8"/>
        </a:accent2>
        <a:accent3>
          <a:srgbClr val="A07E88"/>
        </a:accent3>
        <a:accent4>
          <a:srgbClr val="C05E68"/>
        </a:accent4>
        <a:accent5>
          <a:srgbClr val="E03E48"/>
        </a:accent5>
        <a:accent6>
          <a:srgbClr val="FF1E2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Presentation 7">
        <a:dk1>
          <a:srgbClr val="FFFFFF"/>
        </a:dk1>
        <a:lt1>
          <a:srgbClr val="666699"/>
        </a:lt1>
        <a:dk2>
          <a:srgbClr val="FFFFFF"/>
        </a:dk2>
        <a:lt2>
          <a:srgbClr val="3E3E5C"/>
        </a:lt2>
        <a:accent1>
          <a:srgbClr val="60597B"/>
        </a:accent1>
        <a:accent2>
          <a:srgbClr val="6666FF"/>
        </a:accent2>
        <a:accent3>
          <a:srgbClr val="8686DF"/>
        </a:accent3>
        <a:accent4>
          <a:srgbClr val="A6A6BF"/>
        </a:accent4>
        <a:accent5>
          <a:srgbClr val="C6C69F"/>
        </a:accent5>
        <a:accent6>
          <a:srgbClr val="E6E67F"/>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Presentation 8">
        <a:dk1>
          <a:srgbClr val="FFFFFF"/>
        </a:dk1>
        <a:lt1>
          <a:srgbClr val="523E26"/>
        </a:lt1>
        <a:dk2>
          <a:srgbClr val="DFC08D"/>
        </a:dk2>
        <a:lt2>
          <a:srgbClr val="2D2015"/>
        </a:lt2>
        <a:accent1>
          <a:srgbClr val="8C7B70"/>
        </a:accent1>
        <a:accent2>
          <a:srgbClr val="8F5F2F"/>
        </a:accent2>
        <a:accent3>
          <a:srgbClr val="8F7F4F"/>
        </a:accent3>
        <a:accent4>
          <a:srgbClr val="6F9F6F"/>
        </a:accent4>
        <a:accent5>
          <a:srgbClr val="4FBF8F"/>
        </a:accent5>
        <a:accent6>
          <a:srgbClr val="2FDFAF"/>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Presentation 9">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0">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1">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2">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3">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4">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15">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16">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17">
        <a:dk1>
          <a:srgbClr val="FFFFFF"/>
        </a:dk1>
        <a:lt1>
          <a:srgbClr val="FF0000"/>
        </a:lt1>
        <a:dk2>
          <a:srgbClr val="FFFF99"/>
        </a:dk2>
        <a:lt2>
          <a:srgbClr val="7F0000"/>
        </a:lt2>
        <a:accent1>
          <a:srgbClr val="006462"/>
        </a:accent1>
        <a:accent2>
          <a:srgbClr val="6D6FC7"/>
        </a:accent2>
        <a:accent3>
          <a:srgbClr val="6D8FA7"/>
        </a:accent3>
        <a:accent4>
          <a:srgbClr val="8DAF87"/>
        </a:accent4>
        <a:accent5>
          <a:srgbClr val="ADCF67"/>
        </a:accent5>
        <a:accent6>
          <a:srgbClr val="CDEF47"/>
        </a:accent6>
        <a:hlink>
          <a:srgbClr val="7F007F"/>
        </a:hlink>
        <a:folHlink>
          <a:srgbClr val="00F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9">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9">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136</TotalTime>
  <Words>660</Words>
  <Application>Microsoft Office PowerPoint</Application>
  <PresentationFormat>Widescreen</PresentationFormat>
  <Paragraphs>72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Buxton Sketch</vt:lpstr>
      <vt:lpstr>Calibri</vt:lpstr>
      <vt:lpstr>Tw Cen MT</vt:lpstr>
      <vt:lpstr>Presentation</vt:lpstr>
      <vt:lpstr>Communicable Diseases</vt:lpstr>
      <vt:lpstr>PowerPoint Presentation</vt:lpstr>
      <vt:lpstr>Communicable Diseases</vt:lpstr>
      <vt:lpstr>Communicable Diseases</vt:lpstr>
      <vt:lpstr>Communicable Diseases</vt:lpstr>
      <vt:lpstr>Communicable Diseases</vt:lpstr>
      <vt:lpstr>Communicable Diseases</vt:lpstr>
      <vt:lpstr>Communicable Diseases</vt:lpstr>
      <vt:lpstr>Communicable Diseases</vt:lpstr>
      <vt:lpstr>Communicable Diseases</vt:lpstr>
      <vt:lpstr>Communicable Diseases</vt:lpstr>
      <vt:lpstr>Communicable Diseases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Martyn Cox</dc:creator>
  <cp:keywords/>
  <dc:description/>
  <cp:lastModifiedBy>Martyn Cox</cp:lastModifiedBy>
  <cp:revision>19</cp:revision>
  <dcterms:created xsi:type="dcterms:W3CDTF">2019-09-04T14:44:01Z</dcterms:created>
  <dcterms:modified xsi:type="dcterms:W3CDTF">2021-09-26T13:21:21Z</dcterms:modified>
</cp:coreProperties>
</file>