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9" r:id="rId1"/>
  </p:sldMasterIdLst>
  <p:notesMasterIdLst>
    <p:notesMasterId r:id="rId12"/>
  </p:notesMasterIdLst>
  <p:handoutMasterIdLst>
    <p:handoutMasterId r:id="rId13"/>
  </p:handoutMasterIdLst>
  <p:sldIdLst>
    <p:sldId id="260" r:id="rId2"/>
    <p:sldId id="258" r:id="rId3"/>
    <p:sldId id="259" r:id="rId4"/>
    <p:sldId id="261" r:id="rId5"/>
    <p:sldId id="264" r:id="rId6"/>
    <p:sldId id="268" r:id="rId7"/>
    <p:sldId id="266" r:id="rId8"/>
    <p:sldId id="270" r:id="rId9"/>
    <p:sldId id="269" r:id="rId10"/>
    <p:sldId id="267" r:id="rId11"/>
  </p:sldIdLst>
  <p:sldSz cx="12192000" cy="6858000"/>
  <p:notesSz cx="6858000" cy="9144000"/>
  <p:embeddedFontLst>
    <p:embeddedFont>
      <p:font typeface="Buxton Sketch" panose="03080500000500000004" pitchFamily="66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Tw Cen MT" panose="020B0602020104020603" pitchFamily="34" charset="0"/>
      <p:regular r:id="rId19"/>
      <p:bold r:id="rId20"/>
      <p:italic r:id="rId21"/>
      <p:boldItalic r:id="rId22"/>
    </p:embeddedFont>
  </p:embeddedFontLst>
  <p:defaultTextStyle>
    <a:lvl1pPr marL="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cap="none" spc="0" baseline="0">
        <a:solidFill>
          <a:schemeClr val="tx1"/>
        </a:solidFill>
        <a:effectLst/>
        <a:latin typeface="Tw Cen MT" pitchFamily="2" charset="0"/>
        <a:ea typeface="Tw Cen MT" pitchFamily="2" charset="0"/>
        <a:cs typeface="Tw Cen MT" pitchFamily="2" charset="0"/>
      </a:defRPr>
    </a:lvl1pPr>
    <a:lvl2pPr marL="4572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cap="none" spc="0" baseline="0">
        <a:solidFill>
          <a:schemeClr val="tx1"/>
        </a:solidFill>
        <a:effectLst/>
        <a:latin typeface="Tw Cen MT" pitchFamily="2" charset="0"/>
        <a:ea typeface="Tw Cen MT" pitchFamily="2" charset="0"/>
        <a:cs typeface="Tw Cen MT" pitchFamily="2" charset="0"/>
      </a:defRPr>
    </a:lvl2pPr>
    <a:lvl3pPr marL="9144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cap="none" spc="0" baseline="0">
        <a:solidFill>
          <a:schemeClr val="tx1"/>
        </a:solidFill>
        <a:effectLst/>
        <a:latin typeface="Tw Cen MT" pitchFamily="2" charset="0"/>
        <a:ea typeface="Tw Cen MT" pitchFamily="2" charset="0"/>
        <a:cs typeface="Tw Cen MT" pitchFamily="2" charset="0"/>
      </a:defRPr>
    </a:lvl3pPr>
    <a:lvl4pPr marL="13716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cap="none" spc="0" baseline="0">
        <a:solidFill>
          <a:schemeClr val="tx1"/>
        </a:solidFill>
        <a:effectLst/>
        <a:latin typeface="Tw Cen MT" pitchFamily="2" charset="0"/>
        <a:ea typeface="Tw Cen MT" pitchFamily="2" charset="0"/>
        <a:cs typeface="Tw Cen MT" pitchFamily="2" charset="0"/>
      </a:defRPr>
    </a:lvl4pPr>
    <a:lvl5pPr marL="18288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cap="none" spc="0" baseline="0">
        <a:solidFill>
          <a:schemeClr val="tx1"/>
        </a:solidFill>
        <a:effectLst/>
        <a:latin typeface="Tw Cen MT" pitchFamily="2" charset="0"/>
        <a:ea typeface="Tw Cen MT" pitchFamily="2" charset="0"/>
        <a:cs typeface="Tw Cen MT" pitchFamily="2" charset="0"/>
      </a:defRPr>
    </a:lvl5pPr>
    <a:lvl6pPr marL="22860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cap="none" spc="0" baseline="0">
        <a:solidFill>
          <a:schemeClr val="tx1"/>
        </a:solidFill>
        <a:effectLst/>
        <a:latin typeface="Tw Cen MT" pitchFamily="2" charset="0"/>
        <a:ea typeface="Tw Cen MT" pitchFamily="2" charset="0"/>
        <a:cs typeface="Tw Cen MT" pitchFamily="2" charset="0"/>
      </a:defRPr>
    </a:lvl6pPr>
    <a:lvl7pPr marL="27432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cap="none" spc="0" baseline="0">
        <a:solidFill>
          <a:schemeClr val="tx1"/>
        </a:solidFill>
        <a:effectLst/>
        <a:latin typeface="Tw Cen MT" pitchFamily="2" charset="0"/>
        <a:ea typeface="Tw Cen MT" pitchFamily="2" charset="0"/>
        <a:cs typeface="Tw Cen MT" pitchFamily="2" charset="0"/>
      </a:defRPr>
    </a:lvl7pPr>
    <a:lvl8pPr marL="32004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cap="none" spc="0" baseline="0">
        <a:solidFill>
          <a:schemeClr val="tx1"/>
        </a:solidFill>
        <a:effectLst/>
        <a:latin typeface="Tw Cen MT" pitchFamily="2" charset="0"/>
        <a:ea typeface="Tw Cen MT" pitchFamily="2" charset="0"/>
        <a:cs typeface="Tw Cen MT" pitchFamily="2" charset="0"/>
      </a:defRPr>
    </a:lvl8pPr>
    <a:lvl9pPr marL="36576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cap="none" spc="0" baseline="0">
        <a:solidFill>
          <a:schemeClr val="tx1"/>
        </a:solidFill>
        <a:effectLst/>
        <a:latin typeface="Tw Cen MT" pitchFamily="2" charset="0"/>
        <a:ea typeface="Tw Cen MT" pitchFamily="2" charset="0"/>
        <a:cs typeface="Tw Cen MT" pitchFamily="2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0000FF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FFFFD"/>
    <a:srgbClr val="E2C3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smNativeData">
      <pr:smAppRevision xmlns="smNativeData" xmlns:pr="smNativeData" xmlns:p15="http://schemas.microsoft.com/office/powerpoint/2012/main" xmlns:p14="http://schemas.microsoft.com/office/powerpoint/2010/main" xmlns:mc="http://schemas.openxmlformats.org/markup-compatibility/2006" dt="1624453202" val="1034" rev64="64" revOS="4"/>
      <pr:smFileRevision xmlns="smNativeData" xmlns:pr="smNativeData" xmlns:p15="http://schemas.microsoft.com/office/powerpoint/2012/main" xmlns:p14="http://schemas.microsoft.com/office/powerpoint/2010/main" xmlns:mc="http://schemas.openxmlformats.org/markup-compatibility/2006" dt="1624453202" val="101"/>
      <pr:guideOptions xmlns="smNativeData" xmlns:pr="smNativeData" xmlns:p15="http://schemas.microsoft.com/office/powerpoint/2012/main" xmlns:p14="http://schemas.microsoft.com/office/powerpoint/2010/main" xmlns:mc="http://schemas.openxmlformats.org/markup-compatibility/2006" dt="1624453202" snapToBorders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9" d="100"/>
        <a:sy n="19" d="100"/>
      </p:scale>
      <p:origin x="0" y="0"/>
    </p:cViewPr>
  </p:sorterViewPr>
  <p:notesViewPr>
    <p:cSldViewPr snapToGrid="0">
      <p:cViewPr>
        <p:scale>
          <a:sx n="94" d="100"/>
          <a:sy n="94" d="100"/>
        </p:scale>
        <p:origin x="381" y="336"/>
      </p:cViewPr>
      <p:guideLst/>
    </p:cSldViewPr>
  </p:notesViewPr>
  <p:gridSpacing cx="71755" cy="7175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AAAAAAAAABIEgAA0wIAABAAAAAmAAAACAAAAD+PAAAAAAAAMAAAABQAAAAAAAAAAAD//wAAAQAAAP//AAABAA=="/>
              </a:ext>
            </a:extLst>
          </p:cNvSpPr>
          <p:nvPr>
            <p:ph type="hdr" sz="quarter"/>
          </p:nvPr>
        </p:nvSpPr>
        <p:spPr>
          <a:xfrm>
            <a:off x="0" y="0"/>
            <a:ext cx="2971800" cy="459105"/>
          </a:xfrm>
          <a:prstGeom prst="rect">
            <a:avLst/>
          </a:prstGeo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algn="l">
              <a:defRPr lang="en-us" sz="1200" cap="none"/>
            </a:lvl1pPr>
            <a:lvl2pPr>
              <a:defRPr lang="en-us" cap="none"/>
            </a:lvl2pPr>
            <a:lvl3pPr>
              <a:defRPr lang="en-us" cap="none"/>
            </a:lvl3pPr>
            <a:lvl4pPr>
              <a:defRPr lang="en-us" cap="none"/>
            </a:lvl4pPr>
            <a:lvl5pPr>
              <a:defRPr lang="en-us" cap="none"/>
            </a:lvl5pPr>
            <a:lvl6pPr>
              <a:defRPr lang="en-us" cap="none"/>
            </a:lvl6pPr>
            <a:lvl7pPr>
              <a:defRPr lang="en-us" cap="none"/>
            </a:lvl7pPr>
            <a:lvl8pPr>
              <a:defRPr lang="en-us" cap="none"/>
            </a:lvl8pPr>
            <a:lvl9pPr>
              <a:defRPr lang="en-us" cap="none"/>
            </a:lvl9pPr>
          </a:lstStyle>
          <a:p>
            <a:pPr>
              <a:defRPr lang="en-us"/>
            </a:pPr>
            <a:endParaRPr/>
          </a:p>
        </p:txBody>
      </p:sp>
      <p:sp>
        <p:nvSpPr>
          <p:cNvPr id="3" name="Date Placeholder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5hcAAAAAAAAuKgAA0wIAABAAAAAmAAAACAAAAD+PAAAAAAAAMAAAABQAAAAAAAAAAAD//wAAAQAAAP//AAABAA=="/>
              </a:ext>
            </a:extLst>
          </p:cNvSpPr>
          <p:nvPr>
            <p:ph type="dt" sz="quarter" idx="1"/>
          </p:nvPr>
        </p:nvSpPr>
        <p:spPr>
          <a:xfrm>
            <a:off x="3884930" y="0"/>
            <a:ext cx="2971800" cy="459105"/>
          </a:xfrm>
          <a:prstGeom prst="rect">
            <a:avLst/>
          </a:prstGeo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algn="r">
              <a:defRPr lang="en-us" sz="1200" cap="none"/>
            </a:lvl1pPr>
            <a:lvl2pPr>
              <a:defRPr lang="en-us" cap="none"/>
            </a:lvl2pPr>
            <a:lvl3pPr>
              <a:defRPr lang="en-us" cap="none"/>
            </a:lvl3pPr>
            <a:lvl4pPr>
              <a:defRPr lang="en-us" cap="none"/>
            </a:lvl4pPr>
            <a:lvl5pPr>
              <a:defRPr lang="en-us" cap="none"/>
            </a:lvl5pPr>
            <a:lvl6pPr>
              <a:defRPr lang="en-us" cap="none"/>
            </a:lvl6pPr>
            <a:lvl7pPr>
              <a:defRPr lang="en-us" cap="none"/>
            </a:lvl7pPr>
            <a:lvl8pPr>
              <a:defRPr lang="en-us" cap="none"/>
            </a:lvl8pPr>
            <a:lvl9pPr>
              <a:defRPr lang="en-us" cap="none"/>
            </a:lvl9pPr>
          </a:lstStyle>
          <a:p>
            <a:pPr>
              <a:defRPr lang="en-us"/>
            </a:pPr>
            <a:fld id="{3F4A623E-70D2-1F94-9CF2-86C12CBC6AD3}" type="datetime1">
              <a:t>5/30/2022</a:t>
            </a:fld>
            <a:endParaRPr/>
          </a:p>
        </p:txBody>
      </p:sp>
      <p:sp>
        <p:nvSpPr>
          <p:cNvPr id="4" name="Footer Placeholder 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AAAAG41AABIEgAAQDgAABAAAAAmAAAACAAAAL+PAAAAAAAAMAAAABQAAAAAAAAAAAD//wAAAQAAAP//AAABAA=="/>
              </a:ext>
            </a:extLst>
          </p:cNvSpPr>
          <p:nvPr>
            <p:ph type="ftr" sz="quarter" idx="2"/>
          </p:nvPr>
        </p:nvSpPr>
        <p:spPr>
          <a:xfrm>
            <a:off x="0" y="8685530"/>
            <a:ext cx="2971800" cy="458470"/>
          </a:xfrm>
          <a:prstGeom prst="rect">
            <a:avLst/>
          </a:prstGeo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algn="l">
              <a:defRPr lang="en-us" sz="1200" cap="none"/>
            </a:lvl1pPr>
            <a:lvl2pPr>
              <a:defRPr lang="en-us" cap="none"/>
            </a:lvl2pPr>
            <a:lvl3pPr>
              <a:defRPr lang="en-us" cap="none"/>
            </a:lvl3pPr>
            <a:lvl4pPr>
              <a:defRPr lang="en-us" cap="none"/>
            </a:lvl4pPr>
            <a:lvl5pPr>
              <a:defRPr lang="en-us" cap="none"/>
            </a:lvl5pPr>
            <a:lvl6pPr>
              <a:defRPr lang="en-us" cap="none"/>
            </a:lvl6pPr>
            <a:lvl7pPr>
              <a:defRPr lang="en-us" cap="none"/>
            </a:lvl7pPr>
            <a:lvl8pPr>
              <a:defRPr lang="en-us" cap="none"/>
            </a:lvl8pPr>
            <a:lvl9pPr>
              <a:defRPr lang="en-us" cap="none"/>
            </a:lvl9pPr>
          </a:lstStyle>
          <a:p>
            <a:pPr>
              <a:defRPr lang="en-us"/>
            </a:pPr>
            <a:endParaRPr/>
          </a:p>
        </p:txBody>
      </p:sp>
      <p:sp>
        <p:nvSpPr>
          <p:cNvPr id="5" name="Slide Number Placeholder 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5hcAAG41AAAuKgAAQDgAABAAAAAmAAAACAAAAL+PAAAAAAAAMAAAABQAAAAAAAAAAAD//wAAAQAAAP//AAABAA=="/>
              </a:ext>
            </a:extLst>
          </p:cNvSpPr>
          <p:nvPr>
            <p:ph type="sldNum" sz="quarter" idx="3"/>
          </p:nvPr>
        </p:nvSpPr>
        <p:spPr>
          <a:xfrm>
            <a:off x="3884930" y="8685530"/>
            <a:ext cx="2971800" cy="458470"/>
          </a:xfrm>
          <a:prstGeom prst="rect">
            <a:avLst/>
          </a:prstGeo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algn="r">
              <a:defRPr lang="en-us" sz="1200" cap="none"/>
            </a:lvl1pPr>
            <a:lvl2pPr>
              <a:defRPr lang="en-us" cap="none"/>
            </a:lvl2pPr>
            <a:lvl3pPr>
              <a:defRPr lang="en-us" cap="none"/>
            </a:lvl3pPr>
            <a:lvl4pPr>
              <a:defRPr lang="en-us" cap="none"/>
            </a:lvl4pPr>
            <a:lvl5pPr>
              <a:defRPr lang="en-us" cap="none"/>
            </a:lvl5pPr>
            <a:lvl6pPr>
              <a:defRPr lang="en-us" cap="none"/>
            </a:lvl6pPr>
            <a:lvl7pPr>
              <a:defRPr lang="en-us" cap="none"/>
            </a:lvl7pPr>
            <a:lvl8pPr>
              <a:defRPr lang="en-us" cap="none"/>
            </a:lvl8pPr>
            <a:lvl9pPr>
              <a:defRPr lang="en-us" cap="none"/>
            </a:lvl9pPr>
          </a:lstStyle>
          <a:p>
            <a:pPr>
              <a:defRPr lang="en-us"/>
            </a:pPr>
            <a:fld id="{3F4A7410-5ED2-1F82-9CF2-A8D73ABC6AF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AAAAAAAAABIEgAA0wIAABAAAAAmAAAACAAAAD+PAAAAAAAAMAAAABQAAAAAAAAAAAD//wAAAQAAAP//AAABAA=="/>
              </a:ext>
            </a:extLst>
          </p:cNvSpPr>
          <p:nvPr>
            <p:ph type="hdr" sz="quarter"/>
          </p:nvPr>
        </p:nvSpPr>
        <p:spPr>
          <a:xfrm>
            <a:off x="0" y="0"/>
            <a:ext cx="2971800" cy="459105"/>
          </a:xfrm>
          <a:prstGeom prst="rect">
            <a:avLst/>
          </a:prstGeo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algn="l">
              <a:defRPr lang="en-us" sz="1200" cap="none"/>
            </a:lvl1pPr>
            <a:lvl2pPr>
              <a:defRPr lang="en-us" cap="none"/>
            </a:lvl2pPr>
            <a:lvl3pPr>
              <a:defRPr lang="en-us" cap="none"/>
            </a:lvl3pPr>
            <a:lvl4pPr>
              <a:defRPr lang="en-us" cap="none"/>
            </a:lvl4pPr>
            <a:lvl5pPr>
              <a:defRPr lang="en-us" cap="none"/>
            </a:lvl5pPr>
            <a:lvl6pPr>
              <a:defRPr lang="en-us" cap="none"/>
            </a:lvl6pPr>
            <a:lvl7pPr>
              <a:defRPr lang="en-us" cap="none"/>
            </a:lvl7pPr>
            <a:lvl8pPr>
              <a:defRPr lang="en-us" cap="none"/>
            </a:lvl8pPr>
            <a:lvl9pPr>
              <a:defRPr lang="en-us" cap="none"/>
            </a:lvl9pPr>
          </a:lstStyle>
          <a:p>
            <a:pPr>
              <a:defRPr lang="en-us"/>
            </a:pPr>
            <a:endParaRPr/>
          </a:p>
        </p:txBody>
      </p:sp>
      <p:sp>
        <p:nvSpPr>
          <p:cNvPr id="3" name="Date Placeholder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5hcAAAAAAAAuKgAA0wIAABAAAAAmAAAACAAAAD+PAAAAAAAAMAAAABQAAAAAAAAAAAD//wAAAQAAAP//AAABAA=="/>
              </a:ext>
            </a:extLst>
          </p:cNvSpPr>
          <p:nvPr>
            <p:ph type="dt" idx="1"/>
          </p:nvPr>
        </p:nvSpPr>
        <p:spPr>
          <a:xfrm>
            <a:off x="3884930" y="0"/>
            <a:ext cx="2971800" cy="459105"/>
          </a:xfrm>
          <a:prstGeom prst="rect">
            <a:avLst/>
          </a:prstGeo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algn="r">
              <a:defRPr lang="en-us" sz="1200" cap="none"/>
            </a:lvl1pPr>
            <a:lvl2pPr>
              <a:defRPr lang="en-us" cap="none"/>
            </a:lvl2pPr>
            <a:lvl3pPr>
              <a:defRPr lang="en-us" cap="none"/>
            </a:lvl3pPr>
            <a:lvl4pPr>
              <a:defRPr lang="en-us" cap="none"/>
            </a:lvl4pPr>
            <a:lvl5pPr>
              <a:defRPr lang="en-us" cap="none"/>
            </a:lvl5pPr>
            <a:lvl6pPr>
              <a:defRPr lang="en-us" cap="none"/>
            </a:lvl6pPr>
            <a:lvl7pPr>
              <a:defRPr lang="en-us" cap="none"/>
            </a:lvl7pPr>
            <a:lvl8pPr>
              <a:defRPr lang="en-us" cap="none"/>
            </a:lvl8pPr>
            <a:lvl9pPr>
              <a:defRPr lang="en-us" cap="none"/>
            </a:lvl9pPr>
          </a:lstStyle>
          <a:p>
            <a:pPr>
              <a:defRPr lang="en-us"/>
            </a:pPr>
            <a:fld id="{3F4A206C-22D2-1FD6-9CF2-D4836EBC6A81}" type="datetime1">
              <a:t>5/30/2022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C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B/f38AAAAAA8zMzADAwP8Af39/AAAAAAAAAAAAAAAAAAAAAAAAAAAAIQAAABgAAAAUAAAAOAQAAAgHAAD4JQAABBoAABAAAAAmAAAACAAAAL8PAAD/HwAAMAAAABQAAAAAAAAAAAD//wAAAQAAAP//AAABAA=="/>
              </a:ext>
            </a:extLst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 type="none"/>
            <a:tailEnd type="none"/>
          </a:ln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en-us"/>
            </a:pPr>
            <a:endParaRPr/>
          </a:p>
        </p:txBody>
      </p:sp>
      <p:sp>
        <p:nvSpPr>
          <p:cNvPr id="5" name="Notes Placeholder 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OAQAABIbAAD4JQAAODEAABAAAAAmAAAACAAAAD8PAAD/HwAAMAAAABQAAAAAAAAAAAD//wAAAQAAAP//AAABAA=="/>
              </a:ext>
            </a:extLst>
          </p:cNvSpPr>
          <p:nvPr>
            <p:ph type="body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6" name="Footer Placeholder 5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AAAAG41AABIEgAAQDgAABAAAAAmAAAACAAAAL+PAAD/HwAAMAAAABQAAAAAAAAAAAD//wAAAQAAAP//AAABAA=="/>
              </a:ext>
            </a:extLst>
          </p:cNvSpPr>
          <p:nvPr>
            <p:ph type="ftr" sz="quarter" idx="4"/>
          </p:nvPr>
        </p:nvSpPr>
        <p:spPr>
          <a:xfrm>
            <a:off x="0" y="8685530"/>
            <a:ext cx="2971800" cy="45847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algn="l">
              <a:defRPr lang="en-us" sz="1200" cap="none"/>
            </a:lvl1pPr>
            <a:lvl2pPr>
              <a:defRPr lang="en-us" cap="none"/>
            </a:lvl2pPr>
            <a:lvl3pPr>
              <a:defRPr lang="en-us" cap="none"/>
            </a:lvl3pPr>
            <a:lvl4pPr>
              <a:defRPr lang="en-us" cap="none"/>
            </a:lvl4pPr>
            <a:lvl5pPr>
              <a:defRPr lang="en-us" cap="none"/>
            </a:lvl5pPr>
            <a:lvl6pPr>
              <a:defRPr lang="en-us" cap="none"/>
            </a:lvl6pPr>
            <a:lvl7pPr>
              <a:defRPr lang="en-us" cap="none"/>
            </a:lvl7pPr>
            <a:lvl8pPr>
              <a:defRPr lang="en-us" cap="none"/>
            </a:lvl8pPr>
            <a:lvl9pPr>
              <a:defRPr lang="en-us" cap="none"/>
            </a:lvl9pPr>
          </a:lstStyle>
          <a:p>
            <a:pPr>
              <a:defRPr lang="en-us"/>
            </a:pPr>
            <a:endParaRPr/>
          </a:p>
        </p:txBody>
      </p:sp>
      <p:sp>
        <p:nvSpPr>
          <p:cNvPr id="7" name="Slide Number Placeholder 6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5hcAAG41AAAuKgAAQDgAABAAAAAmAAAACAAAAL+PAAD/HwAAMAAAABQAAAAAAAAAAAD//wAAAQAAAP//AAABAA=="/>
              </a:ext>
            </a:extLst>
          </p:cNvSpPr>
          <p:nvPr>
            <p:ph type="sldNum" sz="quarter" idx="5"/>
          </p:nvPr>
        </p:nvSpPr>
        <p:spPr>
          <a:xfrm>
            <a:off x="3884930" y="8685530"/>
            <a:ext cx="2971800" cy="45847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algn="r">
              <a:defRPr lang="en-us" sz="1200" cap="none"/>
            </a:lvl1pPr>
            <a:lvl2pPr>
              <a:defRPr lang="en-us" cap="none"/>
            </a:lvl2pPr>
            <a:lvl3pPr>
              <a:defRPr lang="en-us" cap="none"/>
            </a:lvl3pPr>
            <a:lvl4pPr>
              <a:defRPr lang="en-us" cap="none"/>
            </a:lvl4pPr>
            <a:lvl5pPr>
              <a:defRPr lang="en-us" cap="none"/>
            </a:lvl5pPr>
            <a:lvl6pPr>
              <a:defRPr lang="en-us" cap="none"/>
            </a:lvl6pPr>
            <a:lvl7pPr>
              <a:defRPr lang="en-us" cap="none"/>
            </a:lvl7pPr>
            <a:lvl8pPr>
              <a:defRPr lang="en-us" cap="none"/>
            </a:lvl8pPr>
            <a:lvl9pPr>
              <a:defRPr lang="en-us" cap="none"/>
            </a:lvl9pPr>
          </a:lstStyle>
          <a:p>
            <a:pPr>
              <a:defRPr lang="en-us"/>
            </a:pPr>
            <a:fld id="{3F4A7E55-1BD2-1F88-9CF2-EDDD30BC6AB8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" cap="none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1pPr>
    <a:lvl2pPr marL="457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" cap="none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2pPr>
    <a:lvl3pPr marL="914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" cap="none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3pPr>
    <a:lvl4pPr marL="1371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" cap="none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4pPr>
    <a:lvl5pPr marL="18288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" cap="none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5pPr>
    <a:lvl6pPr marL="22860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" cap="none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6pPr>
    <a:lvl7pPr marL="2743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" cap="none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7pPr>
    <a:lvl8pPr marL="3200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" cap="none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8pPr>
    <a:lvl9pPr marL="3657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" cap="none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oAUAABoNAABgRQAAJhYAABAAAAAmAAAACAAAAAEAAAAAAAAAMAAAABQAAAAAAAAAAAD//wAAAQAAAP//AAABAA=="/>
              </a:ext>
            </a:extLst>
          </p:cNvSpPr>
          <p:nvPr>
            <p:ph type="ctrTitle"/>
          </p:nvPr>
        </p:nvSpPr>
        <p:spPr>
          <a:xfrm>
            <a:off x="914400" y="2129790"/>
            <a:ext cx="10363200" cy="1470660"/>
          </a:xfrm>
        </p:spPr>
        <p:txBody>
          <a:bodyPr/>
          <a:lstStyle/>
          <a:p>
            <a:pPr>
              <a:defRPr lang="en-us"/>
            </a:pPr>
            <a:r>
              <a:t>Click to edit Master title style</a:t>
            </a:r>
          </a:p>
        </p:txBody>
      </p:sp>
      <p:sp>
        <p:nvSpPr>
          <p:cNvPr id="3" name="SlideSub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LIAsg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QAsAAOgXAADAPwAAsCIAABAAAAAmAAAACAAAAAGAAAAAAAAAMAAAABQAAAAAAAAAAAD//wAAAQAAAP//AAABAA=="/>
              </a:ext>
            </a:extLst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 lang="en-us" cap="none"/>
            </a:lvl1pPr>
            <a:lvl2pPr marL="457200" indent="0" algn="ctr">
              <a:buNone/>
              <a:defRPr lang="en-us" cap="none"/>
            </a:lvl2pPr>
            <a:lvl3pPr marL="914400" indent="0" algn="ctr">
              <a:buNone/>
              <a:defRPr lang="en-us" cap="none"/>
            </a:lvl3pPr>
            <a:lvl4pPr marL="1371600" indent="0" algn="ctr">
              <a:buNone/>
              <a:defRPr lang="en-us" cap="none"/>
            </a:lvl4pPr>
            <a:lvl5pPr marL="1828800" indent="0" algn="ctr">
              <a:buNone/>
              <a:defRPr lang="en-us" cap="none"/>
            </a:lvl5pPr>
            <a:lvl6pPr marL="2286000" indent="0" algn="ctr">
              <a:buNone/>
              <a:defRPr lang="en-us" cap="none"/>
            </a:lvl6pPr>
            <a:lvl7pPr marL="2743200" indent="0" algn="ctr">
              <a:buNone/>
              <a:defRPr lang="en-us" cap="none"/>
            </a:lvl7pPr>
            <a:lvl8pPr marL="3200400" indent="0" algn="ctr">
              <a:buNone/>
              <a:defRPr lang="en-us" cap="none"/>
            </a:lvl8pPr>
            <a:lvl9pPr marL="3657600" indent="0" algn="ctr">
              <a:buNone/>
              <a:defRPr lang="en-us" cap="none"/>
            </a:lvl9pPr>
          </a:lstStyle>
          <a:p>
            <a:pPr>
              <a:defRPr lang="en-us"/>
            </a:pPr>
            <a:r>
              <a:t>Click to edit Master subtitle style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LIAsg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AMAABsnAABAFQAAWSk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en-us"/>
            </a:pPr>
            <a:fld id="{3F4A7D42-0CD2-1F8B-9CF2-FADE33BC6AAF}" type="datetime2">
              <a:t>Monday, May 30, 2022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PkA+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oBkAABsnAABgM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DUAABsnAABARwAAWS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3F4A720A-44D2-1F84-9CF2-B2D13CBC6AE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CAAAAAQ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McG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YDYAALABAABARwAAsCUAABAAAAAmAAAACAAAAIMAAAAAAAAAMAAAABQAAAAAAAAAAAD//wAAAQAAAP//AAABAA=="/>
              </a:ext>
            </a:extLst>
          </p:cNvSpPr>
          <p:nvPr>
            <p:ph type="title"/>
          </p:nvPr>
        </p:nvSpPr>
        <p:spPr>
          <a:xfrm>
            <a:off x="8839200" y="274320"/>
            <a:ext cx="2743200" cy="5852160"/>
          </a:xfrm>
        </p:spPr>
        <p:txBody>
          <a:bodyPr vert="vert" wrap="square" numCol="1" spcCol="215900" anchor="b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AAAAAAQ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I4n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AMAALABAAAgNQAAsCUAABAAAAAmAAAACAAAAAMAAAAAAAAAMAAAABQAAAAAAAAAAAD//wAAAQAAAP//AAABAA=="/>
              </a:ext>
            </a:extLst>
          </p:cNvSpPr>
          <p:nvPr>
            <p:ph idx="1"/>
          </p:nvPr>
        </p:nvSpPr>
        <p:spPr>
          <a:xfrm>
            <a:off x="609600" y="274320"/>
            <a:ext cx="8026400" cy="5852160"/>
          </a:xfrm>
        </p:spPr>
        <p:txBody>
          <a:bodyPr vert="vert" wrap="square" numCol="1" spcCol="215900" anchor="t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CM0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AMAABsnAABAFQAAWSk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en-us"/>
            </a:pPr>
            <a:fld id="{3F4A08D8-96D2-1FFE-9CF2-60AB46BC6A35}" type="datetime2">
              <a:t>Monday, May 30, 2022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Ggd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oBkAABsnAABgM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r>
              <a:t>{Footer}</a:t>
            </a:r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KMX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DUAABsnAABARwAAWS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3F4A5DD5-9BD2-1FAB-9CF2-6DFE13BC6A3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CM0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7QUAABwbAACtRQAAfSMAABAAAAAmAAAACAAAAIGAAAAAAAAAMAAAABQAAAAAAAAAAAD//wAAAQAAAP//AAABAA=="/>
              </a:ext>
            </a:extLst>
          </p:cNvSpPr>
          <p:nvPr>
            <p:ph type="title"/>
          </p:nvPr>
        </p:nvSpPr>
        <p:spPr>
          <a:xfrm>
            <a:off x="963295" y="4406900"/>
            <a:ext cx="10363200" cy="1362075"/>
          </a:xfrm>
        </p:spPr>
        <p:txBody>
          <a:bodyPr vert="horz" wrap="square" numCol="1" spcCol="215900" anchor="t">
            <a:prstTxWarp prst="textNoShape">
              <a:avLst/>
            </a:prstTxWarp>
          </a:bodyPr>
          <a:lstStyle>
            <a:lvl1pPr algn="l">
              <a:defRPr lang="en-us" sz="4000" b="1" cap="all"/>
            </a:lvl1pPr>
            <a:lvl2pPr>
              <a:defRPr lang="en-us" cap="none"/>
            </a:lvl2pPr>
            <a:lvl3pPr>
              <a:defRPr lang="en-us" cap="none"/>
            </a:lvl3pPr>
            <a:lvl4pPr>
              <a:defRPr lang="en-us" cap="none"/>
            </a:lvl4pPr>
            <a:lvl5pPr>
              <a:defRPr lang="en-us" cap="none"/>
            </a:lvl5pPr>
            <a:lvl6pPr>
              <a:defRPr lang="en-us" cap="none"/>
            </a:lvl6pPr>
            <a:lvl7pPr>
              <a:defRPr lang="en-us" cap="none"/>
            </a:lvl7pPr>
            <a:lvl8pPr>
              <a:defRPr lang="en-us" cap="none"/>
            </a:lvl8pPr>
            <a:lvl9pPr>
              <a:defRPr lang="en-us" cap="none"/>
            </a:lvl9pPr>
          </a:lstStyle>
          <a:p>
            <a:pPr>
              <a:defRPr lang="en-us"/>
            </a:pPr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C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P+N/40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7QUAAOERAACtRQAAHBsAABAAAAAmAAAACAAAAIGAAAAAAAAAMAAAABQAAAAAAAAAAAD//wAAAQAAAP//AAABAA=="/>
              </a:ext>
            </a:extLst>
          </p:cNvSpPr>
          <p:nvPr>
            <p:ph idx="1"/>
          </p:nvPr>
        </p:nvSpPr>
        <p:spPr>
          <a:xfrm>
            <a:off x="963295" y="2906395"/>
            <a:ext cx="10363200" cy="1500505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marL="0" indent="0">
              <a:buNone/>
              <a:defRPr lang="en-us" sz="2000" cap="none"/>
            </a:lvl1pPr>
            <a:lvl2pPr marL="457200" indent="0">
              <a:buNone/>
              <a:defRPr lang="en-us" sz="1800" cap="none"/>
            </a:lvl2pPr>
            <a:lvl3pPr marL="914400" indent="0">
              <a:buNone/>
              <a:defRPr lang="en-us" sz="1600" cap="none"/>
            </a:lvl3pPr>
            <a:lvl4pPr marL="1371600" indent="0">
              <a:buNone/>
              <a:defRPr lang="en-us" sz="1400" cap="none"/>
            </a:lvl4pPr>
            <a:lvl5pPr marL="1828800" indent="0">
              <a:buNone/>
              <a:defRPr lang="en-us" sz="1400" cap="none"/>
            </a:lvl5pPr>
            <a:lvl6pPr marL="2286000" indent="0">
              <a:buNone/>
              <a:defRPr lang="en-us" sz="1400" cap="none"/>
            </a:lvl6pPr>
            <a:lvl7pPr marL="2743200" indent="0">
              <a:buNone/>
              <a:defRPr lang="en-us" sz="1400" cap="none"/>
            </a:lvl7pPr>
            <a:lvl8pPr marL="3200400" indent="0">
              <a:buNone/>
              <a:defRPr lang="en-us" sz="1400" cap="none"/>
            </a:lvl8pPr>
            <a:lvl9pPr marL="3657600" indent="0">
              <a:buNone/>
              <a:defRPr lang="en-us" sz="1400" cap="none"/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ICAg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AMAABsnAABAFQAAWSk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en-us"/>
            </a:pPr>
            <a:fld id="{3F4A0B86-C8D2-1FFD-9CF2-3EA845BC6A6B}" type="datetime2">
              <a:t>Monday, May 30, 2022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E0Z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oBkAABsnAABgM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r>
              <a:t>{Footer}</a:t>
            </a:r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JsJ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DUAABsnAABARwAAWS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3F4A3420-6ED2-1FC2-9CF2-98977ABC6AC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P0x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AMAALABAABARwAAuAgAABAAAAAmAAAACAAAAAAAAAAAAAAAMAAAABQAAAAAAAAAAAD//wAAAQAAAP//AAABAA=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en-us"/>
            </a:pPr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AMAANgJAADgJAAAsCUAABAAAAAmAAAACAAAAAGAAAAAAAAAMAAAABQAAAAAAAAAAAD//wAAAQAAAP//AAABAA=="/>
              </a:ext>
            </a:extLst>
          </p:cNvSpPr>
          <p:nvPr>
            <p:ph idx="1"/>
          </p:nvPr>
        </p:nvSpPr>
        <p:spPr>
          <a:xfrm>
            <a:off x="609600" y="1600200"/>
            <a:ext cx="5384800" cy="4526280"/>
          </a:xfrm>
        </p:spPr>
        <p:txBody>
          <a:bodyPr/>
          <a:lstStyle>
            <a:lvl1pPr>
              <a:defRPr lang="en-us" sz="2800" cap="none"/>
            </a:lvl1pPr>
            <a:lvl2pPr>
              <a:defRPr lang="en-us" sz="2400" cap="none"/>
            </a:lvl2pPr>
            <a:lvl3pPr>
              <a:defRPr lang="en-us" sz="2000" cap="none"/>
            </a:lvl3pPr>
            <a:lvl4pPr>
              <a:defRPr lang="en-us" sz="1800" cap="none"/>
            </a:lvl4pPr>
            <a:lvl5pPr>
              <a:defRPr lang="en-us" sz="1800" cap="none"/>
            </a:lvl5pPr>
            <a:lvl6pPr>
              <a:defRPr lang="en-us" sz="1800" cap="none"/>
            </a:lvl6pPr>
            <a:lvl7pPr>
              <a:defRPr lang="en-us" sz="1800" cap="none"/>
            </a:lvl7pPr>
            <a:lvl8pPr>
              <a:defRPr lang="en-us" sz="1800" cap="none"/>
            </a:lvl8pPr>
            <a:lvl9pPr>
              <a:defRPr lang="en-us" sz="1800" cap="none"/>
            </a:lvl9pPr>
          </a:lstStyle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GMz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ICYAANgJAABARwAAsCUAABAAAAAmAAAACAAAAAGAAAAAAAAAMAAAABQAAAAAAAAAAAD//wAAAQAAAP//AAABAA=="/>
              </a:ext>
            </a:extLst>
          </p:cNvSpPr>
          <p:nvPr>
            <p:ph idx="2"/>
          </p:nvPr>
        </p:nvSpPr>
        <p:spPr>
          <a:xfrm>
            <a:off x="6197600" y="1600200"/>
            <a:ext cx="5384800" cy="4526280"/>
          </a:xfrm>
        </p:spPr>
        <p:txBody>
          <a:bodyPr/>
          <a:lstStyle>
            <a:lvl1pPr>
              <a:defRPr lang="en-us" sz="2800" cap="none"/>
            </a:lvl1pPr>
            <a:lvl2pPr>
              <a:defRPr lang="en-us" sz="2400" cap="none"/>
            </a:lvl2pPr>
            <a:lvl3pPr>
              <a:defRPr lang="en-us" sz="2000" cap="none"/>
            </a:lvl3pPr>
            <a:lvl4pPr>
              <a:defRPr lang="en-us" sz="1800" cap="none"/>
            </a:lvl4pPr>
            <a:lvl5pPr>
              <a:defRPr lang="en-us" sz="1800" cap="none"/>
            </a:lvl5pPr>
            <a:lvl6pPr>
              <a:defRPr lang="en-us" sz="1800" cap="none"/>
            </a:lvl6pPr>
            <a:lvl7pPr>
              <a:defRPr lang="en-us" sz="1800" cap="none"/>
            </a:lvl7pPr>
            <a:lvl8pPr>
              <a:defRPr lang="en-us" sz="1800" cap="none"/>
            </a:lvl8pPr>
            <a:lvl9pPr>
              <a:defRPr lang="en-us" sz="1800" cap="none"/>
            </a:lvl9pPr>
          </a:lstStyle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G4M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AMAABsnAABAFQAAWSk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en-us"/>
            </a:pPr>
            <a:fld id="{3F4A5A75-3BD2-1FAC-9CF2-CDF914BC6A98}" type="datetime2">
              <a:t>Monday, May 30, 2022</a:t>
            </a:fld>
            <a:endParaRPr/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IUs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oBkAABsnAABgM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r>
              <a:t>{Footer}</a:t>
            </a:r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ox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DUAABsnAABARwAAWS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3F4A4E15-5BD2-1FB8-9CF2-ADED00BC6AF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KMX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AMAALABAABARwAAuAgAABAAAAAmAAAACAAAAAAAAAAAAAAAMAAAABQAAAAAAAAAAAD//wAAAQAAAP//AAABAA=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en-us"/>
            </a:pPr>
            <a:r>
              <a:t>Click to edit Master title style</a:t>
            </a:r>
          </a:p>
        </p:txBody>
      </p:sp>
      <p:sp>
        <p:nvSpPr>
          <p:cNvPr id="3" name="SlideText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C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GAb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AMAAHEJAADiJAAAYQ0AABAAAAAmAAAACAAAAIGAAAAAAAAAMAAAABQAAAAAAAAAAAD//wAAAQAAAP//AAABAA=="/>
              </a:ext>
            </a:extLst>
          </p:cNvSpPr>
          <p:nvPr>
            <p:ph idx="1"/>
          </p:nvPr>
        </p:nvSpPr>
        <p:spPr>
          <a:xfrm>
            <a:off x="609600" y="1534795"/>
            <a:ext cx="5386070" cy="64008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marL="0" indent="0">
              <a:buNone/>
              <a:defRPr lang="en-us" sz="2400" b="1" cap="none"/>
            </a:lvl1pPr>
            <a:lvl2pPr marL="457200" indent="0">
              <a:buNone/>
              <a:defRPr lang="en-us" sz="2000" b="1" cap="none"/>
            </a:lvl2pPr>
            <a:lvl3pPr marL="914400" indent="0">
              <a:buNone/>
              <a:defRPr lang="en-us" sz="1800" b="1" cap="none"/>
            </a:lvl3pPr>
            <a:lvl4pPr marL="1371600" indent="0">
              <a:buNone/>
              <a:defRPr lang="en-us" sz="1600" b="1" cap="none"/>
            </a:lvl4pPr>
            <a:lvl5pPr marL="1828800" indent="0">
              <a:buNone/>
              <a:defRPr lang="en-us" sz="1600" b="1" cap="none"/>
            </a:lvl5pPr>
            <a:lvl6pPr marL="2286000" indent="0">
              <a:buNone/>
              <a:defRPr lang="en-us" sz="1600" b="1" cap="none"/>
            </a:lvl6pPr>
            <a:lvl7pPr marL="2743200" indent="0">
              <a:buNone/>
              <a:defRPr lang="en-us" sz="1600" b="1" cap="none"/>
            </a:lvl7pPr>
            <a:lvl8pPr marL="3200400" indent="0">
              <a:buNone/>
              <a:defRPr lang="en-us" sz="1600" b="1" cap="none"/>
            </a:lvl8pPr>
            <a:lvl9pPr marL="3657600" indent="0">
              <a:buNone/>
              <a:defRPr lang="en-us" sz="1600" b="1" cap="none"/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Ggd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AMAAGENAADiJAAAsCUAABAAAAAmAAAACAAAAAGAAAAAAAAAMAAAABQAAAAAAAAAAAD//wAAAQAAAP//AAABAA=="/>
              </a:ext>
            </a:extLst>
          </p:cNvSpPr>
          <p:nvPr>
            <p:ph idx="2"/>
          </p:nvPr>
        </p:nvSpPr>
        <p:spPr>
          <a:xfrm>
            <a:off x="609600" y="2174875"/>
            <a:ext cx="5386070" cy="3951605"/>
          </a:xfrm>
        </p:spPr>
        <p:txBody>
          <a:bodyPr/>
          <a:lstStyle>
            <a:lvl1pPr>
              <a:defRPr lang="en-us" sz="2400" cap="none"/>
            </a:lvl1pPr>
            <a:lvl2pPr>
              <a:defRPr lang="en-us" sz="2000" cap="none"/>
            </a:lvl2pPr>
            <a:lvl3pPr>
              <a:defRPr lang="en-us" sz="1800" cap="none"/>
            </a:lvl3pPr>
            <a:lvl4pPr>
              <a:defRPr lang="en-us" sz="1600" cap="none"/>
            </a:lvl4pPr>
            <a:lvl5pPr>
              <a:defRPr lang="en-us" sz="1600" cap="none"/>
            </a:lvl5pPr>
            <a:lvl6pPr>
              <a:defRPr lang="en-us" sz="1600" cap="none"/>
            </a:lvl6pPr>
            <a:lvl7pPr>
              <a:defRPr lang="en-us" sz="1600" cap="none"/>
            </a:lvl7pPr>
            <a:lvl8pPr>
              <a:defRPr lang="en-us" sz="1600" cap="none"/>
            </a:lvl8pPr>
            <a:lvl9pPr>
              <a:defRPr lang="en-us" sz="1600" cap="none"/>
            </a:lvl9pPr>
          </a:lstStyle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5" name="SlideText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C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Fsv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HSYAAHEJAABARwAAYQ0AABAAAAAmAAAACAAAAIGAAAAAAAAAMAAAABQAAAAAAAAAAAD//wAAAQAAAP//AAABAA=="/>
              </a:ext>
            </a:extLst>
          </p:cNvSpPr>
          <p:nvPr>
            <p:ph idx="3"/>
          </p:nvPr>
        </p:nvSpPr>
        <p:spPr>
          <a:xfrm>
            <a:off x="6195695" y="1534795"/>
            <a:ext cx="5386705" cy="64008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marL="0" indent="0">
              <a:buNone/>
              <a:defRPr lang="en-us" sz="2400" b="1" cap="none"/>
            </a:lvl1pPr>
            <a:lvl2pPr marL="457200" indent="0">
              <a:buNone/>
              <a:defRPr lang="en-us" sz="2000" b="1" cap="none"/>
            </a:lvl2pPr>
            <a:lvl3pPr marL="914400" indent="0">
              <a:buNone/>
              <a:defRPr lang="en-us" sz="1800" b="1" cap="none"/>
            </a:lvl3pPr>
            <a:lvl4pPr marL="1371600" indent="0">
              <a:buNone/>
              <a:defRPr lang="en-us" sz="1600" b="1" cap="none"/>
            </a:lvl4pPr>
            <a:lvl5pPr marL="1828800" indent="0">
              <a:buNone/>
              <a:defRPr lang="en-us" sz="1600" b="1" cap="none"/>
            </a:lvl5pPr>
            <a:lvl6pPr marL="2286000" indent="0">
              <a:buNone/>
              <a:defRPr lang="en-us" sz="1600" b="1" cap="none"/>
            </a:lvl6pPr>
            <a:lvl7pPr marL="2743200" indent="0">
              <a:buNone/>
              <a:defRPr lang="en-us" sz="1600" b="1" cap="none"/>
            </a:lvl7pPr>
            <a:lvl8pPr marL="3200400" indent="0">
              <a:buNone/>
              <a:defRPr lang="en-us" sz="1600" b="1" cap="none"/>
            </a:lvl8pPr>
            <a:lvl9pPr marL="3657600" indent="0">
              <a:buNone/>
              <a:defRPr lang="en-us" sz="1600" b="1" cap="none"/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6" name="SlideText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YCAg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HSYAAGENAABARwAAsCUAABAAAAAmAAAACAAAAAGAAAAAAAAAMAAAABQAAAAAAAAAAAD//wAAAQAAAP//AAABAA=="/>
              </a:ext>
            </a:extLst>
          </p:cNvSpPr>
          <p:nvPr>
            <p:ph idx="4"/>
          </p:nvPr>
        </p:nvSpPr>
        <p:spPr>
          <a:xfrm>
            <a:off x="6195695" y="2174875"/>
            <a:ext cx="5386705" cy="3951605"/>
          </a:xfrm>
        </p:spPr>
        <p:txBody>
          <a:bodyPr/>
          <a:lstStyle>
            <a:lvl1pPr>
              <a:defRPr lang="en-us" sz="2400" cap="none"/>
            </a:lvl1pPr>
            <a:lvl2pPr>
              <a:defRPr lang="en-us" sz="2000" cap="none"/>
            </a:lvl2pPr>
            <a:lvl3pPr>
              <a:defRPr lang="en-us" sz="1800" cap="none"/>
            </a:lvl3pPr>
            <a:lvl4pPr>
              <a:defRPr lang="en-us" sz="1600" cap="none"/>
            </a:lvl4pPr>
            <a:lvl5pPr>
              <a:defRPr lang="en-us" sz="1600" cap="none"/>
            </a:lvl5pPr>
            <a:lvl6pPr>
              <a:defRPr lang="en-us" sz="1600" cap="none"/>
            </a:lvl6pPr>
            <a:lvl7pPr>
              <a:defRPr lang="en-us" sz="1600" cap="none"/>
            </a:lvl7pPr>
            <a:lvl8pPr>
              <a:defRPr lang="en-us" sz="1600" cap="none"/>
            </a:lvl8pPr>
            <a:lvl9pPr>
              <a:defRPr lang="en-us" sz="1600" cap="none"/>
            </a:lvl9pPr>
          </a:lstStyle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7" name="DateTime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Jcu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AMAABsnAABAFQAAWSk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en-us"/>
            </a:pPr>
            <a:fld id="{3F4A6AE2-ACD2-1F9C-9CF2-5AC924BC6A0F}" type="datetime2">
              <a:t>Monday, May 30, 2022</a:t>
            </a:fld>
            <a:endParaRPr/>
          </a:p>
        </p:txBody>
      </p:sp>
      <p:sp>
        <p:nvSpPr>
          <p:cNvPr id="8" name="Foot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CcX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oBkAABsnAABgM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r>
              <a:t>{Footer}</a:t>
            </a:r>
          </a:p>
        </p:txBody>
      </p:sp>
      <p:sp>
        <p:nvSpPr>
          <p:cNvPr id="9" name="SlideNumb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DUAABsnAABARwAAWS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3F4A6E03-4DD2-1F98-9CF2-BBCD20BC6AE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C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AMAALABAABARwAAuAgAABAAAAAmAAAACAAAAAAAAAAAAAAAMAAAABQAAAAAAAAAAAD//wAAAQAAAP//AAABAA=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en-us"/>
            </a:pPr>
            <a:r>
              <a:t>Click to edit Master title style</a:t>
            </a:r>
          </a:p>
        </p:txBody>
      </p:sp>
      <p:sp>
        <p:nvSpPr>
          <p:cNvPr id="3" name="DateTime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F42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AMAABsnAABAFQAAWSk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en-us"/>
            </a:pPr>
            <a:fld id="{3F4A36E2-ACD2-1FC0-9CF2-5A9578BC6A0F}" type="datetime2">
              <a:t>Monday, May 30, 2022</a:t>
            </a:fld>
            <a:endParaRPr/>
          </a:p>
        </p:txBody>
      </p:sp>
      <p:sp>
        <p:nvSpPr>
          <p:cNvPr id="4" name="Foot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ICAg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oBkAABsnAABgM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/>
          </a:p>
        </p:txBody>
      </p:sp>
      <p:sp>
        <p:nvSpPr>
          <p:cNvPr id="5" name="SlideNumb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I4n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DUAABsnAABARwAAWS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3F4A3BA4-EAD2-1FCD-9CF2-1C9875BC6A4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Time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Eos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AMAABsnAABAFQAAWSk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en-us"/>
            </a:pPr>
            <a:fld id="{3F4A0EEA-A4D2-1FF8-9CF2-52AD40BC6A07}" type="datetime2">
              <a:t>Monday, May 30, 2022</a:t>
            </a:fld>
            <a:endParaRPr/>
          </a:p>
        </p:txBody>
      </p:sp>
      <p:sp>
        <p:nvSpPr>
          <p:cNvPr id="3" name="Foot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ND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oBkAABsnAABgM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/>
          </a:p>
        </p:txBody>
      </p:sp>
      <p:sp>
        <p:nvSpPr>
          <p:cNvPr id="4" name="SlideNumb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P8A/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DUAABsnAABARwAAWS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3F4A16D3-9DD2-1FE0-9CF2-6BB558BC6A3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C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AMAAK4BAABtHAAA1AgAABAAAAAmAAAACAAAAIGAAAAAAAAAMAAAABQAAAAAAAAAAAD//wAAAQAAAP//AAABAA=="/>
              </a:ext>
            </a:extLst>
          </p:cNvSpPr>
          <p:nvPr>
            <p:ph type="title"/>
          </p:nvPr>
        </p:nvSpPr>
        <p:spPr>
          <a:xfrm>
            <a:off x="609600" y="273050"/>
            <a:ext cx="4011295" cy="116205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algn="l">
              <a:defRPr lang="en-us" sz="2000" b="1" cap="none"/>
            </a:lvl1pPr>
            <a:lvl2pPr>
              <a:defRPr lang="en-us" cap="none"/>
            </a:lvl2pPr>
            <a:lvl3pPr>
              <a:defRPr lang="en-us" cap="none"/>
            </a:lvl3pPr>
            <a:lvl4pPr>
              <a:defRPr lang="en-us" cap="none"/>
            </a:lvl4pPr>
            <a:lvl5pPr>
              <a:defRPr lang="en-us" cap="none"/>
            </a:lvl5pPr>
            <a:lvl6pPr>
              <a:defRPr lang="en-us" cap="none"/>
            </a:lvl6pPr>
            <a:lvl7pPr>
              <a:defRPr lang="en-us" cap="none"/>
            </a:lvl7pPr>
            <a:lvl8pPr>
              <a:defRPr lang="en-us" cap="none"/>
            </a:lvl8pPr>
            <a:lvl9pPr>
              <a:defRPr lang="en-us" cap="none"/>
            </a:lvl9pPr>
          </a:lstStyle>
          <a:p>
            <a:pPr>
              <a:defRPr lang="en-us"/>
            </a:pPr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MIB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Uh0AAK4BAABARwAAsCUAABAAAAAmAAAACAAAAAGAAAAAAAAAMAAAABQAAAAAAAAAAAD//wAAAQAAAP//AAABAA=="/>
              </a:ext>
            </a:extLst>
          </p:cNvSpPr>
          <p:nvPr>
            <p:ph idx="1"/>
          </p:nvPr>
        </p:nvSpPr>
        <p:spPr>
          <a:xfrm>
            <a:off x="4766310" y="273050"/>
            <a:ext cx="6816090" cy="5853430"/>
          </a:xfrm>
        </p:spPr>
        <p:txBody>
          <a:bodyPr/>
          <a:lstStyle>
            <a:lvl1pPr>
              <a:defRPr lang="en-us" sz="3200" cap="none"/>
            </a:lvl1pPr>
            <a:lvl2pPr>
              <a:defRPr lang="en-us" sz="2800" cap="none"/>
            </a:lvl2pPr>
            <a:lvl3pPr>
              <a:defRPr lang="en-us" sz="2400" cap="none"/>
            </a:lvl3pPr>
            <a:lvl4pPr>
              <a:defRPr lang="en-us" sz="2000" cap="none"/>
            </a:lvl4pPr>
            <a:lvl5pPr>
              <a:defRPr lang="en-us" sz="2000" cap="none"/>
            </a:lvl5pPr>
            <a:lvl6pPr>
              <a:defRPr lang="en-us" sz="2000" cap="none"/>
            </a:lvl6pPr>
            <a:lvl7pPr>
              <a:defRPr lang="en-us" sz="2000" cap="none"/>
            </a:lvl7pPr>
            <a:lvl8pPr>
              <a:defRPr lang="en-us" sz="2000" cap="none"/>
            </a:lvl8pPr>
            <a:lvl9pPr>
              <a:defRPr lang="en-us" sz="2000" cap="none"/>
            </a:lvl9pPr>
          </a:lstStyle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EIO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AMAANQIAABtHAAAsCUAABAAAAAmAAAACAAAAAGAAAAAAAAAMAAAABQAAAAAAAAAAAD//wAAAQAAAP//AAABAA=="/>
              </a:ext>
            </a:extLst>
          </p:cNvSpPr>
          <p:nvPr>
            <p:ph idx="2"/>
          </p:nvPr>
        </p:nvSpPr>
        <p:spPr>
          <a:xfrm>
            <a:off x="609600" y="1435100"/>
            <a:ext cx="4011295" cy="4691380"/>
          </a:xfrm>
        </p:spPr>
        <p:txBody>
          <a:bodyPr/>
          <a:lstStyle>
            <a:lvl1pPr marL="0" indent="0">
              <a:buNone/>
              <a:defRPr lang="en-us" sz="1400" cap="none"/>
            </a:lvl1pPr>
            <a:lvl2pPr marL="457200" indent="0">
              <a:buNone/>
              <a:defRPr lang="en-us" sz="1200" cap="none"/>
            </a:lvl2pPr>
            <a:lvl3pPr marL="914400" indent="0">
              <a:buNone/>
              <a:defRPr lang="en-us" sz="1000" cap="none"/>
            </a:lvl3pPr>
            <a:lvl4pPr marL="1371600" indent="0">
              <a:buNone/>
              <a:defRPr lang="en-us" sz="900" cap="none"/>
            </a:lvl4pPr>
            <a:lvl5pPr marL="1828800" indent="0">
              <a:buNone/>
              <a:defRPr lang="en-us" sz="900" cap="none"/>
            </a:lvl5pPr>
            <a:lvl6pPr marL="2286000" indent="0">
              <a:buNone/>
              <a:defRPr lang="en-us" sz="900" cap="none"/>
            </a:lvl6pPr>
            <a:lvl7pPr marL="2743200" indent="0">
              <a:buNone/>
              <a:defRPr lang="en-us" sz="900" cap="none"/>
            </a:lvl7pPr>
            <a:lvl8pPr marL="3200400" indent="0">
              <a:buNone/>
              <a:defRPr lang="en-us" sz="900" cap="none"/>
            </a:lvl8pPr>
            <a:lvl9pPr marL="3657600" indent="0">
              <a:buNone/>
              <a:defRPr lang="en-us" sz="900" cap="none"/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P4U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AMAABsnAABAFQAAWSk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en-us"/>
            </a:pPr>
            <a:fld id="{3F4A26E6-A8D2-1FD0-9CF2-5E8568BC6A0B}" type="datetime2">
              <a:t>Monday, May 30, 2022</a:t>
            </a:fld>
            <a:endParaRPr/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P8A/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oBkAABsnAABgM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r>
              <a:t>{Footer}</a:t>
            </a:r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cq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DUAABsnAABARwAAWS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3F4A02B1-FFD2-1FF4-9CF2-09A14CBC6A5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C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P8An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sg4AAIgdAACyOwAABCEAABAAAAAmAAAACAAAAIGAAAAAAAAAMAAAABQAAAAAAAAAAAD//wAAAQAAAP//AAABAA=="/>
              </a:ext>
            </a:extLst>
          </p:cNvSpPr>
          <p:nvPr>
            <p:ph type="title"/>
          </p:nvPr>
        </p:nvSpPr>
        <p:spPr>
          <a:xfrm>
            <a:off x="2388870" y="4800600"/>
            <a:ext cx="7315200" cy="56642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algn="l">
              <a:defRPr lang="en-us" sz="2000" b="1" cap="none"/>
            </a:lvl1pPr>
            <a:lvl2pPr>
              <a:defRPr lang="en-us" cap="none"/>
            </a:lvl2pPr>
            <a:lvl3pPr>
              <a:defRPr lang="en-us" cap="none"/>
            </a:lvl3pPr>
            <a:lvl4pPr>
              <a:defRPr lang="en-us" cap="none"/>
            </a:lvl4pPr>
            <a:lvl5pPr>
              <a:defRPr lang="en-us" cap="none"/>
            </a:lvl5pPr>
            <a:lvl6pPr>
              <a:defRPr lang="en-us" cap="none"/>
            </a:lvl6pPr>
            <a:lvl7pPr>
              <a:defRPr lang="en-us" cap="none"/>
            </a:lvl7pPr>
            <a:lvl8pPr>
              <a:defRPr lang="en-us" cap="none"/>
            </a:lvl8pPr>
            <a:lvl9pPr>
              <a:defRPr lang="en-us" cap="none"/>
            </a:lvl9pPr>
          </a:lstStyle>
          <a:p>
            <a:pPr>
              <a:defRPr lang="en-us"/>
            </a:pPr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Fsv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sg4AAMYDAACyOwAAFh0AABAAAAAmAAAACAAAAAGAAAAAAAAAMAAAABQAAAAAAAAAAAD//wAAAQAAAP//AAABAA=="/>
              </a:ext>
            </a:extLst>
          </p:cNvSpPr>
          <p:nvPr>
            <p:ph idx="1"/>
          </p:nvPr>
        </p:nvSpPr>
        <p:spPr>
          <a:xfrm>
            <a:off x="2388870" y="613410"/>
            <a:ext cx="7315200" cy="4114800"/>
          </a:xfrm>
        </p:spPr>
        <p:txBody>
          <a:bodyPr/>
          <a:lstStyle>
            <a:lvl1pPr marL="0" indent="0">
              <a:buNone/>
              <a:defRPr lang="en-us" sz="3200" cap="none"/>
            </a:lvl1pPr>
            <a:lvl2pPr marL="457200" indent="0">
              <a:buNone/>
              <a:defRPr lang="en-us" sz="2800" cap="none"/>
            </a:lvl2pPr>
            <a:lvl3pPr marL="914400" indent="0">
              <a:buNone/>
              <a:defRPr lang="en-us" sz="2400" cap="none"/>
            </a:lvl3pPr>
            <a:lvl4pPr marL="1371600" indent="0">
              <a:buNone/>
              <a:defRPr lang="en-us" sz="2000" cap="none"/>
            </a:lvl4pPr>
            <a:lvl5pPr marL="1828800" indent="0">
              <a:buNone/>
              <a:defRPr lang="en-us" sz="2000" cap="none"/>
            </a:lvl5pPr>
            <a:lvl6pPr marL="2286000" indent="0">
              <a:buNone/>
              <a:defRPr lang="en-us" sz="2000" cap="none"/>
            </a:lvl6pPr>
            <a:lvl7pPr marL="2743200" indent="0">
              <a:buNone/>
              <a:defRPr lang="en-us" sz="2000" cap="none"/>
            </a:lvl7pPr>
            <a:lvl8pPr marL="3200400" indent="0">
              <a:buNone/>
              <a:defRPr lang="en-us" sz="2000" cap="none"/>
            </a:lvl8pPr>
            <a:lvl9pPr marL="3657600" indent="0">
              <a:buNone/>
              <a:defRPr lang="en-us" sz="2000" cap="none"/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CwV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sg4AAAQhAACyOwAA+CUAABAAAAAmAAAACAAAAAGAAAAAAAAAMAAAABQAAAAAAAAAAAD//wAAAQAAAP//AAABAA=="/>
              </a:ext>
            </a:extLst>
          </p:cNvSpPr>
          <p:nvPr>
            <p:ph idx="2"/>
          </p:nvPr>
        </p:nvSpPr>
        <p:spPr>
          <a:xfrm>
            <a:off x="2388870" y="5367020"/>
            <a:ext cx="7315200" cy="805180"/>
          </a:xfrm>
        </p:spPr>
        <p:txBody>
          <a:bodyPr/>
          <a:lstStyle>
            <a:lvl1pPr marL="0" indent="0">
              <a:buNone/>
              <a:defRPr lang="en-us" sz="1400" cap="none"/>
            </a:lvl1pPr>
            <a:lvl2pPr marL="457200" indent="0">
              <a:buNone/>
              <a:defRPr lang="en-us" sz="1200" cap="none"/>
            </a:lvl2pPr>
            <a:lvl3pPr marL="914400" indent="0">
              <a:buNone/>
              <a:defRPr lang="en-us" sz="1000" cap="none"/>
            </a:lvl3pPr>
            <a:lvl4pPr marL="1371600" indent="0">
              <a:buNone/>
              <a:defRPr lang="en-us" sz="900" cap="none"/>
            </a:lvl4pPr>
            <a:lvl5pPr marL="1828800" indent="0">
              <a:buNone/>
              <a:defRPr lang="en-us" sz="900" cap="none"/>
            </a:lvl5pPr>
            <a:lvl6pPr marL="2286000" indent="0">
              <a:buNone/>
              <a:defRPr lang="en-us" sz="900" cap="none"/>
            </a:lvl6pPr>
            <a:lvl7pPr marL="2743200" indent="0">
              <a:buNone/>
              <a:defRPr lang="en-us" sz="900" cap="none"/>
            </a:lvl7pPr>
            <a:lvl8pPr marL="3200400" indent="0">
              <a:buNone/>
              <a:defRPr lang="en-us" sz="900" cap="none"/>
            </a:lvl8pPr>
            <a:lvl9pPr marL="3657600" indent="0">
              <a:buNone/>
              <a:defRPr lang="en-us" sz="900" cap="none"/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EUP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AMAABsnAABAFQAAWSk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en-us"/>
            </a:pPr>
            <a:fld id="{3F4A756A-24D2-1F83-9CF2-D2D63BBC6A87}" type="datetime2">
              <a:t>Monday, May 30, 2022</a:t>
            </a:fld>
            <a:endParaRPr/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DoS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oBkAABsnAABgM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r>
              <a:t>{Footer}</a:t>
            </a:r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gE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DUAABsnAABARwAAWS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3F4A6462-2CD2-1F92-9CF2-DAC72ABC6A8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IYi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AMAALABAABARwAAuAgAABAAAAAmAAAACAAAAAAAAAAAAAAAMAAAABQAAAAAAAAAAAD//wAAAQAAAP//AAABAA=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en-us"/>
            </a:pPr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AAAAAAQ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kl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AMAANgJAABARwAAsCUAABAAAAAmAAAACAAAAAIAAAAAAAAAMAAAABQAAAAAAAAAAAD//wAAAQAAAP//AAABAA=="/>
              </a:ext>
            </a:extLst>
          </p:cNvSpPr>
          <p:nvPr>
            <p:ph idx="1"/>
          </p:nvPr>
        </p:nvSpPr>
        <p:spPr/>
        <p:txBody>
          <a:bodyPr vert="vert" wrap="square" numCol="1" spcCol="215900" anchor="t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Eos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AMAABsnAABAFQAAWSk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en-us"/>
            </a:pPr>
            <a:fld id="{3F4A250F-41D2-1FD3-9CF2-B7866BBC6AE2}" type="datetime2">
              <a:t>Monday, May 30, 2022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O0k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oBkAABsnAABgM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r>
              <a:t>{Footer}</a:t>
            </a:r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Jcu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DUAABsnAABARwAAWS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3F4A4C2B-65D2-1FBA-9CF2-93EF02BC6AC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ape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ICAg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AMAALABAABARwAAuAgAABAAAAAmAAAACAAAAP//////////MAAAABQAAAAAAAAAAAD//wAAAQAAAP//AAABAA=="/>
              </a:ext>
            </a:extLst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P8A/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AMAANgJAABARwAAsCUAABAAAAAmAAAACAAAAP//////////MAAAABQAAAAAAAAAAAD//wAAAQAAAP//AAABAA=="/>
              </a:ext>
            </a:extLst>
          </p:cNvSpPr>
          <p:nvPr>
            <p:ph type="body"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AMAABsnAABAFQAAWSkAABAAAAAmAAAACAAAAP//////////MAAAABQAAAAAAAAAAAD//wAAAQAAAP//AAABAA=="/>
              </a:ext>
            </a:extLst>
          </p:cNvSpPr>
          <p:nvPr>
            <p:ph type="dt" sz="quarter" idx="2"/>
          </p:nvPr>
        </p:nvSpPr>
        <p:spPr>
          <a:xfrm>
            <a:off x="609600" y="6356985"/>
            <a:ext cx="2844800" cy="3644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>
            <a:lvl1pPr algn="l">
              <a:defRPr lang="en-us" sz="1200" cap="none"/>
            </a:lvl1pPr>
            <a:lvl2pPr>
              <a:defRPr lang="en-us" cap="none"/>
            </a:lvl2pPr>
            <a:lvl3pPr>
              <a:defRPr lang="en-us" cap="none"/>
            </a:lvl3pPr>
            <a:lvl4pPr>
              <a:defRPr lang="en-us" cap="none"/>
            </a:lvl4pPr>
            <a:lvl5pPr>
              <a:defRPr lang="en-us" cap="none"/>
            </a:lvl5pPr>
            <a:lvl6pPr>
              <a:defRPr lang="en-us" cap="none"/>
            </a:lvl6pPr>
            <a:lvl7pPr>
              <a:defRPr lang="en-us" cap="none"/>
            </a:lvl7pPr>
            <a:lvl8pPr>
              <a:defRPr lang="en-us" cap="none"/>
            </a:lvl8pPr>
            <a:lvl9pPr>
              <a:defRPr lang="en-us" cap="none"/>
            </a:lvl9pPr>
          </a:lstStyle>
          <a:p>
            <a:pPr>
              <a:defRPr lang="en-us"/>
            </a:pPr>
            <a:fld id="{3F4A6D9E-D0D2-1F9B-9CF2-26CE23BC6A73}" type="datetime1">
              <a:t>5/30/2022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KQP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oBkAABsnAABgMQAAWSkAABAAAAAmAAAACAAAAP//////////MAAAABQAAAAAAAAAAAD//wAAAQAAAP//AAABAA=="/>
              </a:ext>
            </a:extLst>
          </p:cNvSpPr>
          <p:nvPr>
            <p:ph type="ftr" sz="quarter" idx="3"/>
          </p:nvPr>
        </p:nvSpPr>
        <p:spPr>
          <a:xfrm>
            <a:off x="4165600" y="6356985"/>
            <a:ext cx="3860800" cy="3644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>
            <a:lvl1pPr algn="ctr">
              <a:defRPr lang="en-us" sz="1200" cap="none"/>
            </a:lvl1pPr>
            <a:lvl2pPr>
              <a:defRPr lang="en-us" cap="none"/>
            </a:lvl2pPr>
            <a:lvl3pPr>
              <a:defRPr lang="en-us" cap="none"/>
            </a:lvl3pPr>
            <a:lvl4pPr>
              <a:defRPr lang="en-us" cap="none"/>
            </a:lvl4pPr>
            <a:lvl5pPr>
              <a:defRPr lang="en-us" cap="none"/>
            </a:lvl5pPr>
            <a:lvl6pPr>
              <a:defRPr lang="en-us" cap="none"/>
            </a:lvl6pPr>
            <a:lvl7pPr>
              <a:defRPr lang="en-us" cap="none"/>
            </a:lvl7pPr>
            <a:lvl8pPr>
              <a:defRPr lang="en-us" cap="none"/>
            </a:lvl8pPr>
            <a:lvl9pPr>
              <a:defRPr lang="en-us" cap="none"/>
            </a:lvl9pPr>
          </a:lstStyle>
          <a:p>
            <a:pPr>
              <a:defRPr lang="en-us"/>
            </a:pPr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LIAsg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DUAABsnAABARwAAWSkAABAAAAAmAAAACAAAAP//////////MAAAABQAAAAAAAAAAAD//wAAAQAAAP//AAABAA=="/>
              </a:ext>
            </a:extLst>
          </p:cNvSpPr>
          <p:nvPr>
            <p:ph type="sldNum" sz="quarter" idx="4"/>
          </p:nvPr>
        </p:nvSpPr>
        <p:spPr>
          <a:xfrm>
            <a:off x="8737600" y="6356985"/>
            <a:ext cx="2844800" cy="3644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>
            <a:lvl1pPr algn="r">
              <a:defRPr lang="en-us" sz="1200" cap="none"/>
            </a:lvl1pPr>
            <a:lvl2pPr>
              <a:defRPr lang="en-us" cap="none"/>
            </a:lvl2pPr>
            <a:lvl3pPr>
              <a:defRPr lang="en-us" cap="none"/>
            </a:lvl3pPr>
            <a:lvl4pPr>
              <a:defRPr lang="en-us" cap="none"/>
            </a:lvl4pPr>
            <a:lvl5pPr>
              <a:defRPr lang="en-us" cap="none"/>
            </a:lvl5pPr>
            <a:lvl6pPr>
              <a:defRPr lang="en-us" cap="none"/>
            </a:lvl6pPr>
            <a:lvl7pPr>
              <a:defRPr lang="en-us" cap="none"/>
            </a:lvl7pPr>
            <a:lvl8pPr>
              <a:defRPr lang="en-us" cap="none"/>
            </a:lvl8pPr>
            <a:lvl9pPr>
              <a:defRPr lang="en-us" cap="none"/>
            </a:lvl9pPr>
          </a:lstStyle>
          <a:p>
            <a:pPr>
              <a:defRPr lang="en-us"/>
            </a:pPr>
            <a:fld id="{3F4A71E5-ABD2-1F87-9CF2-5DD23FBC6A08}" type="slidenum">
              <a:t>‹#›</a:t>
            </a:fld>
            <a:endParaRPr/>
          </a:p>
        </p:txBody>
      </p:sp>
      <p:pic>
        <p:nvPicPr>
          <p:cNvPr id="7" name="Picture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8_UjDTYBMAAAAlAAAAEQAAAC8B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BkYgUAgIABAAAAAAAAAAAAAAAAAAAAAAAAAAAAAAAAAAAAAAAAAAD///8Cf39/AABaWAPMzMwAwMD/AH9/fwAAAAAAAAAAAAAAAAD///8AAAAAACEAAAAYAAAAFAAAAAAAAAAAAAAAAEsAADAqAAAQAAAAJgAAAAgAAAD//////////zAAAAAUAAAAAAAAAAAA//8AAAEAAAD//wAAAQA="/>
              </a:ext>
            </a:extLst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</p:sldLayoutIdLst>
  <p:hf sldNum="0" hdr="0" ftr="0" dt="0"/>
  <p:txStyles>
    <p:titleStyle>
      <a:lvl1pPr marL="0" marR="0" indent="0" algn="ctr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" cap="none" spc="0" baseline="0">
          <a:solidFill>
            <a:schemeClr val="tx2"/>
          </a:solidFill>
          <a:effectLst/>
          <a:latin typeface="Calibri" pitchFamily="2" charset="0"/>
          <a:ea typeface="SimSun" charset="0"/>
          <a:cs typeface="Times New Roman" pitchFamily="1" charset="0"/>
        </a:defRPr>
      </a:lvl1pPr>
      <a:lvl2pPr marL="4572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2pPr>
      <a:lvl3pPr marL="9144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3pPr>
      <a:lvl4pPr marL="13716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4pPr>
      <a:lvl5pPr marL="18288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5pPr>
      <a:lvl6pPr marL="22860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6pPr>
      <a:lvl7pPr marL="27432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7pPr>
      <a:lvl8pPr marL="32004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8pPr>
      <a:lvl9pPr marL="36576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9pPr>
    </p:titleStyle>
    <p:bodyStyle>
      <a:lvl1pPr marL="342900" marR="0" indent="-3429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en-us" sz="32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1pPr>
      <a:lvl2pPr marL="742950" marR="0" indent="-28575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en-us" sz="2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2pPr>
      <a:lvl3pPr marL="11430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en-us" sz="24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3pPr>
      <a:lvl4pPr marL="16002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en-us" sz="20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4pPr>
      <a:lvl5pPr marL="20574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lang="en-us" sz="20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5pPr>
      <a:lvl6pPr marL="25146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en-us" sz="20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6pPr>
      <a:lvl7pPr marL="29718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en-us" sz="20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7pPr>
      <a:lvl8pPr marL="34290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en-us" sz="20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8pPr>
      <a:lvl9pPr marL="38862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en-us" sz="20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9pPr>
    </p:bodyStyle>
    <p:otherStyle>
      <a:lvl1pPr marL="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1pPr>
      <a:lvl2pPr marL="4572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2pPr>
      <a:lvl3pPr marL="9144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3pPr>
      <a:lvl4pPr marL="13716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4pPr>
      <a:lvl5pPr marL="18288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5pPr>
      <a:lvl6pPr marL="22860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6pPr>
      <a:lvl7pPr marL="27432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7pPr>
      <a:lvl8pPr marL="32004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8pPr>
      <a:lvl9pPr marL="36576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3D3F5EC-0473-4990-B44A-BC3CDFF86BD2}"/>
              </a:ext>
            </a:extLst>
          </p:cNvPr>
          <p:cNvSpPr/>
          <p:nvPr/>
        </p:nvSpPr>
        <p:spPr>
          <a:xfrm>
            <a:off x="378690" y="277091"/>
            <a:ext cx="269645" cy="6192000"/>
          </a:xfrm>
          <a:prstGeom prst="rect">
            <a:avLst/>
          </a:prstGeom>
          <a:solidFill>
            <a:srgbClr val="FFFF00"/>
          </a:solidFill>
          <a:ln w="3175">
            <a:solidFill>
              <a:srgbClr val="000000"/>
            </a:solidFill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oAUAABoNAABgRQAAJhYAABAAAAAmAAAACAAAAAAAAAAAAAAAMAAAABQAAAAAAAAAAAD//wAAAQAAAP//AAABAA=="/>
              </a:ext>
            </a:extLst>
          </p:cNvSpPr>
          <p:nvPr>
            <p:ph type="ctrTitle"/>
          </p:nvPr>
        </p:nvSpPr>
        <p:spPr/>
        <p:txBody>
          <a:bodyPr/>
          <a:lstStyle/>
          <a:p>
            <a:pPr>
              <a:defRPr lang="en-us" cap="none">
                <a:solidFill>
                  <a:srgbClr val="000000"/>
                </a:solidFill>
                <a:latin typeface="Buxton Sketch" pitchFamily="4" charset="0"/>
                <a:ea typeface="Buxton Sketch" pitchFamily="4" charset="0"/>
                <a:cs typeface="Buxton Sketch" pitchFamily="4" charset="0"/>
              </a:defRPr>
            </a:pPr>
            <a:r>
              <a:rPr dirty="0"/>
              <a:t>Bearings</a:t>
            </a:r>
          </a:p>
        </p:txBody>
      </p:sp>
      <p:sp>
        <p:nvSpPr>
          <p:cNvPr id="4" name="AutoShape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QAAAA0AAAAAkAAAAEgAAACQAAAASAAAAAAAAAABAAAAAAAAAAEAAABQAAAAhbacS3FV1T8AAAAAAAAAAA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BAAAAAAAAAAwMDAA8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GRiBQCAgAEAAAAAAAAAAAAAAAAAAAAAAAAAAAAAAAAAAAAAAAAAAAwMDAB/f38AAFpYA8zMzADAwP8Af39/AAAAAAAAAAAAAAAAAAAAAAAAAAAAIQAAABgAAAAUAAAAFygAAJcAAACFSgAAYQUAABAAAAAmAAAACAAAAP//////////MAAAABQAAAAAAAAAewP//4X8AAD/GP//AecAAA=="/>
              </a:ext>
            </a:extLst>
          </p:cNvSpPr>
          <p:nvPr/>
        </p:nvSpPr>
        <p:spPr>
          <a:xfrm>
            <a:off x="6517005" y="95885"/>
            <a:ext cx="5596890" cy="778510"/>
          </a:xfrm>
          <a:prstGeom prst="roundRect">
            <a:avLst>
              <a:gd name="adj" fmla="val 16667"/>
            </a:avLst>
          </a:prstGeom>
          <a:noFill/>
          <a:ln w="38100" cap="flat" cmpd="sng" algn="ctr">
            <a:solidFill>
              <a:srgbClr val="0C0C0C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 cap="none">
                <a:solidFill>
                  <a:srgbClr val="000000"/>
                </a:solidFill>
              </a:defRPr>
            </a:pPr>
            <a:endParaRPr lang="en-gb" cap="none"/>
          </a:p>
        </p:txBody>
      </p:sp>
      <p:sp>
        <p:nvSpPr>
          <p:cNvPr id="5" name="SlideSubtitle2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0AAAAAkAAAAEgAAACQAAAASAAAAAAAAAAAAAAAAAAAAAEAAABQAAAAAAAAAAAA4D8AAAAAAADgPwAAAAAAAOA/AAAAAAAA4D8AAAAAAADgPwAAAAAAAOA/AAAAAAAA4D8AAAAAAADgPwAAAAAAAOA/AAAAAAAA4D8CAAAAjAAAAAAAAAAAAAAA////AACAgAgAAAAAAAAAAAAAAAAAAAAAAAAAAAAAAAAAAAAAeAAAAAEAAABAAAAAAAAAAAAAAAB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CAgAEAAAAAAAAAAAAAAAAAAAAAAAAAAAAAAAAAAAAAAAAAAP///wJ/f38AAFpYA8zMzADAwP8Af39/AAAAAAAAAAAAAAAAAAAAAAAAAAAAIQAAABgAAAAUAAAAAAAAAGcnAADDCwAAMCoAABAAAAAmAAAACAAAAP//////////MAAAABQAAAAAAAAAAAD//wAAAQAAAP//AAABAA=="/>
              </a:ext>
            </a:extLst>
          </p:cNvSpPr>
          <p:nvPr/>
        </p:nvSpPr>
        <p:spPr>
          <a:xfrm>
            <a:off x="0" y="6405245"/>
            <a:ext cx="1911985" cy="4527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 defTabSz="914400">
              <a:lnSpc>
                <a:spcPct val="110000"/>
              </a:lnSpc>
              <a:spcBef>
                <a:spcPts val="920"/>
              </a:spcBef>
              <a:buNone/>
              <a:tabLst/>
              <a:defRPr lang="en-us" sz="2025" cap="all">
                <a:solidFill>
                  <a:srgbClr val="000000"/>
                </a:solidFill>
                <a:latin typeface="Buxton Sketch" pitchFamily="4" charset="0"/>
                <a:ea typeface="Tw Cen MT" pitchFamily="2" charset="0"/>
                <a:cs typeface="Tw Cen MT" pitchFamily="2" charset="0"/>
              </a:defRPr>
            </a:pPr>
            <a:r>
              <a:t>The STEM Cell</a:t>
            </a:r>
          </a:p>
        </p:txBody>
      </p:sp>
      <p:pic>
        <p:nvPicPr>
          <p:cNvPr id="6" name="Picture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8_UjDTYBMAAAAlAAAAEQAAAC0A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QAAAAAAAAACAAAAAAAAAAEAAAAAAAAAPAAAANb///8qAAAAZAAAAGQAAAAAAAAAy8vLADwAAADW////KgAAAGQAAABkAAAAAAAAAAcAAAA4AAAAAAAAAAAAAAAAAAAA////AAAAAAAAAAAAAAAAAAAAAAAAAAAAAAAAAAAAAABkAAAAZAAAAAAAAAAjAAAABAAAAGQAAAAXAAAAFAAAAAAAAAAAAAAA/38AAP9/AAAAAAAACQAAAAQAAAAgHwAAHgAAAGgAAAAAAAAAAAAAAAAAAAAAAAAAAAAAABAnAAAQJwAAAAAAAAAAAAAAAAAAAAAAAAAAAAAAAAAAAAAAAAAAAABQAAAAAAAAAMDA/wAAAAAAAAAAAAAAAAAAAAAAZAAAAAAAAAB/f38ACgAAACIAAAAYAAAAAAAAAAAAAAAAAAAAAAAAAAAAAAAAAAAAJAAAACQAAAAAAAAABwAAAAAAAAAAAAAAAAAAAAAAAAAAAAAAAAAAAH9/fwAlAAAAWAAAAAAAAAAAAAAAAAAAAAAAAAAAAAAAAAAAAAAAAAAAAAAAAAAAAAAAAAAAAAAAPwAAAAAAAACghgEAAAAAAAAAAAAAAAAADAAAAAEAAAAAAAAAAAAAAAAAAAAfAAAAVAAAAABkYgUAgIABAAAAAAAAAAAAAAAAAAAAAAAAAAAAAAAAAAAAAAAAAAD///8Cf39/AAAAAADLy8sAwMD/AH9/fwAAAAAAAAAAAAAAAAD///8AAAAAACEAAAAYAAAAFAAAAEkDAAAvIAAAIAoAAGcn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534035" y="5231765"/>
            <a:ext cx="1111885" cy="1173480"/>
          </a:xfrm>
          <a:prstGeom prst="rect">
            <a:avLst/>
          </a:prstGeom>
          <a:noFill/>
          <a:ln>
            <a:noFill/>
          </a:ln>
          <a:effectLst>
            <a:outerShdw blurRad="50800" dist="37717" dir="8100000" algn="tr">
              <a:srgbClr val="000000">
                <a:alpha val="40000"/>
              </a:srgbClr>
            </a:outerShdw>
          </a:effectLst>
        </p:spPr>
      </p:pic>
      <p:sp>
        <p:nvSpPr>
          <p:cNvPr id="7" name="DateTime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LSkAAAAAAAC1SQAAdgUAABAAAAAmAAAACAAAAAEAAAAAAAAAMAAAABQAAAAAAAAAAAD//wAAAQAAAP//AAABAA=="/>
              </a:ext>
            </a:extLst>
          </p:cNvSpPr>
          <p:nvPr>
            <p:ph type="dt" sz="quarter" idx="10"/>
          </p:nvPr>
        </p:nvSpPr>
        <p:spPr>
          <a:xfrm>
            <a:off x="6693535" y="0"/>
            <a:ext cx="5288280" cy="887730"/>
          </a:xfrm>
        </p:spPr>
        <p:txBody>
          <a:bodyPr/>
          <a:lstStyle/>
          <a:p>
            <a:pPr algn="ctr">
              <a:defRPr lang="en-us" sz="3600" cap="none">
                <a:solidFill>
                  <a:srgbClr val="000000"/>
                </a:solidFill>
                <a:latin typeface="Buxton Sketch" pitchFamily="4" charset="0"/>
                <a:ea typeface="Buxton Sketch" pitchFamily="4" charset="0"/>
                <a:cs typeface="Buxton Sketch" pitchFamily="4" charset="0"/>
              </a:defRPr>
            </a:pPr>
            <a:fld id="{3F4A451D-53D2-1FB3-9CF2-A5E60BBC6AF0}" type="datetime2">
              <a:rPr lang="en-US" sz="3200"/>
              <a:t>Monday, May 30, 2022</a:t>
            </a:fld>
            <a:endParaRPr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885643-9ACD-4E49-AC9E-ABF7F3E28B84}"/>
              </a:ext>
            </a:extLst>
          </p:cNvPr>
          <p:cNvSpPr txBox="1"/>
          <p:nvPr/>
        </p:nvSpPr>
        <p:spPr>
          <a:xfrm>
            <a:off x="10198417" y="6478616"/>
            <a:ext cx="1993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cap="none" spc="0" baseline="0">
                <a:solidFill>
                  <a:schemeClr val="tx1"/>
                </a:solidFill>
                <a:effectLst/>
                <a:latin typeface="Tw Cen MT" pitchFamily="2" charset="0"/>
                <a:ea typeface="Tw Cen MT" pitchFamily="2" charset="0"/>
                <a:cs typeface="Tw Cen MT" pitchFamily="2" charset="0"/>
              </a:defRPr>
            </a:lvl1pPr>
            <a:lvl2pPr marL="4572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cap="none" spc="0" baseline="0">
                <a:solidFill>
                  <a:schemeClr val="tx1"/>
                </a:solidFill>
                <a:effectLst/>
                <a:latin typeface="Tw Cen MT" pitchFamily="2" charset="0"/>
                <a:ea typeface="Tw Cen MT" pitchFamily="2" charset="0"/>
                <a:cs typeface="Tw Cen MT" pitchFamily="2" charset="0"/>
              </a:defRPr>
            </a:lvl2pPr>
            <a:lvl3pPr marL="9144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cap="none" spc="0" baseline="0">
                <a:solidFill>
                  <a:schemeClr val="tx1"/>
                </a:solidFill>
                <a:effectLst/>
                <a:latin typeface="Tw Cen MT" pitchFamily="2" charset="0"/>
                <a:ea typeface="Tw Cen MT" pitchFamily="2" charset="0"/>
                <a:cs typeface="Tw Cen MT" pitchFamily="2" charset="0"/>
              </a:defRPr>
            </a:lvl3pPr>
            <a:lvl4pPr marL="13716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cap="none" spc="0" baseline="0">
                <a:solidFill>
                  <a:schemeClr val="tx1"/>
                </a:solidFill>
                <a:effectLst/>
                <a:latin typeface="Tw Cen MT" pitchFamily="2" charset="0"/>
                <a:ea typeface="Tw Cen MT" pitchFamily="2" charset="0"/>
                <a:cs typeface="Tw Cen MT" pitchFamily="2" charset="0"/>
              </a:defRPr>
            </a:lvl4pPr>
            <a:lvl5pPr marL="18288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cap="none" spc="0" baseline="0">
                <a:solidFill>
                  <a:schemeClr val="tx1"/>
                </a:solidFill>
                <a:effectLst/>
                <a:latin typeface="Tw Cen MT" pitchFamily="2" charset="0"/>
                <a:ea typeface="Tw Cen MT" pitchFamily="2" charset="0"/>
                <a:cs typeface="Tw Cen MT" pitchFamily="2" charset="0"/>
              </a:defRPr>
            </a:lvl5pPr>
            <a:lvl6pPr marL="2286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cap="none" spc="0" baseline="0">
                <a:solidFill>
                  <a:schemeClr val="tx1"/>
                </a:solidFill>
                <a:effectLst/>
                <a:latin typeface="Tw Cen MT" pitchFamily="2" charset="0"/>
                <a:ea typeface="Tw Cen MT" pitchFamily="2" charset="0"/>
                <a:cs typeface="Tw Cen MT" pitchFamily="2" charset="0"/>
              </a:defRPr>
            </a:lvl6pPr>
            <a:lvl7pPr marL="27432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cap="none" spc="0" baseline="0">
                <a:solidFill>
                  <a:schemeClr val="tx1"/>
                </a:solidFill>
                <a:effectLst/>
                <a:latin typeface="Tw Cen MT" pitchFamily="2" charset="0"/>
                <a:ea typeface="Tw Cen MT" pitchFamily="2" charset="0"/>
                <a:cs typeface="Tw Cen MT" pitchFamily="2" charset="0"/>
              </a:defRPr>
            </a:lvl7pPr>
            <a:lvl8pPr marL="32004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cap="none" spc="0" baseline="0">
                <a:solidFill>
                  <a:schemeClr val="tx1"/>
                </a:solidFill>
                <a:effectLst/>
                <a:latin typeface="Tw Cen MT" pitchFamily="2" charset="0"/>
                <a:ea typeface="Tw Cen MT" pitchFamily="2" charset="0"/>
                <a:cs typeface="Tw Cen MT" pitchFamily="2" charset="0"/>
              </a:defRPr>
            </a:lvl8pPr>
            <a:lvl9pPr marL="36576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cap="none" spc="0" baseline="0">
                <a:solidFill>
                  <a:schemeClr val="tx1"/>
                </a:solidFill>
                <a:effectLst/>
                <a:latin typeface="Tw Cen MT" pitchFamily="2" charset="0"/>
                <a:ea typeface="Tw Cen MT" pitchFamily="2" charset="0"/>
                <a:cs typeface="Tw Cen MT" pitchFamily="2" charset="0"/>
              </a:defRPr>
            </a:lvl9pPr>
          </a:lstStyle>
          <a:p>
            <a:pPr algn="ctr"/>
            <a:r>
              <a:rPr lang="en-GB" dirty="0">
                <a:solidFill>
                  <a:schemeClr val="tx2">
                    <a:lumMod val="10000"/>
                  </a:schemeClr>
                </a:solidFill>
                <a:latin typeface="Buxton Sketch" panose="03080500000500000004" pitchFamily="66" charset="0"/>
              </a:rPr>
              <a:t>www.thestemcell.net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1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QAAAA0AAAAAkAAAAEgAAACQAAAASAAAAAAAAAABAAAAAAAAAAEAAABQAAAAhbacS3FV1T8AAAAAAAAAAA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BAAAAAAAAAAwMDAA8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GRiBQCAgAEAAAAAAAAAAAAAAAAAAAAAAAAAAAAAAAAAAAAAAAAAAAwMDAB/f38AAFpYA8zMzADAwP8Af39/AAAAAAAAAAAAAAAAAAAAAAAAAAAAIQAAABgAAAAUAAAAFygAAJcAAACFSgAAYQUAABAAAAAmAAAACAAAAP//////////MAAAABQAAAAAAAAAewP//4X8AAD/GP//AecAAA=="/>
              </a:ext>
            </a:extLst>
          </p:cNvSpPr>
          <p:nvPr/>
        </p:nvSpPr>
        <p:spPr>
          <a:xfrm>
            <a:off x="6517005" y="95885"/>
            <a:ext cx="5596890" cy="778510"/>
          </a:xfrm>
          <a:prstGeom prst="roundRect">
            <a:avLst>
              <a:gd name="adj" fmla="val 16667"/>
            </a:avLst>
          </a:prstGeom>
          <a:noFill/>
          <a:ln w="38100" cap="flat" cmpd="sng" algn="ctr">
            <a:solidFill>
              <a:srgbClr val="0C0C0C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 cap="none">
                <a:solidFill>
                  <a:srgbClr val="000000"/>
                </a:solidFill>
              </a:defRPr>
            </a:pPr>
            <a:endParaRPr lang="en-gb" cap="none"/>
          </a:p>
        </p:txBody>
      </p:sp>
      <p:sp>
        <p:nvSpPr>
          <p:cNvPr id="5" name="SlideSubtitle2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0AAAAAkAAAAEgAAACQAAAASAAAAAAAAAAAAAAAAAAAAAEAAABQAAAAAAAAAAAA4D8AAAAAAADgPwAAAAAAAOA/AAAAAAAA4D8AAAAAAADgPwAAAAAAAOA/AAAAAAAA4D8AAAAAAADgPwAAAAAAAOA/AAAAAAAA4D8CAAAAjAAAAAAAAAAAAAAA////AACAgAgAAAAAAAAAAAAAAAAAAAAAAAAAAAAAAAAAAAAAeAAAAAEAAABAAAAAAAAAAAAAAAB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CAgAEAAAAAAAAAAAAAAAAAAAAAAAAAAAAAAAAAAAAAAAAAAP///wJ/f38AAFpYA8zMzADAwP8Af39/AAAAAAAAAAAAAAAAAAAAAAAAAAAAIQAAABgAAAAUAAAAAAAAAGcnAADDCwAAMCoAABAAAAAmAAAACAAAAP//////////MAAAABQAAAAAAAAAAAD//wAAAQAAAP//AAABAA=="/>
              </a:ext>
            </a:extLst>
          </p:cNvSpPr>
          <p:nvPr/>
        </p:nvSpPr>
        <p:spPr>
          <a:xfrm>
            <a:off x="0" y="6405245"/>
            <a:ext cx="1911985" cy="4527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 defTabSz="914400">
              <a:lnSpc>
                <a:spcPct val="110000"/>
              </a:lnSpc>
              <a:spcBef>
                <a:spcPts val="920"/>
              </a:spcBef>
              <a:buNone/>
              <a:tabLst/>
              <a:defRPr lang="en-us" sz="2025" cap="all">
                <a:solidFill>
                  <a:srgbClr val="000000"/>
                </a:solidFill>
                <a:latin typeface="Buxton Sketch" pitchFamily="4" charset="0"/>
                <a:ea typeface="Tw Cen MT" pitchFamily="2" charset="0"/>
                <a:cs typeface="Tw Cen MT" pitchFamily="2" charset="0"/>
              </a:defRPr>
            </a:pPr>
            <a:r>
              <a:t>The STEM Cell</a:t>
            </a:r>
          </a:p>
        </p:txBody>
      </p:sp>
      <p:sp>
        <p:nvSpPr>
          <p:cNvPr id="7" name="DateTimeArea1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GRiBQCAgAEAAAAAAAAAAAAAAAAAAAAAAAAAAAAAAAAAAAAAAAAAAP///wJ/f38AAFpYA8zMzADAwP8Af39/AAAAAAAAAAAAAAAAAAAAAAAAAAAAIQAAABgAAAAUAAAALSkAAAAAAAC1SQAAdgUAABAAAAAmAAAACAAAAP//////////MAAAABQAAAAAAAAAAAD//wAAAQAAAP//AAABAA=="/>
              </a:ext>
            </a:extLst>
          </p:cNvSpPr>
          <p:nvPr/>
        </p:nvSpPr>
        <p:spPr>
          <a:xfrm>
            <a:off x="6693535" y="0"/>
            <a:ext cx="5288280" cy="8877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ctr"/>
          <a:lstStyle/>
          <a:p>
            <a:pPr algn="ctr" defTabSz="449580">
              <a:tabLst/>
              <a:defRPr lang="en-us" sz="3600" cap="none">
                <a:solidFill>
                  <a:srgbClr val="000000"/>
                </a:solidFill>
                <a:latin typeface="Buxton Sketch" pitchFamily="4" charset="0"/>
                <a:ea typeface="Buxton Sketch" pitchFamily="4" charset="0"/>
                <a:cs typeface="Buxton Sketch" pitchFamily="4" charset="0"/>
              </a:defRPr>
            </a:pPr>
            <a:fld id="{3F4A63B0-FED2-1F95-9CF2-08C02DBC6A5D}" type="datetime2">
              <a:rPr lang="en-US" sz="3200"/>
              <a:t>Monday, May 30, 2022</a:t>
            </a:fld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5D6BFA-CE70-4533-8E08-9A49E212F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385" y="1018162"/>
            <a:ext cx="11465560" cy="4821676"/>
          </a:xfrm>
          <a:prstGeom prst="rect">
            <a:avLst/>
          </a:prstGeom>
        </p:spPr>
      </p:pic>
      <p:sp>
        <p:nvSpPr>
          <p:cNvPr id="10" name="TextBox 8">
            <a:extLst>
              <a:ext uri="{FF2B5EF4-FFF2-40B4-BE49-F238E27FC236}">
                <a16:creationId xmlns:a16="http://schemas.microsoft.com/office/drawing/2014/main" id="{54938838-7D21-47A6-B802-BEDDE29F4B8E}"/>
              </a:ext>
            </a:extLst>
          </p:cNvPr>
          <p:cNvSpPr txBox="1"/>
          <p:nvPr/>
        </p:nvSpPr>
        <p:spPr>
          <a:xfrm>
            <a:off x="10198417" y="6478616"/>
            <a:ext cx="1993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cap="none" spc="0" baseline="0">
                <a:solidFill>
                  <a:schemeClr val="tx1"/>
                </a:solidFill>
                <a:effectLst/>
                <a:latin typeface="Tw Cen MT" pitchFamily="2" charset="0"/>
                <a:ea typeface="Tw Cen MT" pitchFamily="2" charset="0"/>
                <a:cs typeface="Tw Cen MT" pitchFamily="2" charset="0"/>
              </a:defRPr>
            </a:lvl1pPr>
            <a:lvl2pPr marL="4572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cap="none" spc="0" baseline="0">
                <a:solidFill>
                  <a:schemeClr val="tx1"/>
                </a:solidFill>
                <a:effectLst/>
                <a:latin typeface="Tw Cen MT" pitchFamily="2" charset="0"/>
                <a:ea typeface="Tw Cen MT" pitchFamily="2" charset="0"/>
                <a:cs typeface="Tw Cen MT" pitchFamily="2" charset="0"/>
              </a:defRPr>
            </a:lvl2pPr>
            <a:lvl3pPr marL="9144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cap="none" spc="0" baseline="0">
                <a:solidFill>
                  <a:schemeClr val="tx1"/>
                </a:solidFill>
                <a:effectLst/>
                <a:latin typeface="Tw Cen MT" pitchFamily="2" charset="0"/>
                <a:ea typeface="Tw Cen MT" pitchFamily="2" charset="0"/>
                <a:cs typeface="Tw Cen MT" pitchFamily="2" charset="0"/>
              </a:defRPr>
            </a:lvl3pPr>
            <a:lvl4pPr marL="13716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cap="none" spc="0" baseline="0">
                <a:solidFill>
                  <a:schemeClr val="tx1"/>
                </a:solidFill>
                <a:effectLst/>
                <a:latin typeface="Tw Cen MT" pitchFamily="2" charset="0"/>
                <a:ea typeface="Tw Cen MT" pitchFamily="2" charset="0"/>
                <a:cs typeface="Tw Cen MT" pitchFamily="2" charset="0"/>
              </a:defRPr>
            </a:lvl4pPr>
            <a:lvl5pPr marL="18288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cap="none" spc="0" baseline="0">
                <a:solidFill>
                  <a:schemeClr val="tx1"/>
                </a:solidFill>
                <a:effectLst/>
                <a:latin typeface="Tw Cen MT" pitchFamily="2" charset="0"/>
                <a:ea typeface="Tw Cen MT" pitchFamily="2" charset="0"/>
                <a:cs typeface="Tw Cen MT" pitchFamily="2" charset="0"/>
              </a:defRPr>
            </a:lvl5pPr>
            <a:lvl6pPr marL="2286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cap="none" spc="0" baseline="0">
                <a:solidFill>
                  <a:schemeClr val="tx1"/>
                </a:solidFill>
                <a:effectLst/>
                <a:latin typeface="Tw Cen MT" pitchFamily="2" charset="0"/>
                <a:ea typeface="Tw Cen MT" pitchFamily="2" charset="0"/>
                <a:cs typeface="Tw Cen MT" pitchFamily="2" charset="0"/>
              </a:defRPr>
            </a:lvl6pPr>
            <a:lvl7pPr marL="27432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cap="none" spc="0" baseline="0">
                <a:solidFill>
                  <a:schemeClr val="tx1"/>
                </a:solidFill>
                <a:effectLst/>
                <a:latin typeface="Tw Cen MT" pitchFamily="2" charset="0"/>
                <a:ea typeface="Tw Cen MT" pitchFamily="2" charset="0"/>
                <a:cs typeface="Tw Cen MT" pitchFamily="2" charset="0"/>
              </a:defRPr>
            </a:lvl7pPr>
            <a:lvl8pPr marL="32004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cap="none" spc="0" baseline="0">
                <a:solidFill>
                  <a:schemeClr val="tx1"/>
                </a:solidFill>
                <a:effectLst/>
                <a:latin typeface="Tw Cen MT" pitchFamily="2" charset="0"/>
                <a:ea typeface="Tw Cen MT" pitchFamily="2" charset="0"/>
                <a:cs typeface="Tw Cen MT" pitchFamily="2" charset="0"/>
              </a:defRPr>
            </a:lvl8pPr>
            <a:lvl9pPr marL="36576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cap="none" spc="0" baseline="0">
                <a:solidFill>
                  <a:schemeClr val="tx1"/>
                </a:solidFill>
                <a:effectLst/>
                <a:latin typeface="Tw Cen MT" pitchFamily="2" charset="0"/>
                <a:ea typeface="Tw Cen MT" pitchFamily="2" charset="0"/>
                <a:cs typeface="Tw Cen MT" pitchFamily="2" charset="0"/>
              </a:defRPr>
            </a:lvl9pPr>
          </a:lstStyle>
          <a:p>
            <a:pPr algn="ctr"/>
            <a:r>
              <a:rPr lang="en-GB" dirty="0">
                <a:solidFill>
                  <a:schemeClr val="tx2">
                    <a:lumMod val="10000"/>
                  </a:schemeClr>
                </a:solidFill>
                <a:latin typeface="Buxton Sketch" panose="03080500000500000004" pitchFamily="66" charset="0"/>
              </a:rPr>
              <a:t>www.thestemcell.net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BEB669-8166-407D-B127-982503E0055C}"/>
              </a:ext>
            </a:extLst>
          </p:cNvPr>
          <p:cNvSpPr/>
          <p:nvPr/>
        </p:nvSpPr>
        <p:spPr>
          <a:xfrm>
            <a:off x="378690" y="277091"/>
            <a:ext cx="269645" cy="6192000"/>
          </a:xfrm>
          <a:prstGeom prst="rect">
            <a:avLst/>
          </a:prstGeom>
          <a:solidFill>
            <a:srgbClr val="FFFF00"/>
          </a:solidFill>
          <a:ln w="3175">
            <a:solidFill>
              <a:srgbClr val="000000"/>
            </a:solidFill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6" name="Picture1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8_UjDTYBMAAAAlAAAAEQAAAC0A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QAAAAAAAAACAAAAAAAAAAEAAAAAAAAAPAAAANb///8qAAAAZAAAAGQAAAAAAAAAy8vLADwAAADW////KgAAAGQAAABkAAAAAAAAAAcAAAA4AAAAAAAAAAAAAAAAAAAA////AAAAAAAAAAAAAAAAAAAAAAAAAAAAAAAAAAAAAABkAAAAZAAAAAAAAAAjAAAABAAAAGQAAAAXAAAAFAAAAAAAAAAAAAAA/38AAP9/AAAAAAAACQAAAAQAAAAAAAAAHgAAAGgAAAAAAAAAAAAAAAAAAAAAAAAAAAAAABAnAAAQJwAAAAAAAAAAAAAAAAAAAAAAAAAAAAAAAAAAAAAAAAAAAABQAAAAAAAAAMDA/wAAAAAAAAAAAAAAAAAAAAAAZAAAAAAAAAB/f38ACgAAACIAAAAYAAAAAAAAAAAAAAAAAAAAAAAAAAAAAAAAAAAAJAAAACQAAAAAAAAABwAAAAAAAAAAAAAAAAAAAAAAAAAAAAAAAAAAAH9/fwAlAAAAWAAAAAAAAAAAAAAAAAAAAAAAAAAAAAAAAAAAAAAAAAAAAAAAAAAAAAAAAAAAAAAAPwAAAAAAAACghgEAAAAAAAAAAAAAAAAADAAAAAEAAAAAAAAAAAAAAAAAAAAfAAAAVAAAAABkYgUAgIABAAAAAAAAAAAAAAAAAAAAAAAAAAAAAAAAAAAAAAAAAAD///8Cf39/AAAAAADLy8sAwMD/AH9/fwAAAAAAAAAAAAAAAAD///8AAAAAACEAAAAYAAAAFAAAAEkDAAAvIAAAIAoAAGcn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534035" y="5231765"/>
            <a:ext cx="1111885" cy="1173480"/>
          </a:xfrm>
          <a:prstGeom prst="rect">
            <a:avLst/>
          </a:prstGeom>
          <a:noFill/>
          <a:ln>
            <a:noFill/>
          </a:ln>
          <a:effectLst>
            <a:outerShdw blurRad="50800" dist="37717" dir="8100000" algn="tr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4365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A48259B-02B4-4891-ADEC-CC433468E700}"/>
              </a:ext>
            </a:extLst>
          </p:cNvPr>
          <p:cNvSpPr/>
          <p:nvPr/>
        </p:nvSpPr>
        <p:spPr>
          <a:xfrm>
            <a:off x="378690" y="277091"/>
            <a:ext cx="269645" cy="6192000"/>
          </a:xfrm>
          <a:prstGeom prst="rect">
            <a:avLst/>
          </a:prstGeom>
          <a:solidFill>
            <a:srgbClr val="FFFF00"/>
          </a:solidFill>
          <a:ln w="3175">
            <a:solidFill>
              <a:srgbClr val="000000"/>
            </a:solidFill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2" name="Picture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8_UjDTYBMAAAAlAAAAEQAAAC8B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AcAAAA4AAAAAAAAAAAAAAAAAAAA////AAAAAAAAAAAAAAAAAAAAAAAAAAAAAAAAAAAAAABkAAAAZAAAAAAAAAAjAAAABAAAAGQAAAAXAAAAFAAAAAAAAAAAAAAA/38AAP9/AAAAAAAACQAAAAQAAAA5Pw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BkYgUAgIABAAAAAAAAAAAAAAAAAAAAAAAAAAAAAAAAAAAAAAAAAAD///8Cf39/AABaWAPMzMwAwMD/AH9/fwAAAAAAAAAAAAAAAAD///8AAAAAACEAAAAYAAAAFAAAAOgAAAAMAQAArzQAAP0oAAAQAAAAJgAAAAgAAAD//////////zAAAAAUAAAAAAAAAAAA//8AAAEAAAD//wAAAQA="/>
              </a:ext>
            </a:extLst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8405" y="621374"/>
            <a:ext cx="7555065" cy="5615251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Textbox1"/>
          <p:cNvSpPr txBox="1"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EgAAAE8B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PUNAAD/fwAA/38AAAAAAAAJAAAABAAAAP/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GRiBQCAgAEAAAAAAAAAAAAAAAAAAAAAAAAAAAAAAAAAAAAAAAAAAP///wJ/f38AAFpYA8zMzADAwP8Af39/AAAAAAAAAAAAAAAAAAAAAAAAAAAAIQAAABgAAAAUAAAAmjUAAJQMAAD8SQAARBcAABAgAAAmAAAACAAAAP//////////MAAAABQAAAAAAAAAAAD//wAAAQAAAP//AAABAA=="/>
              </a:ext>
            </a:extLst>
          </p:cNvSpPr>
          <p:nvPr/>
        </p:nvSpPr>
        <p:spPr>
          <a:xfrm>
            <a:off x="8713470" y="2044700"/>
            <a:ext cx="3313430" cy="17373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 algn="ctr">
              <a:defRPr lang="en-us" sz="3600" cap="none">
                <a:solidFill>
                  <a:srgbClr val="000000"/>
                </a:solidFill>
                <a:latin typeface="Buxton Sketch" pitchFamily="4" charset="0"/>
                <a:ea typeface="Buxton Sketch" pitchFamily="4" charset="0"/>
                <a:cs typeface="Buxton Sketch" pitchFamily="4" charset="0"/>
              </a:defRPr>
            </a:pPr>
            <a:r>
              <a:t>This slide carries a very important message</a:t>
            </a:r>
          </a:p>
        </p:txBody>
      </p:sp>
      <p:sp>
        <p:nvSpPr>
          <p:cNvPr id="4" name="Textbox2"/>
          <p:cNvSpPr txBox="1"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EgAAAE8B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PUNAAD/fwAA/38AAAAAAAAJAAAABAAAAMoz0DM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GRiBQCAgAEAAAAAAAAAAAAAAAAAAAAAAAAAAAAAAAAAAAAAAAAAAP///wJ/f38AAFpYA8zMzADAwP8Af39/AAAAAAAAAAAAAAAAAAAAAAAAAAAAIQAAABgAAAAUAAAAjTUAADMBAADvSQAAIwUAABAgAAAmAAAACAAAAP//////////MAAAABQAAAAAAAAAAAD//wAAAQAAAP//AAABAA=="/>
              </a:ext>
            </a:extLst>
          </p:cNvSpPr>
          <p:nvPr/>
        </p:nvSpPr>
        <p:spPr>
          <a:xfrm>
            <a:off x="8705215" y="194945"/>
            <a:ext cx="3313430" cy="6400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 algn="ctr">
              <a:defRPr lang="en-us" sz="3600" cap="none">
                <a:solidFill>
                  <a:srgbClr val="000000"/>
                </a:solidFill>
                <a:latin typeface="Buxton Sketch" pitchFamily="4" charset="0"/>
                <a:ea typeface="Buxton Sketch" pitchFamily="4" charset="0"/>
                <a:cs typeface="Buxton Sketch" pitchFamily="4" charset="0"/>
              </a:defRPr>
            </a:pPr>
            <a:r>
              <a:t>Before we start</a:t>
            </a:r>
          </a:p>
        </p:txBody>
      </p:sp>
      <p:sp>
        <p:nvSpPr>
          <p:cNvPr id="5" name="Textbox3"/>
          <p:cNvSpPr txBox="1"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EgAAAE8B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PUNAAD/fwAA/38AAAAAAAAJAAAABAAAAMoz0DM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GRiBQCAgAEAAAAAAAAAAAAAAAAAAAAAAAAAAAAAAAAAAAAAAAAAAP///wJ/f38AAFpYA8zMzADAwP8Af39/AAAAAAAAAAAAAAAAAAAAAAAAAAAAIQAAABgAAAAUAAAAKDUAAHgaAABuSgAAiCgAABAgAAAmAAAACAAAAP//////////MAAAABQAAAAAAAAAAAD//wAAAQAAAP//AAABAA=="/>
              </a:ext>
            </a:extLst>
          </p:cNvSpPr>
          <p:nvPr/>
        </p:nvSpPr>
        <p:spPr>
          <a:xfrm>
            <a:off x="8641080" y="4302760"/>
            <a:ext cx="3458210" cy="2286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 algn="ctr">
              <a:defRPr lang="en-us" sz="3600" cap="none">
                <a:solidFill>
                  <a:srgbClr val="000000"/>
                </a:solidFill>
                <a:latin typeface="Buxton Sketch" pitchFamily="4" charset="0"/>
                <a:ea typeface="Buxton Sketch" pitchFamily="4" charset="0"/>
                <a:cs typeface="Buxton Sketch" pitchFamily="4" charset="0"/>
              </a:defRPr>
            </a:pPr>
            <a:r>
              <a:t>(c) Glasbergen.com </a:t>
            </a:r>
          </a:p>
          <a:p>
            <a:pPr algn="ctr">
              <a:defRPr lang="en-us" sz="3600" cap="none">
                <a:solidFill>
                  <a:srgbClr val="000000"/>
                </a:solidFill>
                <a:latin typeface="Buxton Sketch" pitchFamily="4" charset="0"/>
                <a:ea typeface="Buxton Sketch" pitchFamily="4" charset="0"/>
                <a:cs typeface="Buxton Sketch" pitchFamily="4" charset="0"/>
              </a:defRPr>
            </a:pPr>
            <a:endParaRPr/>
          </a:p>
          <a:p>
            <a:pPr algn="ctr">
              <a:defRPr lang="en-us" sz="3600" cap="none">
                <a:solidFill>
                  <a:srgbClr val="000000"/>
                </a:solidFill>
                <a:latin typeface="Buxton Sketch" pitchFamily="4" charset="0"/>
                <a:ea typeface="Buxton Sketch" pitchFamily="4" charset="0"/>
                <a:cs typeface="Buxton Sketch" pitchFamily="4" charset="0"/>
              </a:defRPr>
            </a:pPr>
            <a:r>
              <a:t>(Reproduced with permission)</a:t>
            </a:r>
          </a:p>
        </p:txBody>
      </p:sp>
      <p:sp>
        <p:nvSpPr>
          <p:cNvPr id="6" name="SlideSubtitle2">
            <a:extLst>
              <a:ext uri="{FF2B5EF4-FFF2-40B4-BE49-F238E27FC236}">
                <a16:creationId xmlns:a16="http://schemas.microsoft.com/office/drawing/2014/main" id="{A3B5F8AD-E44C-444F-979A-458C353F279D}"/>
              </a:ext>
            </a:extLst>
          </p:cNvPr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0AAAAAkAAAAEgAAACQAAAASAAAAAAAAAAAAAAAAAAAAAEAAABQAAAAAAAAAAAA4D8AAAAAAADgPwAAAAAAAOA/AAAAAAAA4D8AAAAAAADgPwAAAAAAAOA/AAAAAAAA4D8AAAAAAADgPwAAAAAAAOA/AAAAAAAA4D8CAAAAjAAAAAAAAAAAAAAA////AACAgAgAAAAAAAAAAAAAAAAAAAAAAAAAAAAAAAAAAAAAeAAAAAEAAABAAAAAAAAAAAAAAAB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CAgAEAAAAAAAAAAAAAAAAAAAAAAAAAAAAAAAAAAAAAAAAAAP///wJ/f38AAFpYA8zMzADAwP8Af39/AAAAAAAAAAAAAAAAAAAAAAAAAAAAIQAAABgAAAAUAAAAAAAAAGcnAADDCwAAMCoAABAAAAAmAAAACAAAAP//////////MAAAABQAAAAAAAAAAAD//wAAAQAAAP//AAABAA=="/>
              </a:ext>
            </a:extLst>
          </p:cNvSpPr>
          <p:nvPr/>
        </p:nvSpPr>
        <p:spPr>
          <a:xfrm>
            <a:off x="0" y="6405245"/>
            <a:ext cx="1911985" cy="4527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 defTabSz="914400">
              <a:lnSpc>
                <a:spcPct val="110000"/>
              </a:lnSpc>
              <a:spcBef>
                <a:spcPts val="920"/>
              </a:spcBef>
              <a:buNone/>
              <a:tabLst/>
              <a:defRPr lang="en-us" sz="2025" cap="all">
                <a:solidFill>
                  <a:srgbClr val="000000"/>
                </a:solidFill>
                <a:latin typeface="Buxton Sketch" pitchFamily="4" charset="0"/>
                <a:ea typeface="Tw Cen MT" pitchFamily="2" charset="0"/>
                <a:cs typeface="Tw Cen MT" pitchFamily="2" charset="0"/>
              </a:defRPr>
            </a:pPr>
            <a:r>
              <a:t>The STEM Cell</a:t>
            </a:r>
          </a:p>
        </p:txBody>
      </p:sp>
      <p:pic>
        <p:nvPicPr>
          <p:cNvPr id="7" name="Picture1">
            <a:extLst>
              <a:ext uri="{FF2B5EF4-FFF2-40B4-BE49-F238E27FC236}">
                <a16:creationId xmlns:a16="http://schemas.microsoft.com/office/drawing/2014/main" id="{FC36D27C-C6DF-4BA9-B1FF-786C8C9BABF9}"/>
              </a:ext>
            </a:extLst>
          </p:cNvPr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8_UjDTYBMAAAAlAAAAEQAAAC0A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QAAAAAAAAACAAAAAAAAAAEAAAAAAAAAPAAAANb///8qAAAAZAAAAGQAAAAAAAAAy8vLADwAAADW////KgAAAGQAAABkAAAAAAAAAAcAAAA4AAAAAAAAAAAAAAAAAAAA////AAAAAAAAAAAAAAAAAAAAAAAAAAAAAAAAAAAAAABkAAAAZAAAAAAAAAAjAAAABAAAAGQAAAAXAAAAFAAAAAAAAAAAAAAA/38AAP9/AAAAAAAACQAAAAQAAAAgHwAAHgAAAGgAAAAAAAAAAAAAAAAAAAAAAAAAAAAAABAnAAAQJwAAAAAAAAAAAAAAAAAAAAAAAAAAAAAAAAAAAAAAAAAAAABQAAAAAAAAAMDA/wAAAAAAAAAAAAAAAAAAAAAAZAAAAAAAAAB/f38ACgAAACIAAAAYAAAAAAAAAAAAAAAAAAAAAAAAAAAAAAAAAAAAJAAAACQAAAAAAAAABwAAAAAAAAAAAAAAAAAAAAAAAAAAAAAAAAAAAH9/fwAlAAAAWAAAAAAAAAAAAAAAAAAAAAAAAAAAAAAAAAAAAAAAAAAAAAAAAAAAAAAAAAAAAAAAPwAAAAAAAACghgEAAAAAAAAAAAAAAAAADAAAAAEAAAAAAAAAAAAAAAAAAAAfAAAAVAAAAABkYgUAgIABAAAAAAAAAAAAAAAAAAAAAAAAAAAAAAAAAAAAAAAAAAD///8Cf39/AAAAAADLy8sAwMD/AH9/fwAAAAAAAAAAAAAAAAD///8AAAAAACEAAAAYAAAAFAAAAEkDAAAvIAAAIAoAAGcn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534035" y="5231765"/>
            <a:ext cx="1111885" cy="1173480"/>
          </a:xfrm>
          <a:prstGeom prst="rect">
            <a:avLst/>
          </a:prstGeom>
          <a:noFill/>
          <a:ln>
            <a:noFill/>
          </a:ln>
          <a:effectLst>
            <a:outerShdw blurRad="50800" dist="37717" dir="8100000" algn="tr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7BEB669-8166-407D-B127-982503E0055C}"/>
              </a:ext>
            </a:extLst>
          </p:cNvPr>
          <p:cNvSpPr/>
          <p:nvPr/>
        </p:nvSpPr>
        <p:spPr>
          <a:xfrm>
            <a:off x="378690" y="277091"/>
            <a:ext cx="269645" cy="6192000"/>
          </a:xfrm>
          <a:prstGeom prst="rect">
            <a:avLst/>
          </a:prstGeom>
          <a:solidFill>
            <a:srgbClr val="FFFF00"/>
          </a:solidFill>
          <a:ln w="3175">
            <a:solidFill>
              <a:srgbClr val="000000"/>
            </a:solidFill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4" name="AutoShape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QAAAA0AAAAAkAAAAEgAAACQAAAASAAAAAAAAAABAAAAAAAAAAEAAABQAAAAhbacS3FV1T8AAAAAAAAAAA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BAAAAAAAAAAwMDAA8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GRiBQCAgAEAAAAAAAAAAAAAAAAAAAAAAAAAAAAAAAAAAAAAAAAAAAwMDAB/f38AAFpYA8zMzADAwP8Af39/AAAAAAAAAAAAAAAAAAAAAAAAAAAAIQAAABgAAAAUAAAAFygAAJcAAACFSgAAYQUAABAAAAAmAAAACAAAAP//////////MAAAABQAAAAAAAAAewP//4X8AAD/GP//AecAAA=="/>
              </a:ext>
            </a:extLst>
          </p:cNvSpPr>
          <p:nvPr/>
        </p:nvSpPr>
        <p:spPr>
          <a:xfrm>
            <a:off x="6517005" y="95885"/>
            <a:ext cx="5596890" cy="778510"/>
          </a:xfrm>
          <a:prstGeom prst="roundRect">
            <a:avLst>
              <a:gd name="adj" fmla="val 16667"/>
            </a:avLst>
          </a:prstGeom>
          <a:noFill/>
          <a:ln w="38100" cap="flat" cmpd="sng" algn="ctr">
            <a:solidFill>
              <a:srgbClr val="0C0C0C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 cap="none">
                <a:solidFill>
                  <a:srgbClr val="000000"/>
                </a:solidFill>
              </a:defRPr>
            </a:pPr>
            <a:endParaRPr lang="en-gb" cap="none"/>
          </a:p>
        </p:txBody>
      </p:sp>
      <p:sp>
        <p:nvSpPr>
          <p:cNvPr id="5" name="SlideSubtitle2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0AAAAAkAAAAEgAAACQAAAASAAAAAAAAAAAAAAAAAAAAAEAAABQAAAAAAAAAAAA4D8AAAAAAADgPwAAAAAAAOA/AAAAAAAA4D8AAAAAAADgPwAAAAAAAOA/AAAAAAAA4D8AAAAAAADgPwAAAAAAAOA/AAAAAAAA4D8CAAAAjAAAAAAAAAAAAAAA////AACAgAgAAAAAAAAAAAAAAAAAAAAAAAAAAAAAAAAAAAAAeAAAAAEAAABAAAAAAAAAAAAAAAB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CAgAEAAAAAAAAAAAAAAAAAAAAAAAAAAAAAAAAAAAAAAAAAAP///wJ/f38AAFpYA8zMzADAwP8Af39/AAAAAAAAAAAAAAAAAAAAAAAAAAAAIQAAABgAAAAUAAAAAAAAAGcnAADDCwAAMCoAABAAAAAmAAAACAAAAP//////////MAAAABQAAAAAAAAAAAD//wAAAQAAAP//AAABAA=="/>
              </a:ext>
            </a:extLst>
          </p:cNvSpPr>
          <p:nvPr/>
        </p:nvSpPr>
        <p:spPr>
          <a:xfrm>
            <a:off x="0" y="6405245"/>
            <a:ext cx="1911985" cy="4527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 defTabSz="914400">
              <a:lnSpc>
                <a:spcPct val="110000"/>
              </a:lnSpc>
              <a:spcBef>
                <a:spcPts val="920"/>
              </a:spcBef>
              <a:buNone/>
              <a:tabLst/>
              <a:defRPr lang="en-us" sz="2025" cap="all">
                <a:solidFill>
                  <a:srgbClr val="000000"/>
                </a:solidFill>
                <a:latin typeface="Buxton Sketch" pitchFamily="4" charset="0"/>
                <a:ea typeface="Tw Cen MT" pitchFamily="2" charset="0"/>
                <a:cs typeface="Tw Cen MT" pitchFamily="2" charset="0"/>
              </a:defRPr>
            </a:pPr>
            <a:r>
              <a:t>The STEM Cell</a:t>
            </a:r>
          </a:p>
        </p:txBody>
      </p:sp>
      <p:pic>
        <p:nvPicPr>
          <p:cNvPr id="6" name="Picture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8_UjDTYBMAAAAlAAAAEQAAAC0A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QAAAAAAAAACAAAAAAAAAAEAAAAAAAAAPAAAANb///8qAAAAZAAAAGQAAAAAAAAAy8vLADwAAADW////KgAAAGQAAABkAAAAAAAAAAcAAAA4AAAAAAAAAAAAAAAAAAAA////AAAAAAAAAAAAAAAAAAAAAAAAAAAAAAAAAAAAAABkAAAAZAAAAAAAAAAjAAAABAAAAGQAAAAXAAAAFAAAAAAAAAAAAAAA/38AAP9/AAAAAAAACQAAAAQAAAAAAAAAHgAAAGgAAAAAAAAAAAAAAAAAAAAAAAAAAAAAABAnAAAQJwAAAAAAAAAAAAAAAAAAAAAAAAAAAAAAAAAAAAAAAAAAAABQAAAAAAAAAMDA/wAAAAAAAAAAAAAAAAAAAAAAZAAAAAAAAAB/f38ACgAAACIAAAAYAAAAAAAAAAAAAAAAAAAAAAAAAAAAAAAAAAAAJAAAACQAAAAAAAAABwAAAAAAAAAAAAAAAAAAAAAAAAAAAAAAAAAAAH9/fwAlAAAAWAAAAAAAAAAAAAAAAAAAAAAAAAAAAAAAAAAAAAAAAAAAAAAAAAAAAAAAAAAAAAAAPwAAAAAAAACghgEAAAAAAAAAAAAAAAAADAAAAAEAAAAAAAAAAAAAAAAAAAAfAAAAVAAAAABkYgUAgIABAAAAAAAAAAAAAAAAAAAAAAAAAAAAAAAAAAAAAAAAAAD///8Cf39/AAAAAADLy8sAwMD/AH9/fwAAAAAAAAAAAAAAAAD///8AAAAAACEAAAAYAAAAFAAAAEkDAAAvIAAAIAoAAGcn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534035" y="5231765"/>
            <a:ext cx="1111885" cy="1173480"/>
          </a:xfrm>
          <a:prstGeom prst="rect">
            <a:avLst/>
          </a:prstGeom>
          <a:noFill/>
          <a:ln>
            <a:noFill/>
          </a:ln>
          <a:effectLst>
            <a:outerShdw blurRad="50800" dist="37717" dir="8100000" algn="tr">
              <a:srgbClr val="000000">
                <a:alpha val="40000"/>
              </a:srgbClr>
            </a:outerShdw>
          </a:effectLst>
        </p:spPr>
      </p:pic>
      <p:sp>
        <p:nvSpPr>
          <p:cNvPr id="7" name="DateTimeArea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GRiBQCAgAEAAAAAAAAAAAAAAAAAAAAAAAAAAAAAAAAAAAAAAAAAAP///wJ/f38AAFpYA8zMzADAwP8Af39/AAAAAAAAAAAAAAAAAAAAAAAAAAAAIQAAABgAAAAUAAAALSkAAAAAAAC1SQAAdgUAABAAAAAmAAAACAAAAP//////////MAAAABQAAAAAAAAAAAD//wAAAQAAAP//AAABAA=="/>
              </a:ext>
            </a:extLst>
          </p:cNvSpPr>
          <p:nvPr/>
        </p:nvSpPr>
        <p:spPr>
          <a:xfrm>
            <a:off x="6693535" y="0"/>
            <a:ext cx="5288280" cy="8877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ctr"/>
          <a:lstStyle/>
          <a:p>
            <a:pPr algn="ctr" defTabSz="449580">
              <a:tabLst/>
              <a:defRPr lang="en-us" sz="3600" cap="none">
                <a:solidFill>
                  <a:srgbClr val="000000"/>
                </a:solidFill>
                <a:latin typeface="Buxton Sketch" pitchFamily="4" charset="0"/>
                <a:ea typeface="Buxton Sketch" pitchFamily="4" charset="0"/>
                <a:cs typeface="Buxton Sketch" pitchFamily="4" charset="0"/>
              </a:defRPr>
            </a:pPr>
            <a:fld id="{3F4A63B0-FED2-1F95-9CF2-08C02DBC6A5D}" type="datetime2">
              <a:rPr lang="en-US" sz="3200"/>
              <a:t>Monday, May 30, 2022</a:t>
            </a:fld>
            <a:endParaRPr dirty="0"/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54938838-7D21-47A6-B802-BEDDE29F4B8E}"/>
              </a:ext>
            </a:extLst>
          </p:cNvPr>
          <p:cNvSpPr txBox="1"/>
          <p:nvPr/>
        </p:nvSpPr>
        <p:spPr>
          <a:xfrm>
            <a:off x="10198417" y="6478616"/>
            <a:ext cx="1993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cap="none" spc="0" baseline="0">
                <a:solidFill>
                  <a:schemeClr val="tx1"/>
                </a:solidFill>
                <a:effectLst/>
                <a:latin typeface="Tw Cen MT" pitchFamily="2" charset="0"/>
                <a:ea typeface="Tw Cen MT" pitchFamily="2" charset="0"/>
                <a:cs typeface="Tw Cen MT" pitchFamily="2" charset="0"/>
              </a:defRPr>
            </a:lvl1pPr>
            <a:lvl2pPr marL="4572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cap="none" spc="0" baseline="0">
                <a:solidFill>
                  <a:schemeClr val="tx1"/>
                </a:solidFill>
                <a:effectLst/>
                <a:latin typeface="Tw Cen MT" pitchFamily="2" charset="0"/>
                <a:ea typeface="Tw Cen MT" pitchFamily="2" charset="0"/>
                <a:cs typeface="Tw Cen MT" pitchFamily="2" charset="0"/>
              </a:defRPr>
            </a:lvl2pPr>
            <a:lvl3pPr marL="9144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cap="none" spc="0" baseline="0">
                <a:solidFill>
                  <a:schemeClr val="tx1"/>
                </a:solidFill>
                <a:effectLst/>
                <a:latin typeface="Tw Cen MT" pitchFamily="2" charset="0"/>
                <a:ea typeface="Tw Cen MT" pitchFamily="2" charset="0"/>
                <a:cs typeface="Tw Cen MT" pitchFamily="2" charset="0"/>
              </a:defRPr>
            </a:lvl3pPr>
            <a:lvl4pPr marL="13716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cap="none" spc="0" baseline="0">
                <a:solidFill>
                  <a:schemeClr val="tx1"/>
                </a:solidFill>
                <a:effectLst/>
                <a:latin typeface="Tw Cen MT" pitchFamily="2" charset="0"/>
                <a:ea typeface="Tw Cen MT" pitchFamily="2" charset="0"/>
                <a:cs typeface="Tw Cen MT" pitchFamily="2" charset="0"/>
              </a:defRPr>
            </a:lvl4pPr>
            <a:lvl5pPr marL="18288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cap="none" spc="0" baseline="0">
                <a:solidFill>
                  <a:schemeClr val="tx1"/>
                </a:solidFill>
                <a:effectLst/>
                <a:latin typeface="Tw Cen MT" pitchFamily="2" charset="0"/>
                <a:ea typeface="Tw Cen MT" pitchFamily="2" charset="0"/>
                <a:cs typeface="Tw Cen MT" pitchFamily="2" charset="0"/>
              </a:defRPr>
            </a:lvl5pPr>
            <a:lvl6pPr marL="2286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cap="none" spc="0" baseline="0">
                <a:solidFill>
                  <a:schemeClr val="tx1"/>
                </a:solidFill>
                <a:effectLst/>
                <a:latin typeface="Tw Cen MT" pitchFamily="2" charset="0"/>
                <a:ea typeface="Tw Cen MT" pitchFamily="2" charset="0"/>
                <a:cs typeface="Tw Cen MT" pitchFamily="2" charset="0"/>
              </a:defRPr>
            </a:lvl6pPr>
            <a:lvl7pPr marL="27432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cap="none" spc="0" baseline="0">
                <a:solidFill>
                  <a:schemeClr val="tx1"/>
                </a:solidFill>
                <a:effectLst/>
                <a:latin typeface="Tw Cen MT" pitchFamily="2" charset="0"/>
                <a:ea typeface="Tw Cen MT" pitchFamily="2" charset="0"/>
                <a:cs typeface="Tw Cen MT" pitchFamily="2" charset="0"/>
              </a:defRPr>
            </a:lvl7pPr>
            <a:lvl8pPr marL="32004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cap="none" spc="0" baseline="0">
                <a:solidFill>
                  <a:schemeClr val="tx1"/>
                </a:solidFill>
                <a:effectLst/>
                <a:latin typeface="Tw Cen MT" pitchFamily="2" charset="0"/>
                <a:ea typeface="Tw Cen MT" pitchFamily="2" charset="0"/>
                <a:cs typeface="Tw Cen MT" pitchFamily="2" charset="0"/>
              </a:defRPr>
            </a:lvl8pPr>
            <a:lvl9pPr marL="36576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cap="none" spc="0" baseline="0">
                <a:solidFill>
                  <a:schemeClr val="tx1"/>
                </a:solidFill>
                <a:effectLst/>
                <a:latin typeface="Tw Cen MT" pitchFamily="2" charset="0"/>
                <a:ea typeface="Tw Cen MT" pitchFamily="2" charset="0"/>
                <a:cs typeface="Tw Cen MT" pitchFamily="2" charset="0"/>
              </a:defRPr>
            </a:lvl9pPr>
          </a:lstStyle>
          <a:p>
            <a:pPr algn="ctr"/>
            <a:r>
              <a:rPr lang="en-GB" dirty="0">
                <a:solidFill>
                  <a:schemeClr val="tx2">
                    <a:lumMod val="10000"/>
                  </a:schemeClr>
                </a:solidFill>
                <a:latin typeface="Buxton Sketch" panose="03080500000500000004" pitchFamily="66" charset="0"/>
              </a:rPr>
              <a:t>www.thestemcell.net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431791-4E5D-40D0-9F1D-9621CA0A4EE3}"/>
              </a:ext>
            </a:extLst>
          </p:cNvPr>
          <p:cNvSpPr txBox="1"/>
          <p:nvPr/>
        </p:nvSpPr>
        <p:spPr>
          <a:xfrm>
            <a:off x="955992" y="1105585"/>
            <a:ext cx="1034065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b="0" i="0" dirty="0">
                <a:solidFill>
                  <a:srgbClr val="231F20"/>
                </a:solidFill>
                <a:effectLst/>
                <a:latin typeface="Buxton Sketch" panose="03080500000500000004" pitchFamily="66" charset="0"/>
              </a:rPr>
              <a:t>In mathematics, a bearing is the angle in degrees measured clockwise from north:</a:t>
            </a:r>
            <a:endParaRPr lang="en-GB" sz="2200" dirty="0">
              <a:latin typeface="Buxton Sketch" panose="03080500000500000004" pitchFamily="66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B12231-FD62-4818-9F9A-3A0A42AE93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971" y="1784871"/>
            <a:ext cx="4351590" cy="43719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FE62DB4-73B0-42C4-989D-9696F8FBA593}"/>
              </a:ext>
            </a:extLst>
          </p:cNvPr>
          <p:cNvSpPr txBox="1"/>
          <p:nvPr/>
        </p:nvSpPr>
        <p:spPr>
          <a:xfrm>
            <a:off x="5800725" y="1784871"/>
            <a:ext cx="6096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b="0" i="0" dirty="0">
                <a:solidFill>
                  <a:srgbClr val="231F20"/>
                </a:solidFill>
                <a:effectLst/>
                <a:latin typeface="Buxton Sketch" panose="03080500000500000004" pitchFamily="66" charset="0"/>
              </a:rPr>
              <a:t>When we use bearings, we express the values in 3 digits, so for example if we travelled East from a point, we would say that we “ take a bearing of 090</a:t>
            </a:r>
            <a:r>
              <a:rPr lang="en-GB" sz="2200" b="0" i="0" baseline="30000" dirty="0">
                <a:solidFill>
                  <a:srgbClr val="231F20"/>
                </a:solidFill>
                <a:effectLst/>
                <a:latin typeface="Buxton Sketch" panose="03080500000500000004" pitchFamily="66" charset="0"/>
              </a:rPr>
              <a:t>o “</a:t>
            </a:r>
            <a:endParaRPr lang="en-GB" sz="2200" baseline="30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8C7A85-4473-4C8C-B9B2-4C0FCDC56FC1}"/>
              </a:ext>
            </a:extLst>
          </p:cNvPr>
          <p:cNvSpPr txBox="1"/>
          <p:nvPr/>
        </p:nvSpPr>
        <p:spPr>
          <a:xfrm>
            <a:off x="5800725" y="3093594"/>
            <a:ext cx="6096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b="0" i="0" dirty="0">
                <a:solidFill>
                  <a:srgbClr val="231F20"/>
                </a:solidFill>
                <a:effectLst/>
                <a:latin typeface="Buxton Sketch" panose="03080500000500000004" pitchFamily="66" charset="0"/>
              </a:rPr>
              <a:t>Ships and Aircraft navigators will use bearings to calculate direction of travel. You won’t hear a navigator telling the Captain to “turn left” !!</a:t>
            </a:r>
            <a:endParaRPr lang="en-GB" sz="2200" baseline="30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D61637-8740-4661-9434-86E8C60FC5F1}"/>
              </a:ext>
            </a:extLst>
          </p:cNvPr>
          <p:cNvSpPr txBox="1"/>
          <p:nvPr/>
        </p:nvSpPr>
        <p:spPr>
          <a:xfrm>
            <a:off x="5800725" y="4400452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b="0" i="0" dirty="0">
                <a:solidFill>
                  <a:srgbClr val="231F20"/>
                </a:solidFill>
                <a:effectLst/>
                <a:latin typeface="Buxton Sketch" panose="03080500000500000004" pitchFamily="66" charset="0"/>
              </a:rPr>
              <a:t>On the next slide we will look at some bearings by moving a hypothetical ship on a grid.</a:t>
            </a:r>
            <a:endParaRPr lang="en-GB" sz="2200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7BEB669-8166-407D-B127-982503E0055C}"/>
              </a:ext>
            </a:extLst>
          </p:cNvPr>
          <p:cNvSpPr/>
          <p:nvPr/>
        </p:nvSpPr>
        <p:spPr>
          <a:xfrm>
            <a:off x="378690" y="277091"/>
            <a:ext cx="269645" cy="6192000"/>
          </a:xfrm>
          <a:prstGeom prst="rect">
            <a:avLst/>
          </a:prstGeom>
          <a:solidFill>
            <a:srgbClr val="FFFF00"/>
          </a:solidFill>
          <a:ln w="3175">
            <a:solidFill>
              <a:srgbClr val="000000"/>
            </a:solidFill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4" name="AutoShape1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QAAAA0AAAAAkAAAAEgAAACQAAAASAAAAAAAAAABAAAAAAAAAAEAAABQAAAAhbacS3FV1T8AAAAAAAAAAA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BAAAAAAAAAAwMDAA8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GRiBQCAgAEAAAAAAAAAAAAAAAAAAAAAAAAAAAAAAAAAAAAAAAAAAAwMDAB/f38AAFpYA8zMzADAwP8Af39/AAAAAAAAAAAAAAAAAAAAAAAAAAAAIQAAABgAAAAUAAAAFygAAJcAAACFSgAAYQUAABAAAAAmAAAACAAAAP//////////MAAAABQAAAAAAAAAewP//4X8AAD/GP//AecAAA=="/>
              </a:ext>
            </a:extLst>
          </p:cNvSpPr>
          <p:nvPr/>
        </p:nvSpPr>
        <p:spPr>
          <a:xfrm>
            <a:off x="6517005" y="95885"/>
            <a:ext cx="5596890" cy="778510"/>
          </a:xfrm>
          <a:prstGeom prst="roundRect">
            <a:avLst>
              <a:gd name="adj" fmla="val 16667"/>
            </a:avLst>
          </a:prstGeom>
          <a:noFill/>
          <a:ln w="38100" cap="flat" cmpd="sng" algn="ctr">
            <a:solidFill>
              <a:srgbClr val="0C0C0C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 cap="none">
                <a:solidFill>
                  <a:srgbClr val="000000"/>
                </a:solidFill>
              </a:defRPr>
            </a:pPr>
            <a:endParaRPr lang="en-gb" cap="none"/>
          </a:p>
        </p:txBody>
      </p:sp>
      <p:sp>
        <p:nvSpPr>
          <p:cNvPr id="5" name="SlideSubtitle2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0AAAAAkAAAAEgAAACQAAAASAAAAAAAAAAAAAAAAAAAAAEAAABQAAAAAAAAAAAA4D8AAAAAAADgPwAAAAAAAOA/AAAAAAAA4D8AAAAAAADgPwAAAAAAAOA/AAAAAAAA4D8AAAAAAADgPwAAAAAAAOA/AAAAAAAA4D8CAAAAjAAAAAAAAAAAAAAA////AACAgAgAAAAAAAAAAAAAAAAAAAAAAAAAAAAAAAAAAAAAeAAAAAEAAABAAAAAAAAAAAAAAAB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CAgAEAAAAAAAAAAAAAAAAAAAAAAAAAAAAAAAAAAAAAAAAAAP///wJ/f38AAFpYA8zMzADAwP8Af39/AAAAAAAAAAAAAAAAAAAAAAAAAAAAIQAAABgAAAAUAAAAAAAAAGcnAADDCwAAMCoAABAAAAAmAAAACAAAAP//////////MAAAABQAAAAAAAAAAAD//wAAAQAAAP//AAABAA=="/>
              </a:ext>
            </a:extLst>
          </p:cNvSpPr>
          <p:nvPr/>
        </p:nvSpPr>
        <p:spPr>
          <a:xfrm>
            <a:off x="0" y="6405245"/>
            <a:ext cx="1911985" cy="4527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 defTabSz="914400">
              <a:lnSpc>
                <a:spcPct val="110000"/>
              </a:lnSpc>
              <a:spcBef>
                <a:spcPts val="920"/>
              </a:spcBef>
              <a:buNone/>
              <a:tabLst/>
              <a:defRPr lang="en-us" sz="2025" cap="all">
                <a:solidFill>
                  <a:srgbClr val="000000"/>
                </a:solidFill>
                <a:latin typeface="Buxton Sketch" pitchFamily="4" charset="0"/>
                <a:ea typeface="Tw Cen MT" pitchFamily="2" charset="0"/>
                <a:cs typeface="Tw Cen MT" pitchFamily="2" charset="0"/>
              </a:defRPr>
            </a:pPr>
            <a:r>
              <a:t>The STEM Cell</a:t>
            </a:r>
          </a:p>
        </p:txBody>
      </p:sp>
      <p:sp>
        <p:nvSpPr>
          <p:cNvPr id="7" name="DateTimeArea1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GRiBQCAgAEAAAAAAAAAAAAAAAAAAAAAAAAAAAAAAAAAAAAAAAAAAP///wJ/f38AAFpYA8zMzADAwP8Af39/AAAAAAAAAAAAAAAAAAAAAAAAAAAAIQAAABgAAAAUAAAALSkAAAAAAAC1SQAAdgUAABAAAAAmAAAACAAAAP//////////MAAAABQAAAAAAAAAAAD//wAAAQAAAP//AAABAA=="/>
              </a:ext>
            </a:extLst>
          </p:cNvSpPr>
          <p:nvPr/>
        </p:nvSpPr>
        <p:spPr>
          <a:xfrm>
            <a:off x="6693535" y="0"/>
            <a:ext cx="5288280" cy="8877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ctr"/>
          <a:lstStyle/>
          <a:p>
            <a:pPr algn="ctr" defTabSz="449580">
              <a:tabLst/>
              <a:defRPr lang="en-us" sz="3600" cap="none">
                <a:solidFill>
                  <a:srgbClr val="000000"/>
                </a:solidFill>
                <a:latin typeface="Buxton Sketch" pitchFamily="4" charset="0"/>
                <a:ea typeface="Buxton Sketch" pitchFamily="4" charset="0"/>
                <a:cs typeface="Buxton Sketch" pitchFamily="4" charset="0"/>
              </a:defRPr>
            </a:pPr>
            <a:fld id="{3F4A63B0-FED2-1F95-9CF2-08C02DBC6A5D}" type="datetime2">
              <a:rPr lang="en-US" sz="3200"/>
              <a:t>Monday, May 30, 2022</a:t>
            </a:fld>
            <a:endParaRPr dirty="0"/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54938838-7D21-47A6-B802-BEDDE29F4B8E}"/>
              </a:ext>
            </a:extLst>
          </p:cNvPr>
          <p:cNvSpPr txBox="1"/>
          <p:nvPr/>
        </p:nvSpPr>
        <p:spPr>
          <a:xfrm>
            <a:off x="10198417" y="6478616"/>
            <a:ext cx="1993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cap="none" spc="0" baseline="0">
                <a:solidFill>
                  <a:schemeClr val="tx1"/>
                </a:solidFill>
                <a:effectLst/>
                <a:latin typeface="Tw Cen MT" pitchFamily="2" charset="0"/>
                <a:ea typeface="Tw Cen MT" pitchFamily="2" charset="0"/>
                <a:cs typeface="Tw Cen MT" pitchFamily="2" charset="0"/>
              </a:defRPr>
            </a:lvl1pPr>
            <a:lvl2pPr marL="4572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cap="none" spc="0" baseline="0">
                <a:solidFill>
                  <a:schemeClr val="tx1"/>
                </a:solidFill>
                <a:effectLst/>
                <a:latin typeface="Tw Cen MT" pitchFamily="2" charset="0"/>
                <a:ea typeface="Tw Cen MT" pitchFamily="2" charset="0"/>
                <a:cs typeface="Tw Cen MT" pitchFamily="2" charset="0"/>
              </a:defRPr>
            </a:lvl2pPr>
            <a:lvl3pPr marL="9144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cap="none" spc="0" baseline="0">
                <a:solidFill>
                  <a:schemeClr val="tx1"/>
                </a:solidFill>
                <a:effectLst/>
                <a:latin typeface="Tw Cen MT" pitchFamily="2" charset="0"/>
                <a:ea typeface="Tw Cen MT" pitchFamily="2" charset="0"/>
                <a:cs typeface="Tw Cen MT" pitchFamily="2" charset="0"/>
              </a:defRPr>
            </a:lvl3pPr>
            <a:lvl4pPr marL="13716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cap="none" spc="0" baseline="0">
                <a:solidFill>
                  <a:schemeClr val="tx1"/>
                </a:solidFill>
                <a:effectLst/>
                <a:latin typeface="Tw Cen MT" pitchFamily="2" charset="0"/>
                <a:ea typeface="Tw Cen MT" pitchFamily="2" charset="0"/>
                <a:cs typeface="Tw Cen MT" pitchFamily="2" charset="0"/>
              </a:defRPr>
            </a:lvl4pPr>
            <a:lvl5pPr marL="18288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cap="none" spc="0" baseline="0">
                <a:solidFill>
                  <a:schemeClr val="tx1"/>
                </a:solidFill>
                <a:effectLst/>
                <a:latin typeface="Tw Cen MT" pitchFamily="2" charset="0"/>
                <a:ea typeface="Tw Cen MT" pitchFamily="2" charset="0"/>
                <a:cs typeface="Tw Cen MT" pitchFamily="2" charset="0"/>
              </a:defRPr>
            </a:lvl5pPr>
            <a:lvl6pPr marL="2286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cap="none" spc="0" baseline="0">
                <a:solidFill>
                  <a:schemeClr val="tx1"/>
                </a:solidFill>
                <a:effectLst/>
                <a:latin typeface="Tw Cen MT" pitchFamily="2" charset="0"/>
                <a:ea typeface="Tw Cen MT" pitchFamily="2" charset="0"/>
                <a:cs typeface="Tw Cen MT" pitchFamily="2" charset="0"/>
              </a:defRPr>
            </a:lvl6pPr>
            <a:lvl7pPr marL="27432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cap="none" spc="0" baseline="0">
                <a:solidFill>
                  <a:schemeClr val="tx1"/>
                </a:solidFill>
                <a:effectLst/>
                <a:latin typeface="Tw Cen MT" pitchFamily="2" charset="0"/>
                <a:ea typeface="Tw Cen MT" pitchFamily="2" charset="0"/>
                <a:cs typeface="Tw Cen MT" pitchFamily="2" charset="0"/>
              </a:defRPr>
            </a:lvl7pPr>
            <a:lvl8pPr marL="32004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cap="none" spc="0" baseline="0">
                <a:solidFill>
                  <a:schemeClr val="tx1"/>
                </a:solidFill>
                <a:effectLst/>
                <a:latin typeface="Tw Cen MT" pitchFamily="2" charset="0"/>
                <a:ea typeface="Tw Cen MT" pitchFamily="2" charset="0"/>
                <a:cs typeface="Tw Cen MT" pitchFamily="2" charset="0"/>
              </a:defRPr>
            </a:lvl8pPr>
            <a:lvl9pPr marL="36576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cap="none" spc="0" baseline="0">
                <a:solidFill>
                  <a:schemeClr val="tx1"/>
                </a:solidFill>
                <a:effectLst/>
                <a:latin typeface="Tw Cen MT" pitchFamily="2" charset="0"/>
                <a:ea typeface="Tw Cen MT" pitchFamily="2" charset="0"/>
                <a:cs typeface="Tw Cen MT" pitchFamily="2" charset="0"/>
              </a:defRPr>
            </a:lvl9pPr>
          </a:lstStyle>
          <a:p>
            <a:pPr algn="ctr"/>
            <a:r>
              <a:rPr lang="en-GB" dirty="0">
                <a:solidFill>
                  <a:schemeClr val="tx2">
                    <a:lumMod val="10000"/>
                  </a:schemeClr>
                </a:solidFill>
                <a:latin typeface="Buxton Sketch" panose="03080500000500000004" pitchFamily="66" charset="0"/>
              </a:rPr>
              <a:t>www.thestemcell.net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5D6BFA-CE70-4533-8E08-9A49E212F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861" y="1007393"/>
            <a:ext cx="11465560" cy="4821676"/>
          </a:xfrm>
          <a:prstGeom prst="rect">
            <a:avLst/>
          </a:prstGeom>
        </p:spPr>
      </p:pic>
      <p:pic>
        <p:nvPicPr>
          <p:cNvPr id="6" name="Picture1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8_UjDTYBMAAAAlAAAAEQAAAC0A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QAAAAAAAAACAAAAAAAAAAEAAAAAAAAAPAAAANb///8qAAAAZAAAAGQAAAAAAAAAy8vLADwAAADW////KgAAAGQAAABkAAAAAAAAAAcAAAA4AAAAAAAAAAAAAAAAAAAA////AAAAAAAAAAAAAAAAAAAAAAAAAAAAAAAAAAAAAABkAAAAZAAAAAAAAAAjAAAABAAAAGQAAAAXAAAAFAAAAAAAAAAAAAAA/38AAP9/AAAAAAAACQAAAAQAAAAAAAAAHgAAAGgAAAAAAAAAAAAAAAAAAAAAAAAAAAAAABAnAAAQJwAAAAAAAAAAAAAAAAAAAAAAAAAAAAAAAAAAAAAAAAAAAABQAAAAAAAAAMDA/wAAAAAAAAAAAAAAAAAAAAAAZAAAAAAAAAB/f38ACgAAACIAAAAYAAAAAAAAAAAAAAAAAAAAAAAAAAAAAAAAAAAAJAAAACQAAAAAAAAABwAAAAAAAAAAAAAAAAAAAAAAAAAAAAAAAAAAAH9/fwAlAAAAWAAAAAAAAAAAAAAAAAAAAAAAAAAAAAAAAAAAAAAAAAAAAAAAAAAAAAAAAAAAAAAAPwAAAAAAAACghgEAAAAAAAAAAAAAAAAADAAAAAEAAAAAAAAAAAAAAAAAAAAfAAAAVAAAAABkYgUAgIABAAAAAAAAAAAAAAAAAAAAAAAAAAAAAAAAAAAAAAAAAAD///8Cf39/AAAAAADLy8sAwMD/AH9/fwAAAAAAAAAAAAAAAAD///8AAAAAACEAAAAYAAAAFAAAAEkDAAAvIAAAIAoAAGcn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534035" y="5231765"/>
            <a:ext cx="1111885" cy="1173480"/>
          </a:xfrm>
          <a:prstGeom prst="rect">
            <a:avLst/>
          </a:prstGeom>
          <a:noFill/>
          <a:ln>
            <a:noFill/>
          </a:ln>
          <a:effectLst>
            <a:outerShdw blurRad="50800" dist="37717" dir="8100000" algn="tr">
              <a:srgbClr val="000000">
                <a:alpha val="40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BFD74BA-606C-4116-BAD4-CB3CE74329A2}"/>
              </a:ext>
            </a:extLst>
          </p:cNvPr>
          <p:cNvSpPr txBox="1"/>
          <p:nvPr/>
        </p:nvSpPr>
        <p:spPr>
          <a:xfrm>
            <a:off x="822642" y="1210360"/>
            <a:ext cx="469233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dirty="0">
                <a:solidFill>
                  <a:srgbClr val="231F20"/>
                </a:solidFill>
                <a:latin typeface="Buxton Sketch" panose="03080500000500000004" pitchFamily="66" charset="0"/>
              </a:rPr>
              <a:t>The rocket ship below is travelling North for 10 miles from the point it is presently at:</a:t>
            </a:r>
            <a:endParaRPr lang="en-GB" sz="2200" dirty="0">
              <a:latin typeface="Buxton Sketch" panose="030805000005000000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36F809-10DE-4C77-A85F-A148ABB605A9}"/>
              </a:ext>
            </a:extLst>
          </p:cNvPr>
          <p:cNvSpPr txBox="1"/>
          <p:nvPr/>
        </p:nvSpPr>
        <p:spPr>
          <a:xfrm>
            <a:off x="1645920" y="5049064"/>
            <a:ext cx="469233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dirty="0">
                <a:solidFill>
                  <a:srgbClr val="231F20"/>
                </a:solidFill>
                <a:latin typeface="Buxton Sketch" panose="03080500000500000004" pitchFamily="66" charset="0"/>
              </a:rPr>
              <a:t>Work out its final position then continue to see if you are correct.</a:t>
            </a:r>
            <a:endParaRPr lang="en-GB" sz="2200" dirty="0">
              <a:latin typeface="Buxton Sketch" panose="03080500000500000004" pitchFamily="66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272DEB-5824-42C8-B214-56E98BEB4D52}"/>
              </a:ext>
            </a:extLst>
          </p:cNvPr>
          <p:cNvSpPr/>
          <p:nvPr/>
        </p:nvSpPr>
        <p:spPr>
          <a:xfrm>
            <a:off x="2784034" y="4010415"/>
            <a:ext cx="90000" cy="90000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121C6A7-0D97-4D8E-A9F7-7C22E8550A62}"/>
              </a:ext>
            </a:extLst>
          </p:cNvPr>
          <p:cNvSpPr/>
          <p:nvPr/>
        </p:nvSpPr>
        <p:spPr>
          <a:xfrm>
            <a:off x="2793559" y="2448315"/>
            <a:ext cx="90000" cy="90000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691242-F9E6-42AD-9360-DDBAEC06FC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281" y="3975560"/>
            <a:ext cx="994656" cy="994656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3CFF2ACB-CFC5-4535-9EC1-1C9A1BA04017}"/>
              </a:ext>
            </a:extLst>
          </p:cNvPr>
          <p:cNvSpPr/>
          <p:nvPr/>
        </p:nvSpPr>
        <p:spPr>
          <a:xfrm>
            <a:off x="7794184" y="2457840"/>
            <a:ext cx="90000" cy="90000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C13A723-3584-4B40-8B8A-682768CC43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11985" y="1978456"/>
            <a:ext cx="994656" cy="99465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A006987-F7EC-4444-AA30-1607A0D192C4}"/>
              </a:ext>
            </a:extLst>
          </p:cNvPr>
          <p:cNvSpPr txBox="1"/>
          <p:nvPr/>
        </p:nvSpPr>
        <p:spPr>
          <a:xfrm>
            <a:off x="6769099" y="1209015"/>
            <a:ext cx="469233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dirty="0">
                <a:solidFill>
                  <a:srgbClr val="231F20"/>
                </a:solidFill>
                <a:latin typeface="Buxton Sketch" panose="03080500000500000004" pitchFamily="66" charset="0"/>
              </a:rPr>
              <a:t>The rocket travels 34 miles East on a bearing 090</a:t>
            </a:r>
            <a:r>
              <a:rPr lang="en-GB" sz="2200" baseline="30000" dirty="0">
                <a:solidFill>
                  <a:srgbClr val="231F20"/>
                </a:solidFill>
                <a:latin typeface="Buxton Sketch" panose="03080500000500000004" pitchFamily="66" charset="0"/>
              </a:rPr>
              <a:t>o</a:t>
            </a:r>
            <a:endParaRPr lang="en-GB" sz="2200" baseline="30000" dirty="0">
              <a:latin typeface="Buxton Sketch" panose="03080500000500000004" pitchFamily="66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E20B853-64C7-4735-9F8B-F892874BFF8A}"/>
              </a:ext>
            </a:extLst>
          </p:cNvPr>
          <p:cNvSpPr txBox="1"/>
          <p:nvPr/>
        </p:nvSpPr>
        <p:spPr>
          <a:xfrm>
            <a:off x="6693535" y="4010415"/>
            <a:ext cx="469233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dirty="0">
                <a:solidFill>
                  <a:srgbClr val="231F20"/>
                </a:solidFill>
                <a:latin typeface="Buxton Sketch" panose="03080500000500000004" pitchFamily="66" charset="0"/>
              </a:rPr>
              <a:t>What is the rocket’s required bearing to return to the starting point?</a:t>
            </a:r>
            <a:endParaRPr lang="en-GB" sz="2200" baseline="30000" dirty="0">
              <a:latin typeface="Buxton Sketch" panose="030805000005000000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49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0.00091 -0.2289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1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4 0.00278 L 0.41002 0.0009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78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QAAAA0AAAAAkAAAAEgAAACQAAAASAAAAAAAAAABAAAAAAAAAAEAAABQAAAAhbacS3FV1T8AAAAAAAAAAA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BAAAAAAAAAAwMDAA8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GRiBQCAgAEAAAAAAAAAAAAAAAAAAAAAAAAAAAAAAAAAAAAAAAAAAAwMDAB/f38AAFpYA8zMzADAwP8Af39/AAAAAAAAAAAAAAAAAAAAAAAAAAAAIQAAABgAAAAUAAAAFygAAJcAAACFSgAAYQUAABAAAAAmAAAACAAAAP//////////MAAAABQAAAAAAAAAewP//4X8AAD/GP//AecAAA=="/>
              </a:ext>
            </a:extLst>
          </p:cNvSpPr>
          <p:nvPr/>
        </p:nvSpPr>
        <p:spPr>
          <a:xfrm>
            <a:off x="6517005" y="95885"/>
            <a:ext cx="5596890" cy="778510"/>
          </a:xfrm>
          <a:prstGeom prst="roundRect">
            <a:avLst>
              <a:gd name="adj" fmla="val 16667"/>
            </a:avLst>
          </a:prstGeom>
          <a:noFill/>
          <a:ln w="38100" cap="flat" cmpd="sng" algn="ctr">
            <a:solidFill>
              <a:srgbClr val="0C0C0C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 cap="none">
                <a:solidFill>
                  <a:srgbClr val="000000"/>
                </a:solidFill>
              </a:defRPr>
            </a:pPr>
            <a:endParaRPr lang="en-gb" cap="none"/>
          </a:p>
        </p:txBody>
      </p:sp>
      <p:sp>
        <p:nvSpPr>
          <p:cNvPr id="5" name="SlideSubtitle2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0AAAAAkAAAAEgAAACQAAAASAAAAAAAAAAAAAAAAAAAAAEAAABQAAAAAAAAAAAA4D8AAAAAAADgPwAAAAAAAOA/AAAAAAAA4D8AAAAAAADgPwAAAAAAAOA/AAAAAAAA4D8AAAAAAADgPwAAAAAAAOA/AAAAAAAA4D8CAAAAjAAAAAAAAAAAAAAA////AACAgAgAAAAAAAAAAAAAAAAAAAAAAAAAAAAAAAAAAAAAeAAAAAEAAABAAAAAAAAAAAAAAAB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CAgAEAAAAAAAAAAAAAAAAAAAAAAAAAAAAAAAAAAAAAAAAAAP///wJ/f38AAFpYA8zMzADAwP8Af39/AAAAAAAAAAAAAAAAAAAAAAAAAAAAIQAAABgAAAAUAAAAAAAAAGcnAADDCwAAMCoAABAAAAAmAAAACAAAAP//////////MAAAABQAAAAAAAAAAAD//wAAAQAAAP//AAABAA=="/>
              </a:ext>
            </a:extLst>
          </p:cNvSpPr>
          <p:nvPr/>
        </p:nvSpPr>
        <p:spPr>
          <a:xfrm>
            <a:off x="0" y="6405245"/>
            <a:ext cx="1911985" cy="4527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 defTabSz="914400">
              <a:lnSpc>
                <a:spcPct val="110000"/>
              </a:lnSpc>
              <a:spcBef>
                <a:spcPts val="920"/>
              </a:spcBef>
              <a:buNone/>
              <a:tabLst/>
              <a:defRPr lang="en-us" sz="2025" cap="all">
                <a:solidFill>
                  <a:srgbClr val="000000"/>
                </a:solidFill>
                <a:latin typeface="Buxton Sketch" pitchFamily="4" charset="0"/>
                <a:ea typeface="Tw Cen MT" pitchFamily="2" charset="0"/>
                <a:cs typeface="Tw Cen MT" pitchFamily="2" charset="0"/>
              </a:defRPr>
            </a:pPr>
            <a:r>
              <a:t>The STEM Cell</a:t>
            </a:r>
          </a:p>
        </p:txBody>
      </p:sp>
      <p:sp>
        <p:nvSpPr>
          <p:cNvPr id="7" name="DateTimeArea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GRiBQCAgAEAAAAAAAAAAAAAAAAAAAAAAAAAAAAAAAAAAAAAAAAAAP///wJ/f38AAFpYA8zMzADAwP8Af39/AAAAAAAAAAAAAAAAAAAAAAAAAAAAIQAAABgAAAAUAAAALSkAAAAAAAC1SQAAdgUAABAAAAAmAAAACAAAAP//////////MAAAABQAAAAAAAAAAAD//wAAAQAAAP//AAABAA=="/>
              </a:ext>
            </a:extLst>
          </p:cNvSpPr>
          <p:nvPr/>
        </p:nvSpPr>
        <p:spPr>
          <a:xfrm>
            <a:off x="6693535" y="0"/>
            <a:ext cx="5288280" cy="8877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ctr"/>
          <a:lstStyle/>
          <a:p>
            <a:pPr algn="ctr" defTabSz="449580">
              <a:tabLst/>
              <a:defRPr lang="en-us" sz="3600" cap="none">
                <a:solidFill>
                  <a:srgbClr val="000000"/>
                </a:solidFill>
                <a:latin typeface="Buxton Sketch" pitchFamily="4" charset="0"/>
                <a:ea typeface="Buxton Sketch" pitchFamily="4" charset="0"/>
                <a:cs typeface="Buxton Sketch" pitchFamily="4" charset="0"/>
              </a:defRPr>
            </a:pPr>
            <a:fld id="{3F4A63B0-FED2-1F95-9CF2-08C02DBC6A5D}" type="datetime2">
              <a:rPr lang="en-US" sz="3200"/>
              <a:t>Monday, May 30, 2022</a:t>
            </a:fld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5D6BFA-CE70-4533-8E08-9A49E212F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385" y="1018162"/>
            <a:ext cx="11465560" cy="4821676"/>
          </a:xfrm>
          <a:prstGeom prst="rect">
            <a:avLst/>
          </a:prstGeom>
        </p:spPr>
      </p:pic>
      <p:sp>
        <p:nvSpPr>
          <p:cNvPr id="10" name="TextBox 8">
            <a:extLst>
              <a:ext uri="{FF2B5EF4-FFF2-40B4-BE49-F238E27FC236}">
                <a16:creationId xmlns:a16="http://schemas.microsoft.com/office/drawing/2014/main" id="{54938838-7D21-47A6-B802-BEDDE29F4B8E}"/>
              </a:ext>
            </a:extLst>
          </p:cNvPr>
          <p:cNvSpPr txBox="1"/>
          <p:nvPr/>
        </p:nvSpPr>
        <p:spPr>
          <a:xfrm>
            <a:off x="10198417" y="6478616"/>
            <a:ext cx="1993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cap="none" spc="0" baseline="0">
                <a:solidFill>
                  <a:schemeClr val="tx1"/>
                </a:solidFill>
                <a:effectLst/>
                <a:latin typeface="Tw Cen MT" pitchFamily="2" charset="0"/>
                <a:ea typeface="Tw Cen MT" pitchFamily="2" charset="0"/>
                <a:cs typeface="Tw Cen MT" pitchFamily="2" charset="0"/>
              </a:defRPr>
            </a:lvl1pPr>
            <a:lvl2pPr marL="4572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cap="none" spc="0" baseline="0">
                <a:solidFill>
                  <a:schemeClr val="tx1"/>
                </a:solidFill>
                <a:effectLst/>
                <a:latin typeface="Tw Cen MT" pitchFamily="2" charset="0"/>
                <a:ea typeface="Tw Cen MT" pitchFamily="2" charset="0"/>
                <a:cs typeface="Tw Cen MT" pitchFamily="2" charset="0"/>
              </a:defRPr>
            </a:lvl2pPr>
            <a:lvl3pPr marL="9144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cap="none" spc="0" baseline="0">
                <a:solidFill>
                  <a:schemeClr val="tx1"/>
                </a:solidFill>
                <a:effectLst/>
                <a:latin typeface="Tw Cen MT" pitchFamily="2" charset="0"/>
                <a:ea typeface="Tw Cen MT" pitchFamily="2" charset="0"/>
                <a:cs typeface="Tw Cen MT" pitchFamily="2" charset="0"/>
              </a:defRPr>
            </a:lvl3pPr>
            <a:lvl4pPr marL="13716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cap="none" spc="0" baseline="0">
                <a:solidFill>
                  <a:schemeClr val="tx1"/>
                </a:solidFill>
                <a:effectLst/>
                <a:latin typeface="Tw Cen MT" pitchFamily="2" charset="0"/>
                <a:ea typeface="Tw Cen MT" pitchFamily="2" charset="0"/>
                <a:cs typeface="Tw Cen MT" pitchFamily="2" charset="0"/>
              </a:defRPr>
            </a:lvl4pPr>
            <a:lvl5pPr marL="18288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cap="none" spc="0" baseline="0">
                <a:solidFill>
                  <a:schemeClr val="tx1"/>
                </a:solidFill>
                <a:effectLst/>
                <a:latin typeface="Tw Cen MT" pitchFamily="2" charset="0"/>
                <a:ea typeface="Tw Cen MT" pitchFamily="2" charset="0"/>
                <a:cs typeface="Tw Cen MT" pitchFamily="2" charset="0"/>
              </a:defRPr>
            </a:lvl5pPr>
            <a:lvl6pPr marL="2286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cap="none" spc="0" baseline="0">
                <a:solidFill>
                  <a:schemeClr val="tx1"/>
                </a:solidFill>
                <a:effectLst/>
                <a:latin typeface="Tw Cen MT" pitchFamily="2" charset="0"/>
                <a:ea typeface="Tw Cen MT" pitchFamily="2" charset="0"/>
                <a:cs typeface="Tw Cen MT" pitchFamily="2" charset="0"/>
              </a:defRPr>
            </a:lvl6pPr>
            <a:lvl7pPr marL="27432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cap="none" spc="0" baseline="0">
                <a:solidFill>
                  <a:schemeClr val="tx1"/>
                </a:solidFill>
                <a:effectLst/>
                <a:latin typeface="Tw Cen MT" pitchFamily="2" charset="0"/>
                <a:ea typeface="Tw Cen MT" pitchFamily="2" charset="0"/>
                <a:cs typeface="Tw Cen MT" pitchFamily="2" charset="0"/>
              </a:defRPr>
            </a:lvl7pPr>
            <a:lvl8pPr marL="32004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cap="none" spc="0" baseline="0">
                <a:solidFill>
                  <a:schemeClr val="tx1"/>
                </a:solidFill>
                <a:effectLst/>
                <a:latin typeface="Tw Cen MT" pitchFamily="2" charset="0"/>
                <a:ea typeface="Tw Cen MT" pitchFamily="2" charset="0"/>
                <a:cs typeface="Tw Cen MT" pitchFamily="2" charset="0"/>
              </a:defRPr>
            </a:lvl8pPr>
            <a:lvl9pPr marL="36576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cap="none" spc="0" baseline="0">
                <a:solidFill>
                  <a:schemeClr val="tx1"/>
                </a:solidFill>
                <a:effectLst/>
                <a:latin typeface="Tw Cen MT" pitchFamily="2" charset="0"/>
                <a:ea typeface="Tw Cen MT" pitchFamily="2" charset="0"/>
                <a:cs typeface="Tw Cen MT" pitchFamily="2" charset="0"/>
              </a:defRPr>
            </a:lvl9pPr>
          </a:lstStyle>
          <a:p>
            <a:pPr algn="ctr"/>
            <a:r>
              <a:rPr lang="en-GB" dirty="0">
                <a:solidFill>
                  <a:schemeClr val="tx2">
                    <a:lumMod val="10000"/>
                  </a:schemeClr>
                </a:solidFill>
                <a:latin typeface="Buxton Sketch" panose="03080500000500000004" pitchFamily="66" charset="0"/>
              </a:rPr>
              <a:t>www.thestemcell.net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44106DC-2C65-484E-A6AC-5E92ACEF437B}"/>
              </a:ext>
            </a:extLst>
          </p:cNvPr>
          <p:cNvCxnSpPr>
            <a:cxnSpLocks/>
          </p:cNvCxnSpPr>
          <p:nvPr/>
        </p:nvCxnSpPr>
        <p:spPr>
          <a:xfrm>
            <a:off x="2836043" y="2495940"/>
            <a:ext cx="0" cy="15525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3CFF2ACB-CFC5-4535-9EC1-1C9A1BA04017}"/>
              </a:ext>
            </a:extLst>
          </p:cNvPr>
          <p:cNvSpPr/>
          <p:nvPr/>
        </p:nvSpPr>
        <p:spPr>
          <a:xfrm>
            <a:off x="7794184" y="2457840"/>
            <a:ext cx="90000" cy="90000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121C6A7-0D97-4D8E-A9F7-7C22E8550A62}"/>
              </a:ext>
            </a:extLst>
          </p:cNvPr>
          <p:cNvSpPr/>
          <p:nvPr/>
        </p:nvSpPr>
        <p:spPr>
          <a:xfrm>
            <a:off x="2793559" y="2448315"/>
            <a:ext cx="90000" cy="90000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C80CB9E-CFE6-4CDB-A1DA-08FCB2FC406A}"/>
              </a:ext>
            </a:extLst>
          </p:cNvPr>
          <p:cNvCxnSpPr>
            <a:cxnSpLocks/>
            <a:endCxn id="16" idx="2"/>
          </p:cNvCxnSpPr>
          <p:nvPr/>
        </p:nvCxnSpPr>
        <p:spPr>
          <a:xfrm flipV="1">
            <a:off x="2836045" y="2502840"/>
            <a:ext cx="4958139" cy="15365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1AE564E-3716-4F64-87BF-B8A7E174B8EF}"/>
              </a:ext>
            </a:extLst>
          </p:cNvPr>
          <p:cNvCxnSpPr>
            <a:cxnSpLocks/>
            <a:stCxn id="15" idx="6"/>
            <a:endCxn id="16" idx="2"/>
          </p:cNvCxnSpPr>
          <p:nvPr/>
        </p:nvCxnSpPr>
        <p:spPr>
          <a:xfrm>
            <a:off x="2883559" y="2493315"/>
            <a:ext cx="4910625" cy="95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96272DEB-5824-42C8-B214-56E98BEB4D52}"/>
              </a:ext>
            </a:extLst>
          </p:cNvPr>
          <p:cNvSpPr/>
          <p:nvPr/>
        </p:nvSpPr>
        <p:spPr>
          <a:xfrm>
            <a:off x="2784034" y="4010415"/>
            <a:ext cx="90000" cy="90000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395C174-15FA-4E77-AC7A-6E3FD574FFB3}"/>
              </a:ext>
            </a:extLst>
          </p:cNvPr>
          <p:cNvSpPr txBox="1"/>
          <p:nvPr/>
        </p:nvSpPr>
        <p:spPr>
          <a:xfrm>
            <a:off x="822642" y="1210360"/>
            <a:ext cx="469233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dirty="0">
                <a:solidFill>
                  <a:srgbClr val="231F20"/>
                </a:solidFill>
                <a:latin typeface="Buxton Sketch" panose="03080500000500000004" pitchFamily="66" charset="0"/>
              </a:rPr>
              <a:t>There are a couple of ways to work out the bearing, but we will simply use a compass.</a:t>
            </a:r>
            <a:endParaRPr lang="en-GB" sz="2200" dirty="0">
              <a:latin typeface="Buxton Sketch" panose="030805000005000000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BEB669-8166-407D-B127-982503E0055C}"/>
              </a:ext>
            </a:extLst>
          </p:cNvPr>
          <p:cNvSpPr/>
          <p:nvPr/>
        </p:nvSpPr>
        <p:spPr>
          <a:xfrm>
            <a:off x="378690" y="277091"/>
            <a:ext cx="269645" cy="6192000"/>
          </a:xfrm>
          <a:prstGeom prst="rect">
            <a:avLst/>
          </a:prstGeom>
          <a:solidFill>
            <a:srgbClr val="FFFF00"/>
          </a:solidFill>
          <a:ln w="3175">
            <a:solidFill>
              <a:srgbClr val="000000"/>
            </a:solidFill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7A08A273-4681-4637-8345-2B6D8E2FA3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216" y="1702239"/>
            <a:ext cx="1593736" cy="1601202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BC2319D-BF5E-457C-9FD4-2A887FFCB035}"/>
              </a:ext>
            </a:extLst>
          </p:cNvPr>
          <p:cNvSpPr txBox="1"/>
          <p:nvPr/>
        </p:nvSpPr>
        <p:spPr>
          <a:xfrm>
            <a:off x="8618847" y="1210360"/>
            <a:ext cx="373128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dirty="0">
                <a:solidFill>
                  <a:srgbClr val="231F20"/>
                </a:solidFill>
                <a:latin typeface="Buxton Sketch" panose="03080500000500000004" pitchFamily="66" charset="0"/>
              </a:rPr>
              <a:t>Remembering that bearings are clockwise from 000</a:t>
            </a:r>
            <a:r>
              <a:rPr lang="en-GB" sz="2200" baseline="30000" dirty="0">
                <a:solidFill>
                  <a:srgbClr val="231F20"/>
                </a:solidFill>
                <a:latin typeface="Buxton Sketch" panose="03080500000500000004" pitchFamily="66" charset="0"/>
              </a:rPr>
              <a:t>o</a:t>
            </a:r>
            <a:r>
              <a:rPr lang="en-GB" sz="2200" dirty="0">
                <a:solidFill>
                  <a:srgbClr val="231F20"/>
                </a:solidFill>
                <a:latin typeface="Buxton Sketch" panose="03080500000500000004" pitchFamily="66" charset="0"/>
              </a:rPr>
              <a:t> North, our rocket ship will take a course of 255</a:t>
            </a:r>
            <a:r>
              <a:rPr lang="en-GB" sz="2200" baseline="30000" dirty="0">
                <a:solidFill>
                  <a:srgbClr val="231F20"/>
                </a:solidFill>
                <a:latin typeface="Buxton Sketch" panose="03080500000500000004" pitchFamily="66" charset="0"/>
              </a:rPr>
              <a:t>o</a:t>
            </a:r>
            <a:r>
              <a:rPr lang="en-GB" sz="2200" dirty="0">
                <a:solidFill>
                  <a:srgbClr val="231F20"/>
                </a:solidFill>
                <a:latin typeface="Buxton Sketch" panose="03080500000500000004" pitchFamily="66" charset="0"/>
              </a:rPr>
              <a:t> to return home.</a:t>
            </a:r>
            <a:endParaRPr lang="en-GB" sz="2200" dirty="0">
              <a:latin typeface="Buxton Sketch" panose="03080500000500000004" pitchFamily="66" charset="0"/>
            </a:endParaRPr>
          </a:p>
        </p:txBody>
      </p:sp>
      <p:pic>
        <p:nvPicPr>
          <p:cNvPr id="6" name="Picture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8_UjDTYBMAAAAlAAAAEQAAAC0A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QAAAAAAAAACAAAAAAAAAAEAAAAAAAAAPAAAANb///8qAAAAZAAAAGQAAAAAAAAAy8vLADwAAADW////KgAAAGQAAABkAAAAAAAAAAcAAAA4AAAAAAAAAAAAAAAAAAAA////AAAAAAAAAAAAAAAAAAAAAAAAAAAAAAAAAAAAAABkAAAAZAAAAAAAAAAjAAAABAAAAGQAAAAXAAAAFAAAAAAAAAAAAAAA/38AAP9/AAAAAAAACQAAAAQAAAAAAAAAHgAAAGgAAAAAAAAAAAAAAAAAAAAAAAAAAAAAABAnAAAQJwAAAAAAAAAAAAAAAAAAAAAAAAAAAAAAAAAAAAAAAAAAAABQAAAAAAAAAMDA/wAAAAAAAAAAAAAAAAAAAAAAZAAAAAAAAAB/f38ACgAAACIAAAAYAAAAAAAAAAAAAAAAAAAAAAAAAAAAAAAAAAAAJAAAACQAAAAAAAAABwAAAAAAAAAAAAAAAAAAAAAAAAAAAAAAAAAAAH9/fwAlAAAAWAAAAAAAAAAAAAAAAAAAAAAAAAAAAAAAAAAAAAAAAAAAAAAAAAAAAAAAAAAAAAAAPwAAAAAAAACghgEAAAAAAAAAAAAAAAAADAAAAAEAAAAAAAAAAAAAAAAAAAAfAAAAVAAAAABkYgUAgIABAAAAAAAAAAAAAAAAAAAAAAAAAAAAAAAAAAAAAAAAAAD///8Cf39/AAAAAADLy8sAwMD/AH9/fwAAAAAAAAAAAAAAAAD///8AAAAAACEAAAAYAAAAFAAAAEkDAAAvIAAAIAoAAGcnAAAQAAAAJgAAAAgAAAD//////////zAAAAAUAAAAAAAAAAAA//8AAAEAAAD//wAAAQA=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534035" y="5231765"/>
            <a:ext cx="1111885" cy="1173480"/>
          </a:xfrm>
          <a:prstGeom prst="rect">
            <a:avLst/>
          </a:prstGeom>
          <a:noFill/>
          <a:ln>
            <a:noFill/>
          </a:ln>
          <a:effectLst>
            <a:outerShdw blurRad="50800" dist="37717" dir="8100000" algn="tr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097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QAAAA0AAAAAkAAAAEgAAACQAAAASAAAAAAAAAABAAAAAAAAAAEAAABQAAAAhbacS3FV1T8AAAAAAAAAAA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BAAAAAAAAAAwMDAA8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GRiBQCAgAEAAAAAAAAAAAAAAAAAAAAAAAAAAAAAAAAAAAAAAAAAAAwMDAB/f38AAFpYA8zMzADAwP8Af39/AAAAAAAAAAAAAAAAAAAAAAAAAAAAIQAAABgAAAAUAAAAFygAAJcAAACFSgAAYQUAABAAAAAmAAAACAAAAP//////////MAAAABQAAAAAAAAAewP//4X8AAD/GP//AecAAA=="/>
              </a:ext>
            </a:extLst>
          </p:cNvSpPr>
          <p:nvPr/>
        </p:nvSpPr>
        <p:spPr>
          <a:xfrm>
            <a:off x="6517005" y="95885"/>
            <a:ext cx="5596890" cy="778510"/>
          </a:xfrm>
          <a:prstGeom prst="roundRect">
            <a:avLst>
              <a:gd name="adj" fmla="val 16667"/>
            </a:avLst>
          </a:prstGeom>
          <a:noFill/>
          <a:ln w="38100" cap="flat" cmpd="sng" algn="ctr">
            <a:solidFill>
              <a:srgbClr val="0C0C0C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 cap="none">
                <a:solidFill>
                  <a:srgbClr val="000000"/>
                </a:solidFill>
              </a:defRPr>
            </a:pPr>
            <a:endParaRPr lang="en-gb" cap="none"/>
          </a:p>
        </p:txBody>
      </p:sp>
      <p:sp>
        <p:nvSpPr>
          <p:cNvPr id="5" name="SlideSubtitle2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0AAAAAkAAAAEgAAACQAAAASAAAAAAAAAAAAAAAAAAAAAEAAABQAAAAAAAAAAAA4D8AAAAAAADgPwAAAAAAAOA/AAAAAAAA4D8AAAAAAADgPwAAAAAAAOA/AAAAAAAA4D8AAAAAAADgPwAAAAAAAOA/AAAAAAAA4D8CAAAAjAAAAAAAAAAAAAAA////AACAgAgAAAAAAAAAAAAAAAAAAAAAAAAAAAAAAAAAAAAAeAAAAAEAAABAAAAAAAAAAAAAAAB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CAgAEAAAAAAAAAAAAAAAAAAAAAAAAAAAAAAAAAAAAAAAAAAP///wJ/f38AAFpYA8zMzADAwP8Af39/AAAAAAAAAAAAAAAAAAAAAAAAAAAAIQAAABgAAAAUAAAAAAAAAGcnAADDCwAAMCoAABAAAAAmAAAACAAAAP//////////MAAAABQAAAAAAAAAAAD//wAAAQAAAP//AAABAA=="/>
              </a:ext>
            </a:extLst>
          </p:cNvSpPr>
          <p:nvPr/>
        </p:nvSpPr>
        <p:spPr>
          <a:xfrm>
            <a:off x="0" y="6405245"/>
            <a:ext cx="1911985" cy="4527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 defTabSz="914400">
              <a:lnSpc>
                <a:spcPct val="110000"/>
              </a:lnSpc>
              <a:spcBef>
                <a:spcPts val="920"/>
              </a:spcBef>
              <a:buNone/>
              <a:tabLst/>
              <a:defRPr lang="en-us" sz="2025" cap="all">
                <a:solidFill>
                  <a:srgbClr val="000000"/>
                </a:solidFill>
                <a:latin typeface="Buxton Sketch" pitchFamily="4" charset="0"/>
                <a:ea typeface="Tw Cen MT" pitchFamily="2" charset="0"/>
                <a:cs typeface="Tw Cen MT" pitchFamily="2" charset="0"/>
              </a:defRPr>
            </a:pPr>
            <a:r>
              <a:t>The STEM Cell</a:t>
            </a:r>
          </a:p>
        </p:txBody>
      </p:sp>
      <p:sp>
        <p:nvSpPr>
          <p:cNvPr id="7" name="DateTimeArea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GRiBQCAgAEAAAAAAAAAAAAAAAAAAAAAAAAAAAAAAAAAAAAAAAAAAP///wJ/f38AAFpYA8zMzADAwP8Af39/AAAAAAAAAAAAAAAAAAAAAAAAAAAAIQAAABgAAAAUAAAALSkAAAAAAAC1SQAAdgUAABAAAAAmAAAACAAAAP//////////MAAAABQAAAAAAAAAAAD//wAAAQAAAP//AAABAA=="/>
              </a:ext>
            </a:extLst>
          </p:cNvSpPr>
          <p:nvPr/>
        </p:nvSpPr>
        <p:spPr>
          <a:xfrm>
            <a:off x="6693535" y="0"/>
            <a:ext cx="5288280" cy="8877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ctr"/>
          <a:lstStyle/>
          <a:p>
            <a:pPr algn="ctr" defTabSz="449580">
              <a:tabLst/>
              <a:defRPr lang="en-us" sz="3600" cap="none">
                <a:solidFill>
                  <a:srgbClr val="000000"/>
                </a:solidFill>
                <a:latin typeface="Buxton Sketch" pitchFamily="4" charset="0"/>
                <a:ea typeface="Buxton Sketch" pitchFamily="4" charset="0"/>
                <a:cs typeface="Buxton Sketch" pitchFamily="4" charset="0"/>
              </a:defRPr>
            </a:pPr>
            <a:fld id="{3F4A63B0-FED2-1F95-9CF2-08C02DBC6A5D}" type="datetime2">
              <a:rPr lang="en-US" sz="3200"/>
              <a:t>Monday, May 30, 2022</a:t>
            </a:fld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5D6BFA-CE70-4533-8E08-9A49E212F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440" y="1018162"/>
            <a:ext cx="11465560" cy="4821676"/>
          </a:xfrm>
          <a:prstGeom prst="rect">
            <a:avLst/>
          </a:prstGeom>
        </p:spPr>
      </p:pic>
      <p:sp>
        <p:nvSpPr>
          <p:cNvPr id="10" name="TextBox 8">
            <a:extLst>
              <a:ext uri="{FF2B5EF4-FFF2-40B4-BE49-F238E27FC236}">
                <a16:creationId xmlns:a16="http://schemas.microsoft.com/office/drawing/2014/main" id="{54938838-7D21-47A6-B802-BEDDE29F4B8E}"/>
              </a:ext>
            </a:extLst>
          </p:cNvPr>
          <p:cNvSpPr txBox="1"/>
          <p:nvPr/>
        </p:nvSpPr>
        <p:spPr>
          <a:xfrm>
            <a:off x="10198417" y="6478616"/>
            <a:ext cx="1993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cap="none" spc="0" baseline="0">
                <a:solidFill>
                  <a:schemeClr val="tx1"/>
                </a:solidFill>
                <a:effectLst/>
                <a:latin typeface="Tw Cen MT" pitchFamily="2" charset="0"/>
                <a:ea typeface="Tw Cen MT" pitchFamily="2" charset="0"/>
                <a:cs typeface="Tw Cen MT" pitchFamily="2" charset="0"/>
              </a:defRPr>
            </a:lvl1pPr>
            <a:lvl2pPr marL="4572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cap="none" spc="0" baseline="0">
                <a:solidFill>
                  <a:schemeClr val="tx1"/>
                </a:solidFill>
                <a:effectLst/>
                <a:latin typeface="Tw Cen MT" pitchFamily="2" charset="0"/>
                <a:ea typeface="Tw Cen MT" pitchFamily="2" charset="0"/>
                <a:cs typeface="Tw Cen MT" pitchFamily="2" charset="0"/>
              </a:defRPr>
            </a:lvl2pPr>
            <a:lvl3pPr marL="9144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cap="none" spc="0" baseline="0">
                <a:solidFill>
                  <a:schemeClr val="tx1"/>
                </a:solidFill>
                <a:effectLst/>
                <a:latin typeface="Tw Cen MT" pitchFamily="2" charset="0"/>
                <a:ea typeface="Tw Cen MT" pitchFamily="2" charset="0"/>
                <a:cs typeface="Tw Cen MT" pitchFamily="2" charset="0"/>
              </a:defRPr>
            </a:lvl3pPr>
            <a:lvl4pPr marL="13716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cap="none" spc="0" baseline="0">
                <a:solidFill>
                  <a:schemeClr val="tx1"/>
                </a:solidFill>
                <a:effectLst/>
                <a:latin typeface="Tw Cen MT" pitchFamily="2" charset="0"/>
                <a:ea typeface="Tw Cen MT" pitchFamily="2" charset="0"/>
                <a:cs typeface="Tw Cen MT" pitchFamily="2" charset="0"/>
              </a:defRPr>
            </a:lvl4pPr>
            <a:lvl5pPr marL="18288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cap="none" spc="0" baseline="0">
                <a:solidFill>
                  <a:schemeClr val="tx1"/>
                </a:solidFill>
                <a:effectLst/>
                <a:latin typeface="Tw Cen MT" pitchFamily="2" charset="0"/>
                <a:ea typeface="Tw Cen MT" pitchFamily="2" charset="0"/>
                <a:cs typeface="Tw Cen MT" pitchFamily="2" charset="0"/>
              </a:defRPr>
            </a:lvl5pPr>
            <a:lvl6pPr marL="2286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cap="none" spc="0" baseline="0">
                <a:solidFill>
                  <a:schemeClr val="tx1"/>
                </a:solidFill>
                <a:effectLst/>
                <a:latin typeface="Tw Cen MT" pitchFamily="2" charset="0"/>
                <a:ea typeface="Tw Cen MT" pitchFamily="2" charset="0"/>
                <a:cs typeface="Tw Cen MT" pitchFamily="2" charset="0"/>
              </a:defRPr>
            </a:lvl6pPr>
            <a:lvl7pPr marL="27432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cap="none" spc="0" baseline="0">
                <a:solidFill>
                  <a:schemeClr val="tx1"/>
                </a:solidFill>
                <a:effectLst/>
                <a:latin typeface="Tw Cen MT" pitchFamily="2" charset="0"/>
                <a:ea typeface="Tw Cen MT" pitchFamily="2" charset="0"/>
                <a:cs typeface="Tw Cen MT" pitchFamily="2" charset="0"/>
              </a:defRPr>
            </a:lvl7pPr>
            <a:lvl8pPr marL="32004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cap="none" spc="0" baseline="0">
                <a:solidFill>
                  <a:schemeClr val="tx1"/>
                </a:solidFill>
                <a:effectLst/>
                <a:latin typeface="Tw Cen MT" pitchFamily="2" charset="0"/>
                <a:ea typeface="Tw Cen MT" pitchFamily="2" charset="0"/>
                <a:cs typeface="Tw Cen MT" pitchFamily="2" charset="0"/>
              </a:defRPr>
            </a:lvl8pPr>
            <a:lvl9pPr marL="36576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cap="none" spc="0" baseline="0">
                <a:solidFill>
                  <a:schemeClr val="tx1"/>
                </a:solidFill>
                <a:effectLst/>
                <a:latin typeface="Tw Cen MT" pitchFamily="2" charset="0"/>
                <a:ea typeface="Tw Cen MT" pitchFamily="2" charset="0"/>
                <a:cs typeface="Tw Cen MT" pitchFamily="2" charset="0"/>
              </a:defRPr>
            </a:lvl9pPr>
          </a:lstStyle>
          <a:p>
            <a:pPr algn="ctr"/>
            <a:r>
              <a:rPr lang="en-GB" dirty="0">
                <a:solidFill>
                  <a:schemeClr val="tx2">
                    <a:lumMod val="10000"/>
                  </a:schemeClr>
                </a:solidFill>
                <a:latin typeface="Buxton Sketch" panose="03080500000500000004" pitchFamily="66" charset="0"/>
              </a:rPr>
              <a:t>www.thestemcell.net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BEB669-8166-407D-B127-982503E0055C}"/>
              </a:ext>
            </a:extLst>
          </p:cNvPr>
          <p:cNvSpPr/>
          <p:nvPr/>
        </p:nvSpPr>
        <p:spPr>
          <a:xfrm>
            <a:off x="378690" y="277091"/>
            <a:ext cx="269645" cy="6192000"/>
          </a:xfrm>
          <a:prstGeom prst="rect">
            <a:avLst/>
          </a:prstGeom>
          <a:solidFill>
            <a:srgbClr val="FFFF00"/>
          </a:solidFill>
          <a:ln w="3175">
            <a:solidFill>
              <a:srgbClr val="000000"/>
            </a:solidFill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6" name="Picture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8_UjDTYBMAAAAlAAAAEQAAAC0A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QAAAAAAAAACAAAAAAAAAAEAAAAAAAAAPAAAANb///8qAAAAZAAAAGQAAAAAAAAAy8vLADwAAADW////KgAAAGQAAABkAAAAAAAAAAcAAAA4AAAAAAAAAAAAAAAAAAAA////AAAAAAAAAAAAAAAAAAAAAAAAAAAAAAAAAAAAAABkAAAAZAAAAAAAAAAjAAAABAAAAGQAAAAXAAAAFAAAAAAAAAAAAAAA/38AAP9/AAAAAAAACQAAAAQAAAAAAAAAHgAAAGgAAAAAAAAAAAAAAAAAAAAAAAAAAAAAABAnAAAQJwAAAAAAAAAAAAAAAAAAAAAAAAAAAAAAAAAAAAAAAAAAAABQAAAAAAAAAMDA/wAAAAAAAAAAAAAAAAAAAAAAZAAAAAAAAAB/f38ACgAAACIAAAAYAAAAAAAAAAAAAAAAAAAAAAAAAAAAAAAAAAAAJAAAACQAAAAAAAAABwAAAAAAAAAAAAAAAAAAAAAAAAAAAAAAAAAAAH9/fwAlAAAAWAAAAAAAAAAAAAAAAAAAAAAAAAAAAAAAAAAAAAAAAAAAAAAAAAAAAAAAAAAAAAAAPwAAAAAAAACghgEAAAAAAAAAAAAAAAAADAAAAAEAAAAAAAAAAAAAAAAAAAAfAAAAVAAAAABkYgUAgIABAAAAAAAAAAAAAAAAAAAAAAAAAAAAAAAAAAAAAAAAAAD///8Cf39/AAAAAADLy8sAwMD/AH9/fwAAAAAAAAAAAAAAAAD///8AAAAAACEAAAAYAAAAFAAAAEkDAAAvIAAAIAoAAGcn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534035" y="5231765"/>
            <a:ext cx="1111885" cy="1173480"/>
          </a:xfrm>
          <a:prstGeom prst="rect">
            <a:avLst/>
          </a:prstGeom>
          <a:noFill/>
          <a:ln>
            <a:noFill/>
          </a:ln>
          <a:effectLst>
            <a:outerShdw blurRad="50800" dist="37717" dir="8100000" algn="tr">
              <a:srgbClr val="000000">
                <a:alpha val="40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E564C44-891A-4DB2-B404-2508F0D0B9E6}"/>
              </a:ext>
            </a:extLst>
          </p:cNvPr>
          <p:cNvSpPr txBox="1"/>
          <p:nvPr/>
        </p:nvSpPr>
        <p:spPr>
          <a:xfrm>
            <a:off x="800100" y="983615"/>
            <a:ext cx="52959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200" b="0" i="0" dirty="0">
                <a:solidFill>
                  <a:srgbClr val="231F20"/>
                </a:solidFill>
                <a:effectLst/>
                <a:latin typeface="Buxton Sketch" panose="03080500000500000004" pitchFamily="66" charset="0"/>
              </a:rPr>
              <a:t>A car leaves town and travels </a:t>
            </a:r>
            <a:r>
              <a:rPr lang="en-GB" sz="2200" dirty="0">
                <a:solidFill>
                  <a:srgbClr val="231F20"/>
                </a:solidFill>
                <a:latin typeface="Buxton Sketch" panose="03080500000500000004" pitchFamily="66" charset="0"/>
              </a:rPr>
              <a:t>29.5</a:t>
            </a:r>
            <a:r>
              <a:rPr lang="en-GB" sz="2200" b="0" i="0" dirty="0">
                <a:solidFill>
                  <a:srgbClr val="231F20"/>
                </a:solidFill>
                <a:effectLst/>
                <a:latin typeface="Buxton Sketch" panose="03080500000500000004" pitchFamily="66" charset="0"/>
              </a:rPr>
              <a:t> km on a bearing 300</a:t>
            </a:r>
            <a:r>
              <a:rPr lang="en-GB" sz="2200" b="0" i="0" baseline="30000" dirty="0">
                <a:solidFill>
                  <a:srgbClr val="231F20"/>
                </a:solidFill>
                <a:effectLst/>
                <a:latin typeface="Buxton Sketch" panose="03080500000500000004" pitchFamily="66" charset="0"/>
              </a:rPr>
              <a:t>o</a:t>
            </a:r>
            <a:r>
              <a:rPr lang="en-GB" sz="2200" b="0" i="0" dirty="0">
                <a:solidFill>
                  <a:srgbClr val="231F20"/>
                </a:solidFill>
                <a:effectLst/>
                <a:latin typeface="Buxton Sketch" panose="03080500000500000004" pitchFamily="66" charset="0"/>
              </a:rPr>
              <a:t>, then </a:t>
            </a:r>
            <a:r>
              <a:rPr lang="en-GB" sz="2200" dirty="0">
                <a:solidFill>
                  <a:srgbClr val="231F20"/>
                </a:solidFill>
                <a:latin typeface="Buxton Sketch" panose="03080500000500000004" pitchFamily="66" charset="0"/>
              </a:rPr>
              <a:t>35</a:t>
            </a:r>
            <a:r>
              <a:rPr lang="en-GB" sz="2200" b="0" i="0" dirty="0">
                <a:solidFill>
                  <a:srgbClr val="231F20"/>
                </a:solidFill>
                <a:effectLst/>
                <a:latin typeface="Buxton Sketch" panose="03080500000500000004" pitchFamily="66" charset="0"/>
              </a:rPr>
              <a:t> km on a bearing 090</a:t>
            </a:r>
            <a:r>
              <a:rPr lang="en-GB" sz="2200" b="0" i="0" baseline="30000" dirty="0">
                <a:solidFill>
                  <a:srgbClr val="231F20"/>
                </a:solidFill>
                <a:effectLst/>
                <a:latin typeface="Buxton Sketch" panose="03080500000500000004" pitchFamily="66" charset="0"/>
              </a:rPr>
              <a:t>o</a:t>
            </a:r>
            <a:r>
              <a:rPr lang="en-GB" sz="2200" b="0" i="0" dirty="0">
                <a:solidFill>
                  <a:srgbClr val="231F20"/>
                </a:solidFill>
                <a:effectLst/>
                <a:latin typeface="Buxton Sketch" panose="03080500000500000004" pitchFamily="66" charset="0"/>
              </a:rPr>
              <a:t>. Calculate the bearing it now has to travel to get back to town.</a:t>
            </a:r>
          </a:p>
        </p:txBody>
      </p:sp>
      <p:pic>
        <p:nvPicPr>
          <p:cNvPr id="8" name="Graphic 7" descr="Car">
            <a:extLst>
              <a:ext uri="{FF2B5EF4-FFF2-40B4-BE49-F238E27FC236}">
                <a16:creationId xmlns:a16="http://schemas.microsoft.com/office/drawing/2014/main" id="{B072D7F6-916F-4C22-9837-C3F0972782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12502" y="5087313"/>
            <a:ext cx="794385" cy="79438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6C3E124-AD77-4493-A13D-E22D4C4F99FC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3024807" y="2955582"/>
            <a:ext cx="3960673" cy="2323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2D7C14D-539C-40A6-A0FD-F40C952E0D81}"/>
              </a:ext>
            </a:extLst>
          </p:cNvPr>
          <p:cNvCxnSpPr>
            <a:cxnSpLocks/>
            <a:endCxn id="14" idx="2"/>
          </p:cNvCxnSpPr>
          <p:nvPr/>
        </p:nvCxnSpPr>
        <p:spPr>
          <a:xfrm>
            <a:off x="3067875" y="2971087"/>
            <a:ext cx="5076000" cy="31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8DCE86D9-28D0-4671-B22B-6E027532FECF}"/>
              </a:ext>
            </a:extLst>
          </p:cNvPr>
          <p:cNvSpPr/>
          <p:nvPr/>
        </p:nvSpPr>
        <p:spPr>
          <a:xfrm>
            <a:off x="6972300" y="5266046"/>
            <a:ext cx="90000" cy="9000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05C9F8B-686B-457B-849B-B78C9426F18A}"/>
              </a:ext>
            </a:extLst>
          </p:cNvPr>
          <p:cNvSpPr/>
          <p:nvPr/>
        </p:nvSpPr>
        <p:spPr>
          <a:xfrm>
            <a:off x="2981325" y="2929227"/>
            <a:ext cx="90000" cy="9000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4FEDE9C-25CD-4F4A-A492-E38B7D414AF7}"/>
              </a:ext>
            </a:extLst>
          </p:cNvPr>
          <p:cNvCxnSpPr>
            <a:cxnSpLocks/>
            <a:stCxn id="12" idx="0"/>
          </p:cNvCxnSpPr>
          <p:nvPr/>
        </p:nvCxnSpPr>
        <p:spPr>
          <a:xfrm flipV="1">
            <a:off x="7017300" y="2977472"/>
            <a:ext cx="1168330" cy="22885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D5B2805A-E797-43F1-86EB-EBBCAABED245}"/>
              </a:ext>
            </a:extLst>
          </p:cNvPr>
          <p:cNvSpPr/>
          <p:nvPr/>
        </p:nvSpPr>
        <p:spPr>
          <a:xfrm>
            <a:off x="8143875" y="2929227"/>
            <a:ext cx="90000" cy="9000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2220398-3240-4719-A8D5-7624558D1C7B}"/>
              </a:ext>
            </a:extLst>
          </p:cNvPr>
          <p:cNvCxnSpPr>
            <a:cxnSpLocks/>
          </p:cNvCxnSpPr>
          <p:nvPr/>
        </p:nvCxnSpPr>
        <p:spPr>
          <a:xfrm>
            <a:off x="8195775" y="1500187"/>
            <a:ext cx="0" cy="3857625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>
            <a:extLst>
              <a:ext uri="{FF2B5EF4-FFF2-40B4-BE49-F238E27FC236}">
                <a16:creationId xmlns:a16="http://schemas.microsoft.com/office/drawing/2014/main" id="{250606FE-6C0B-47DE-932A-9D5ED635D2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72075" y="1586822"/>
            <a:ext cx="4200525" cy="2800350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F46359D2-59D5-479F-91B8-7A6745CFAC69}"/>
              </a:ext>
            </a:extLst>
          </p:cNvPr>
          <p:cNvSpPr txBox="1"/>
          <p:nvPr/>
        </p:nvSpPr>
        <p:spPr>
          <a:xfrm>
            <a:off x="1345335" y="3539722"/>
            <a:ext cx="3299911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200" b="0" i="0" dirty="0">
                <a:solidFill>
                  <a:srgbClr val="231F20"/>
                </a:solidFill>
                <a:effectLst/>
                <a:latin typeface="Buxton Sketch" panose="03080500000500000004" pitchFamily="66" charset="0"/>
              </a:rPr>
              <a:t>The easiest way is to drop a vertical line from the current location. Due South is 180</a:t>
            </a:r>
            <a:r>
              <a:rPr lang="en-GB" sz="2200" b="0" i="0" baseline="30000" dirty="0">
                <a:solidFill>
                  <a:srgbClr val="231F20"/>
                </a:solidFill>
                <a:effectLst/>
                <a:latin typeface="Buxton Sketch" panose="03080500000500000004" pitchFamily="66" charset="0"/>
              </a:rPr>
              <a:t>o</a:t>
            </a:r>
            <a:r>
              <a:rPr lang="en-GB" sz="2200" b="0" i="0" dirty="0">
                <a:solidFill>
                  <a:srgbClr val="231F20"/>
                </a:solidFill>
                <a:effectLst/>
                <a:latin typeface="Buxton Sketch" panose="03080500000500000004" pitchFamily="66" charset="0"/>
              </a:rPr>
              <a:t> so all we need now is the number of degrees from this line….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A916623-48E8-4386-A046-F761EFA8C488}"/>
              </a:ext>
            </a:extLst>
          </p:cNvPr>
          <p:cNvSpPr txBox="1"/>
          <p:nvPr/>
        </p:nvSpPr>
        <p:spPr>
          <a:xfrm>
            <a:off x="8593694" y="1234123"/>
            <a:ext cx="329991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200" b="0" i="0" dirty="0">
                <a:solidFill>
                  <a:srgbClr val="231F20"/>
                </a:solidFill>
                <a:effectLst/>
                <a:latin typeface="Buxton Sketch" panose="03080500000500000004" pitchFamily="66" charset="0"/>
              </a:rPr>
              <a:t>The missing angle is 27.5</a:t>
            </a:r>
            <a:r>
              <a:rPr lang="en-GB" sz="2200" b="0" i="0" baseline="30000" dirty="0">
                <a:solidFill>
                  <a:srgbClr val="231F20"/>
                </a:solidFill>
                <a:effectLst/>
                <a:latin typeface="Buxton Sketch" panose="03080500000500000004" pitchFamily="66" charset="0"/>
              </a:rPr>
              <a:t>o</a:t>
            </a:r>
            <a:r>
              <a:rPr lang="en-GB" sz="2200" b="0" i="0" dirty="0">
                <a:solidFill>
                  <a:srgbClr val="231F20"/>
                </a:solidFill>
                <a:effectLst/>
                <a:latin typeface="Buxton Sketch" panose="03080500000500000004" pitchFamily="66" charset="0"/>
              </a:rPr>
              <a:t> and if we add 180</a:t>
            </a:r>
            <a:r>
              <a:rPr lang="en-GB" sz="2200" b="0" i="0" baseline="30000" dirty="0">
                <a:solidFill>
                  <a:srgbClr val="231F20"/>
                </a:solidFill>
                <a:effectLst/>
                <a:latin typeface="Buxton Sketch" panose="03080500000500000004" pitchFamily="66" charset="0"/>
              </a:rPr>
              <a:t>o</a:t>
            </a:r>
            <a:r>
              <a:rPr lang="en-GB" sz="2200" b="0" i="0" dirty="0">
                <a:solidFill>
                  <a:srgbClr val="231F20"/>
                </a:solidFill>
                <a:effectLst/>
                <a:latin typeface="Buxton Sketch" panose="03080500000500000004" pitchFamily="66" charset="0"/>
              </a:rPr>
              <a:t> to this, the resulting bearing (and the answer) is 207.5</a:t>
            </a:r>
            <a:r>
              <a:rPr lang="en-GB" sz="2200" b="0" i="0" baseline="30000" dirty="0">
                <a:solidFill>
                  <a:srgbClr val="231F20"/>
                </a:solidFill>
                <a:effectLst/>
                <a:latin typeface="Buxton Sketch" panose="03080500000500000004" pitchFamily="66" charset="0"/>
              </a:rPr>
              <a:t>o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F153772-55D8-479F-8223-263A591CB633}"/>
              </a:ext>
            </a:extLst>
          </p:cNvPr>
          <p:cNvSpPr txBox="1"/>
          <p:nvPr/>
        </p:nvSpPr>
        <p:spPr>
          <a:xfrm>
            <a:off x="8593693" y="3708999"/>
            <a:ext cx="329991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200" b="0" i="0" dirty="0">
                <a:solidFill>
                  <a:srgbClr val="231F20"/>
                </a:solidFill>
                <a:effectLst/>
                <a:latin typeface="Buxton Sketch" panose="03080500000500000004" pitchFamily="66" charset="0"/>
              </a:rPr>
              <a:t>There are mathematical ways to calculate these angles AND the distances but they involve the SINE and COSINE rules which we will encounter much later.</a:t>
            </a:r>
            <a:endParaRPr lang="en-GB" sz="2200" b="0" i="0" baseline="30000" dirty="0">
              <a:solidFill>
                <a:srgbClr val="231F20"/>
              </a:solidFill>
              <a:effectLst/>
              <a:latin typeface="Buxton Sketch" panose="030805000005000000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75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41B64B36-2DB3-885A-FDA4-3DA600648A57}"/>
              </a:ext>
            </a:extLst>
          </p:cNvPr>
          <p:cNvSpPr/>
          <p:nvPr/>
        </p:nvSpPr>
        <p:spPr>
          <a:xfrm>
            <a:off x="2358765" y="3974383"/>
            <a:ext cx="1648459" cy="158373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4" name="AutoShape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QAAAA0AAAAAkAAAAEgAAACQAAAASAAAAAAAAAABAAAAAAAAAAEAAABQAAAAhbacS3FV1T8AAAAAAAAAAA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BAAAAAAAAAAwMDAA8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GRiBQCAgAEAAAAAAAAAAAAAAAAAAAAAAAAAAAAAAAAAAAAAAAAAAAwMDAB/f38AAFpYA8zMzADAwP8Af39/AAAAAAAAAAAAAAAAAAAAAAAAAAAAIQAAABgAAAAUAAAAFygAAJcAAACFSgAAYQUAABAAAAAmAAAACAAAAP//////////MAAAABQAAAAAAAAAewP//4X8AAD/GP//AecAAA=="/>
              </a:ext>
            </a:extLst>
          </p:cNvSpPr>
          <p:nvPr/>
        </p:nvSpPr>
        <p:spPr>
          <a:xfrm>
            <a:off x="6517005" y="95885"/>
            <a:ext cx="5596890" cy="778510"/>
          </a:xfrm>
          <a:prstGeom prst="roundRect">
            <a:avLst>
              <a:gd name="adj" fmla="val 16667"/>
            </a:avLst>
          </a:prstGeom>
          <a:noFill/>
          <a:ln w="38100" cap="flat" cmpd="sng" algn="ctr">
            <a:solidFill>
              <a:srgbClr val="0C0C0C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 cap="none">
                <a:solidFill>
                  <a:srgbClr val="000000"/>
                </a:solidFill>
              </a:defRPr>
            </a:pPr>
            <a:endParaRPr lang="en-gb" cap="none"/>
          </a:p>
        </p:txBody>
      </p:sp>
      <p:sp>
        <p:nvSpPr>
          <p:cNvPr id="5" name="SlideSubtitle2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0AAAAAkAAAAEgAAACQAAAASAAAAAAAAAAAAAAAAAAAAAEAAABQAAAAAAAAAAAA4D8AAAAAAADgPwAAAAAAAOA/AAAAAAAA4D8AAAAAAADgPwAAAAAAAOA/AAAAAAAA4D8AAAAAAADgPwAAAAAAAOA/AAAAAAAA4D8CAAAAjAAAAAAAAAAAAAAA////AACAgAgAAAAAAAAAAAAAAAAAAAAAAAAAAAAAAAAAAAAAeAAAAAEAAABAAAAAAAAAAAAAAAB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CAgAEAAAAAAAAAAAAAAAAAAAAAAAAAAAAAAAAAAAAAAAAAAP///wJ/f38AAFpYA8zMzADAwP8Af39/AAAAAAAAAAAAAAAAAAAAAAAAAAAAIQAAABgAAAAUAAAAAAAAAGcnAADDCwAAMCoAABAAAAAmAAAACAAAAP//////////MAAAABQAAAAAAAAAAAD//wAAAQAAAP//AAABAA=="/>
              </a:ext>
            </a:extLst>
          </p:cNvSpPr>
          <p:nvPr/>
        </p:nvSpPr>
        <p:spPr>
          <a:xfrm>
            <a:off x="0" y="6405245"/>
            <a:ext cx="1911985" cy="4527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 defTabSz="914400">
              <a:lnSpc>
                <a:spcPct val="110000"/>
              </a:lnSpc>
              <a:spcBef>
                <a:spcPts val="920"/>
              </a:spcBef>
              <a:buNone/>
              <a:tabLst/>
              <a:defRPr lang="en-us" sz="2025" cap="all">
                <a:solidFill>
                  <a:srgbClr val="000000"/>
                </a:solidFill>
                <a:latin typeface="Buxton Sketch" pitchFamily="4" charset="0"/>
                <a:ea typeface="Tw Cen MT" pitchFamily="2" charset="0"/>
                <a:cs typeface="Tw Cen MT" pitchFamily="2" charset="0"/>
              </a:defRPr>
            </a:pPr>
            <a:r>
              <a:t>The STEM Cell</a:t>
            </a:r>
          </a:p>
        </p:txBody>
      </p:sp>
      <p:sp>
        <p:nvSpPr>
          <p:cNvPr id="7" name="DateTimeArea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GRiBQCAgAEAAAAAAAAAAAAAAAAAAAAAAAAAAAAAAAAAAAAAAAAAAP///wJ/f38AAFpYA8zMzADAwP8Af39/AAAAAAAAAAAAAAAAAAAAAAAAAAAAIQAAABgAAAAUAAAALSkAAAAAAAC1SQAAdgUAABAAAAAmAAAACAAAAP//////////MAAAABQAAAAAAAAAAAD//wAAAQAAAP//AAABAA=="/>
              </a:ext>
            </a:extLst>
          </p:cNvSpPr>
          <p:nvPr/>
        </p:nvSpPr>
        <p:spPr>
          <a:xfrm>
            <a:off x="6693535" y="0"/>
            <a:ext cx="5288280" cy="8877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ctr"/>
          <a:lstStyle/>
          <a:p>
            <a:pPr algn="ctr" defTabSz="449580">
              <a:tabLst/>
              <a:defRPr lang="en-us" sz="3600" cap="none">
                <a:solidFill>
                  <a:srgbClr val="000000"/>
                </a:solidFill>
                <a:latin typeface="Buxton Sketch" pitchFamily="4" charset="0"/>
                <a:ea typeface="Buxton Sketch" pitchFamily="4" charset="0"/>
                <a:cs typeface="Buxton Sketch" pitchFamily="4" charset="0"/>
              </a:defRPr>
            </a:pPr>
            <a:fld id="{3F4A63B0-FED2-1F95-9CF2-08C02DBC6A5D}" type="datetime2">
              <a:rPr lang="en-US" sz="3200"/>
              <a:t>Monday, May 30, 2022</a:t>
            </a:fld>
            <a:endParaRPr dirty="0"/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54938838-7D21-47A6-B802-BEDDE29F4B8E}"/>
              </a:ext>
            </a:extLst>
          </p:cNvPr>
          <p:cNvSpPr txBox="1"/>
          <p:nvPr/>
        </p:nvSpPr>
        <p:spPr>
          <a:xfrm>
            <a:off x="10198417" y="6478616"/>
            <a:ext cx="1993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cap="none" spc="0" baseline="0">
                <a:solidFill>
                  <a:schemeClr val="tx1"/>
                </a:solidFill>
                <a:effectLst/>
                <a:latin typeface="Tw Cen MT" pitchFamily="2" charset="0"/>
                <a:ea typeface="Tw Cen MT" pitchFamily="2" charset="0"/>
                <a:cs typeface="Tw Cen MT" pitchFamily="2" charset="0"/>
              </a:defRPr>
            </a:lvl1pPr>
            <a:lvl2pPr marL="4572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cap="none" spc="0" baseline="0">
                <a:solidFill>
                  <a:schemeClr val="tx1"/>
                </a:solidFill>
                <a:effectLst/>
                <a:latin typeface="Tw Cen MT" pitchFamily="2" charset="0"/>
                <a:ea typeface="Tw Cen MT" pitchFamily="2" charset="0"/>
                <a:cs typeface="Tw Cen MT" pitchFamily="2" charset="0"/>
              </a:defRPr>
            </a:lvl2pPr>
            <a:lvl3pPr marL="9144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cap="none" spc="0" baseline="0">
                <a:solidFill>
                  <a:schemeClr val="tx1"/>
                </a:solidFill>
                <a:effectLst/>
                <a:latin typeface="Tw Cen MT" pitchFamily="2" charset="0"/>
                <a:ea typeface="Tw Cen MT" pitchFamily="2" charset="0"/>
                <a:cs typeface="Tw Cen MT" pitchFamily="2" charset="0"/>
              </a:defRPr>
            </a:lvl3pPr>
            <a:lvl4pPr marL="13716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cap="none" spc="0" baseline="0">
                <a:solidFill>
                  <a:schemeClr val="tx1"/>
                </a:solidFill>
                <a:effectLst/>
                <a:latin typeface="Tw Cen MT" pitchFamily="2" charset="0"/>
                <a:ea typeface="Tw Cen MT" pitchFamily="2" charset="0"/>
                <a:cs typeface="Tw Cen MT" pitchFamily="2" charset="0"/>
              </a:defRPr>
            </a:lvl4pPr>
            <a:lvl5pPr marL="18288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cap="none" spc="0" baseline="0">
                <a:solidFill>
                  <a:schemeClr val="tx1"/>
                </a:solidFill>
                <a:effectLst/>
                <a:latin typeface="Tw Cen MT" pitchFamily="2" charset="0"/>
                <a:ea typeface="Tw Cen MT" pitchFamily="2" charset="0"/>
                <a:cs typeface="Tw Cen MT" pitchFamily="2" charset="0"/>
              </a:defRPr>
            </a:lvl5pPr>
            <a:lvl6pPr marL="2286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cap="none" spc="0" baseline="0">
                <a:solidFill>
                  <a:schemeClr val="tx1"/>
                </a:solidFill>
                <a:effectLst/>
                <a:latin typeface="Tw Cen MT" pitchFamily="2" charset="0"/>
                <a:ea typeface="Tw Cen MT" pitchFamily="2" charset="0"/>
                <a:cs typeface="Tw Cen MT" pitchFamily="2" charset="0"/>
              </a:defRPr>
            </a:lvl6pPr>
            <a:lvl7pPr marL="27432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cap="none" spc="0" baseline="0">
                <a:solidFill>
                  <a:schemeClr val="tx1"/>
                </a:solidFill>
                <a:effectLst/>
                <a:latin typeface="Tw Cen MT" pitchFamily="2" charset="0"/>
                <a:ea typeface="Tw Cen MT" pitchFamily="2" charset="0"/>
                <a:cs typeface="Tw Cen MT" pitchFamily="2" charset="0"/>
              </a:defRPr>
            </a:lvl7pPr>
            <a:lvl8pPr marL="32004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cap="none" spc="0" baseline="0">
                <a:solidFill>
                  <a:schemeClr val="tx1"/>
                </a:solidFill>
                <a:effectLst/>
                <a:latin typeface="Tw Cen MT" pitchFamily="2" charset="0"/>
                <a:ea typeface="Tw Cen MT" pitchFamily="2" charset="0"/>
                <a:cs typeface="Tw Cen MT" pitchFamily="2" charset="0"/>
              </a:defRPr>
            </a:lvl8pPr>
            <a:lvl9pPr marL="36576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cap="none" spc="0" baseline="0">
                <a:solidFill>
                  <a:schemeClr val="tx1"/>
                </a:solidFill>
                <a:effectLst/>
                <a:latin typeface="Tw Cen MT" pitchFamily="2" charset="0"/>
                <a:ea typeface="Tw Cen MT" pitchFamily="2" charset="0"/>
                <a:cs typeface="Tw Cen MT" pitchFamily="2" charset="0"/>
              </a:defRPr>
            </a:lvl9pPr>
          </a:lstStyle>
          <a:p>
            <a:pPr algn="ctr"/>
            <a:r>
              <a:rPr lang="en-GB" dirty="0">
                <a:solidFill>
                  <a:schemeClr val="tx2">
                    <a:lumMod val="10000"/>
                  </a:schemeClr>
                </a:solidFill>
                <a:latin typeface="Buxton Sketch" panose="03080500000500000004" pitchFamily="66" charset="0"/>
              </a:rPr>
              <a:t>www.thestemcell.net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BEB669-8166-407D-B127-982503E0055C}"/>
              </a:ext>
            </a:extLst>
          </p:cNvPr>
          <p:cNvSpPr/>
          <p:nvPr/>
        </p:nvSpPr>
        <p:spPr>
          <a:xfrm>
            <a:off x="378690" y="277091"/>
            <a:ext cx="269645" cy="6192000"/>
          </a:xfrm>
          <a:prstGeom prst="rect">
            <a:avLst/>
          </a:prstGeom>
          <a:solidFill>
            <a:srgbClr val="FFFF00"/>
          </a:solidFill>
          <a:ln w="3175">
            <a:solidFill>
              <a:srgbClr val="000000"/>
            </a:solidFill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6" name="Picture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8_UjDTYBMAAAAlAAAAEQAAAC0A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QAAAAAAAAACAAAAAAAAAAEAAAAAAAAAPAAAANb///8qAAAAZAAAAGQAAAAAAAAAy8vLADwAAADW////KgAAAGQAAABkAAAAAAAAAAcAAAA4AAAAAAAAAAAAAAAAAAAA////AAAAAAAAAAAAAAAAAAAAAAAAAAAAAAAAAAAAAABkAAAAZAAAAAAAAAAjAAAABAAAAGQAAAAXAAAAFAAAAAAAAAAAAAAA/38AAP9/AAAAAAAACQAAAAQAAAAAAAAAHgAAAGgAAAAAAAAAAAAAAAAAAAAAAAAAAAAAABAnAAAQJwAAAAAAAAAAAAAAAAAAAAAAAAAAAAAAAAAAAAAAAAAAAABQAAAAAAAAAMDA/wAAAAAAAAAAAAAAAAAAAAAAZAAAAAAAAAB/f38ACgAAACIAAAAYAAAAAAAAAAAAAAAAAAAAAAAAAAAAAAAAAAAAJAAAACQAAAAAAAAABwAAAAAAAAAAAAAAAAAAAAAAAAAAAAAAAAAAAH9/fwAlAAAAWAAAAAAAAAAAAAAAAAAAAAAAAAAAAAAAAAAAAAAAAAAAAAAAAAAAAAAAAAAAAAAAPwAAAAAAAACghgEAAAAAAAAAAAAAAAAADAAAAAEAAAAAAAAAAAAAAAAAAAAfAAAAVAAAAABkYgUAgIABAAAAAAAAAAAAAAAAAAAAAAAAAAAAAAAAAAAAAAAAAAD///8Cf39/AAAAAADLy8sAwMD/AH9/fwAAAAAAAAAAAAAAAAD///8AAAAAACEAAAAYAAAAFAAAAEkDAAAvIAAAIAoAAGcn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534035" y="5231765"/>
            <a:ext cx="1111885" cy="1173480"/>
          </a:xfrm>
          <a:prstGeom prst="rect">
            <a:avLst/>
          </a:prstGeom>
          <a:noFill/>
          <a:ln>
            <a:noFill/>
          </a:ln>
          <a:effectLst>
            <a:outerShdw blurRad="50800" dist="37717" dir="8100000" algn="tr">
              <a:srgbClr val="000000">
                <a:alpha val="40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08A541A-7ED8-811F-6167-5A85EB84FEF2}"/>
              </a:ext>
            </a:extLst>
          </p:cNvPr>
          <p:cNvSpPr txBox="1"/>
          <p:nvPr/>
        </p:nvSpPr>
        <p:spPr>
          <a:xfrm>
            <a:off x="800099" y="983615"/>
            <a:ext cx="1131379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200" b="0" i="0" dirty="0">
                <a:solidFill>
                  <a:srgbClr val="231F20"/>
                </a:solidFill>
                <a:effectLst/>
                <a:latin typeface="Buxton Sketch" panose="03080500000500000004" pitchFamily="66" charset="0"/>
              </a:rPr>
              <a:t>A student states that the bearing from Point A to Point B is 25</a:t>
            </a:r>
            <a:r>
              <a:rPr lang="en-GB" sz="2200" b="0" i="0" baseline="30000" dirty="0">
                <a:solidFill>
                  <a:srgbClr val="231F20"/>
                </a:solidFill>
                <a:effectLst/>
                <a:latin typeface="Buxton Sketch" panose="03080500000500000004" pitchFamily="66" charset="0"/>
              </a:rPr>
              <a:t>o</a:t>
            </a:r>
            <a:r>
              <a:rPr lang="en-GB" sz="2200" b="0" i="0" dirty="0">
                <a:solidFill>
                  <a:srgbClr val="231F20"/>
                </a:solidFill>
                <a:effectLst/>
                <a:latin typeface="Buxton Sketch" panose="03080500000500000004" pitchFamily="66" charset="0"/>
              </a:rPr>
              <a:t> as shown. </a:t>
            </a:r>
            <a:br>
              <a:rPr lang="en-GB" sz="2200" b="0" i="0" dirty="0">
                <a:solidFill>
                  <a:srgbClr val="231F20"/>
                </a:solidFill>
                <a:effectLst/>
                <a:latin typeface="Buxton Sketch" panose="03080500000500000004" pitchFamily="66" charset="0"/>
              </a:rPr>
            </a:br>
            <a:r>
              <a:rPr lang="en-GB" sz="2200" b="0" i="0" dirty="0">
                <a:solidFill>
                  <a:srgbClr val="231F20"/>
                </a:solidFill>
                <a:effectLst/>
                <a:latin typeface="Buxton Sketch" panose="03080500000500000004" pitchFamily="66" charset="0"/>
              </a:rPr>
              <a:t>Is this correct? – explain your answer.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81538AF-82DC-0666-6104-63C86D4CDD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866" y="1880822"/>
            <a:ext cx="1466667" cy="311428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05B5FB4-AF0A-406D-2DBC-2EB10D675912}"/>
              </a:ext>
            </a:extLst>
          </p:cNvPr>
          <p:cNvSpPr txBox="1"/>
          <p:nvPr/>
        </p:nvSpPr>
        <p:spPr>
          <a:xfrm>
            <a:off x="4609014" y="1921348"/>
            <a:ext cx="737280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200" b="0" i="0" dirty="0">
                <a:solidFill>
                  <a:srgbClr val="231F20"/>
                </a:solidFill>
                <a:effectLst/>
                <a:latin typeface="Buxton Sketch" panose="03080500000500000004" pitchFamily="66" charset="0"/>
              </a:rPr>
              <a:t>No this is incorrect. Remember that bearings are measured from the North but CLOCKWISE so the angle (bearing) would be: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5FD8D8C-BBB0-840F-2BBD-639922274A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6257" y="2859081"/>
            <a:ext cx="5196446" cy="513230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9C4D2F9-38EE-4968-B358-2BEA51550B1A}"/>
              </a:ext>
            </a:extLst>
          </p:cNvPr>
          <p:cNvCxnSpPr>
            <a:endCxn id="12" idx="6"/>
          </p:cNvCxnSpPr>
          <p:nvPr/>
        </p:nvCxnSpPr>
        <p:spPr>
          <a:xfrm flipH="1">
            <a:off x="4007224" y="3437965"/>
            <a:ext cx="5450541" cy="1328286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C3005C1-3523-DDAD-2C3F-D7F926E2134C}"/>
              </a:ext>
            </a:extLst>
          </p:cNvPr>
          <p:cNvSpPr txBox="1"/>
          <p:nvPr/>
        </p:nvSpPr>
        <p:spPr>
          <a:xfrm>
            <a:off x="5198686" y="5231766"/>
            <a:ext cx="619345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200" b="0" i="0" dirty="0">
                <a:solidFill>
                  <a:srgbClr val="231F20"/>
                </a:solidFill>
                <a:effectLst/>
                <a:latin typeface="Buxton Sketch" panose="03080500000500000004" pitchFamily="66" charset="0"/>
              </a:rPr>
              <a:t>THE NEXT TWO EXAMPLES ARE ACTUAL GCSE QUESTIONS !</a:t>
            </a:r>
          </a:p>
        </p:txBody>
      </p:sp>
    </p:spTree>
    <p:extLst>
      <p:ext uri="{BB962C8B-B14F-4D97-AF65-F5344CB8AC3E}">
        <p14:creationId xmlns:p14="http://schemas.microsoft.com/office/powerpoint/2010/main" val="305169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D3317D-41F2-8A61-4A5C-601242695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963" y="874395"/>
            <a:ext cx="6495238" cy="5371429"/>
          </a:xfrm>
          <a:prstGeom prst="rect">
            <a:avLst/>
          </a:prstGeom>
        </p:spPr>
      </p:pic>
      <p:sp>
        <p:nvSpPr>
          <p:cNvPr id="4" name="AutoShape1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QAAAA0AAAAAkAAAAEgAAACQAAAASAAAAAAAAAABAAAAAAAAAAEAAABQAAAAhbacS3FV1T8AAAAAAAAAAA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BAAAAAAAAAAwMDAA8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GRiBQCAgAEAAAAAAAAAAAAAAAAAAAAAAAAAAAAAAAAAAAAAAAAAAAwMDAB/f38AAFpYA8zMzADAwP8Af39/AAAAAAAAAAAAAAAAAAAAAAAAAAAAIQAAABgAAAAUAAAAFygAAJcAAACFSgAAYQUAABAAAAAmAAAACAAAAP//////////MAAAABQAAAAAAAAAewP//4X8AAD/GP//AecAAA=="/>
              </a:ext>
            </a:extLst>
          </p:cNvSpPr>
          <p:nvPr/>
        </p:nvSpPr>
        <p:spPr>
          <a:xfrm>
            <a:off x="6517005" y="95885"/>
            <a:ext cx="5596890" cy="778510"/>
          </a:xfrm>
          <a:prstGeom prst="roundRect">
            <a:avLst>
              <a:gd name="adj" fmla="val 16667"/>
            </a:avLst>
          </a:prstGeom>
          <a:noFill/>
          <a:ln w="38100" cap="flat" cmpd="sng" algn="ctr">
            <a:solidFill>
              <a:srgbClr val="0C0C0C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 cap="none">
                <a:solidFill>
                  <a:srgbClr val="000000"/>
                </a:solidFill>
              </a:defRPr>
            </a:pPr>
            <a:endParaRPr lang="en-gb" cap="none"/>
          </a:p>
        </p:txBody>
      </p:sp>
      <p:sp>
        <p:nvSpPr>
          <p:cNvPr id="5" name="SlideSubtitle2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0AAAAAkAAAAEgAAACQAAAASAAAAAAAAAAAAAAAAAAAAAEAAABQAAAAAAAAAAAA4D8AAAAAAADgPwAAAAAAAOA/AAAAAAAA4D8AAAAAAADgPwAAAAAAAOA/AAAAAAAA4D8AAAAAAADgPwAAAAAAAOA/AAAAAAAA4D8CAAAAjAAAAAAAAAAAAAAA////AACAgAgAAAAAAAAAAAAAAAAAAAAAAAAAAAAAAAAAAAAAeAAAAAEAAABAAAAAAAAAAAAAAAB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CAgAEAAAAAAAAAAAAAAAAAAAAAAAAAAAAAAAAAAAAAAAAAAP///wJ/f38AAFpYA8zMzADAwP8Af39/AAAAAAAAAAAAAAAAAAAAAAAAAAAAIQAAABgAAAAUAAAAAAAAAGcnAADDCwAAMCoAABAAAAAmAAAACAAAAP//////////MAAAABQAAAAAAAAAAAD//wAAAQAAAP//AAABAA=="/>
              </a:ext>
            </a:extLst>
          </p:cNvSpPr>
          <p:nvPr/>
        </p:nvSpPr>
        <p:spPr>
          <a:xfrm>
            <a:off x="0" y="6405245"/>
            <a:ext cx="1911985" cy="4527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 defTabSz="914400">
              <a:lnSpc>
                <a:spcPct val="110000"/>
              </a:lnSpc>
              <a:spcBef>
                <a:spcPts val="920"/>
              </a:spcBef>
              <a:buNone/>
              <a:tabLst/>
              <a:defRPr lang="en-us" sz="2025" cap="all">
                <a:solidFill>
                  <a:srgbClr val="000000"/>
                </a:solidFill>
                <a:latin typeface="Buxton Sketch" pitchFamily="4" charset="0"/>
                <a:ea typeface="Tw Cen MT" pitchFamily="2" charset="0"/>
                <a:cs typeface="Tw Cen MT" pitchFamily="2" charset="0"/>
              </a:defRPr>
            </a:pPr>
            <a:r>
              <a:t>The STEM Cell</a:t>
            </a:r>
          </a:p>
        </p:txBody>
      </p:sp>
      <p:sp>
        <p:nvSpPr>
          <p:cNvPr id="7" name="DateTimeArea1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GRiBQCAgAEAAAAAAAAAAAAAAAAAAAAAAAAAAAAAAAAAAAAAAAAAAP///wJ/f38AAFpYA8zMzADAwP8Af39/AAAAAAAAAAAAAAAAAAAAAAAAAAAAIQAAABgAAAAUAAAALSkAAAAAAAC1SQAAdgUAABAAAAAmAAAACAAAAP//////////MAAAABQAAAAAAAAAAAD//wAAAQAAAP//AAABAA=="/>
              </a:ext>
            </a:extLst>
          </p:cNvSpPr>
          <p:nvPr/>
        </p:nvSpPr>
        <p:spPr>
          <a:xfrm>
            <a:off x="6693535" y="0"/>
            <a:ext cx="5288280" cy="8877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ctr"/>
          <a:lstStyle/>
          <a:p>
            <a:pPr algn="ctr" defTabSz="449580">
              <a:tabLst/>
              <a:defRPr lang="en-us" sz="3600" cap="none">
                <a:solidFill>
                  <a:srgbClr val="000000"/>
                </a:solidFill>
                <a:latin typeface="Buxton Sketch" pitchFamily="4" charset="0"/>
                <a:ea typeface="Buxton Sketch" pitchFamily="4" charset="0"/>
                <a:cs typeface="Buxton Sketch" pitchFamily="4" charset="0"/>
              </a:defRPr>
            </a:pPr>
            <a:fld id="{3F4A63B0-FED2-1F95-9CF2-08C02DBC6A5D}" type="datetime2">
              <a:rPr lang="en-US" sz="3200"/>
              <a:t>Monday, May 30, 2022</a:t>
            </a:fld>
            <a:endParaRPr dirty="0"/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54938838-7D21-47A6-B802-BEDDE29F4B8E}"/>
              </a:ext>
            </a:extLst>
          </p:cNvPr>
          <p:cNvSpPr txBox="1"/>
          <p:nvPr/>
        </p:nvSpPr>
        <p:spPr>
          <a:xfrm>
            <a:off x="10198417" y="6478616"/>
            <a:ext cx="1993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cap="none" spc="0" baseline="0">
                <a:solidFill>
                  <a:schemeClr val="tx1"/>
                </a:solidFill>
                <a:effectLst/>
                <a:latin typeface="Tw Cen MT" pitchFamily="2" charset="0"/>
                <a:ea typeface="Tw Cen MT" pitchFamily="2" charset="0"/>
                <a:cs typeface="Tw Cen MT" pitchFamily="2" charset="0"/>
              </a:defRPr>
            </a:lvl1pPr>
            <a:lvl2pPr marL="4572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cap="none" spc="0" baseline="0">
                <a:solidFill>
                  <a:schemeClr val="tx1"/>
                </a:solidFill>
                <a:effectLst/>
                <a:latin typeface="Tw Cen MT" pitchFamily="2" charset="0"/>
                <a:ea typeface="Tw Cen MT" pitchFamily="2" charset="0"/>
                <a:cs typeface="Tw Cen MT" pitchFamily="2" charset="0"/>
              </a:defRPr>
            </a:lvl2pPr>
            <a:lvl3pPr marL="9144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cap="none" spc="0" baseline="0">
                <a:solidFill>
                  <a:schemeClr val="tx1"/>
                </a:solidFill>
                <a:effectLst/>
                <a:latin typeface="Tw Cen MT" pitchFamily="2" charset="0"/>
                <a:ea typeface="Tw Cen MT" pitchFamily="2" charset="0"/>
                <a:cs typeface="Tw Cen MT" pitchFamily="2" charset="0"/>
              </a:defRPr>
            </a:lvl3pPr>
            <a:lvl4pPr marL="13716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cap="none" spc="0" baseline="0">
                <a:solidFill>
                  <a:schemeClr val="tx1"/>
                </a:solidFill>
                <a:effectLst/>
                <a:latin typeface="Tw Cen MT" pitchFamily="2" charset="0"/>
                <a:ea typeface="Tw Cen MT" pitchFamily="2" charset="0"/>
                <a:cs typeface="Tw Cen MT" pitchFamily="2" charset="0"/>
              </a:defRPr>
            </a:lvl4pPr>
            <a:lvl5pPr marL="18288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cap="none" spc="0" baseline="0">
                <a:solidFill>
                  <a:schemeClr val="tx1"/>
                </a:solidFill>
                <a:effectLst/>
                <a:latin typeface="Tw Cen MT" pitchFamily="2" charset="0"/>
                <a:ea typeface="Tw Cen MT" pitchFamily="2" charset="0"/>
                <a:cs typeface="Tw Cen MT" pitchFamily="2" charset="0"/>
              </a:defRPr>
            </a:lvl5pPr>
            <a:lvl6pPr marL="2286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cap="none" spc="0" baseline="0">
                <a:solidFill>
                  <a:schemeClr val="tx1"/>
                </a:solidFill>
                <a:effectLst/>
                <a:latin typeface="Tw Cen MT" pitchFamily="2" charset="0"/>
                <a:ea typeface="Tw Cen MT" pitchFamily="2" charset="0"/>
                <a:cs typeface="Tw Cen MT" pitchFamily="2" charset="0"/>
              </a:defRPr>
            </a:lvl6pPr>
            <a:lvl7pPr marL="27432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cap="none" spc="0" baseline="0">
                <a:solidFill>
                  <a:schemeClr val="tx1"/>
                </a:solidFill>
                <a:effectLst/>
                <a:latin typeface="Tw Cen MT" pitchFamily="2" charset="0"/>
                <a:ea typeface="Tw Cen MT" pitchFamily="2" charset="0"/>
                <a:cs typeface="Tw Cen MT" pitchFamily="2" charset="0"/>
              </a:defRPr>
            </a:lvl7pPr>
            <a:lvl8pPr marL="32004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cap="none" spc="0" baseline="0">
                <a:solidFill>
                  <a:schemeClr val="tx1"/>
                </a:solidFill>
                <a:effectLst/>
                <a:latin typeface="Tw Cen MT" pitchFamily="2" charset="0"/>
                <a:ea typeface="Tw Cen MT" pitchFamily="2" charset="0"/>
                <a:cs typeface="Tw Cen MT" pitchFamily="2" charset="0"/>
              </a:defRPr>
            </a:lvl8pPr>
            <a:lvl9pPr marL="36576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cap="none" spc="0" baseline="0">
                <a:solidFill>
                  <a:schemeClr val="tx1"/>
                </a:solidFill>
                <a:effectLst/>
                <a:latin typeface="Tw Cen MT" pitchFamily="2" charset="0"/>
                <a:ea typeface="Tw Cen MT" pitchFamily="2" charset="0"/>
                <a:cs typeface="Tw Cen MT" pitchFamily="2" charset="0"/>
              </a:defRPr>
            </a:lvl9pPr>
          </a:lstStyle>
          <a:p>
            <a:pPr algn="ctr"/>
            <a:r>
              <a:rPr lang="en-GB" dirty="0">
                <a:solidFill>
                  <a:schemeClr val="tx2">
                    <a:lumMod val="10000"/>
                  </a:schemeClr>
                </a:solidFill>
                <a:latin typeface="Buxton Sketch" panose="03080500000500000004" pitchFamily="66" charset="0"/>
              </a:rPr>
              <a:t>www.thestemcell.net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BEB669-8166-407D-B127-982503E0055C}"/>
              </a:ext>
            </a:extLst>
          </p:cNvPr>
          <p:cNvSpPr/>
          <p:nvPr/>
        </p:nvSpPr>
        <p:spPr>
          <a:xfrm>
            <a:off x="378690" y="277091"/>
            <a:ext cx="269645" cy="6192000"/>
          </a:xfrm>
          <a:prstGeom prst="rect">
            <a:avLst/>
          </a:prstGeom>
          <a:solidFill>
            <a:srgbClr val="FFFF00"/>
          </a:solidFill>
          <a:ln w="3175">
            <a:solidFill>
              <a:srgbClr val="000000"/>
            </a:solidFill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6" name="Picture1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8_UjDTYBMAAAAlAAAAEQAAAC0A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QAAAAAAAAACAAAAAAAAAAEAAAAAAAAAPAAAANb///8qAAAAZAAAAGQAAAAAAAAAy8vLADwAAADW////KgAAAGQAAABkAAAAAAAAAAcAAAA4AAAAAAAAAAAAAAAAAAAA////AAAAAAAAAAAAAAAAAAAAAAAAAAAAAAAAAAAAAABkAAAAZAAAAAAAAAAjAAAABAAAAGQAAAAXAAAAFAAAAAAAAAAAAAAA/38AAP9/AAAAAAAACQAAAAQAAAAAAAAAHgAAAGgAAAAAAAAAAAAAAAAAAAAAAAAAAAAAABAnAAAQJwAAAAAAAAAAAAAAAAAAAAAAAAAAAAAAAAAAAAAAAAAAAABQAAAAAAAAAMDA/wAAAAAAAAAAAAAAAAAAAAAAZAAAAAAAAAB/f38ACgAAACIAAAAYAAAAAAAAAAAAAAAAAAAAAAAAAAAAAAAAAAAAJAAAACQAAAAAAAAABwAAAAAAAAAAAAAAAAAAAAAAAAAAAAAAAAAAAH9/fwAlAAAAWAAAAAAAAAAAAAAAAAAAAAAAAAAAAAAAAAAAAAAAAAAAAAAAAAAAAAAAAAAAAAAAPwAAAAAAAACghgEAAAAAAAAAAAAAAAAADAAAAAEAAAAAAAAAAAAAAAAAAAAfAAAAVAAAAABkYgUAgIABAAAAAAAAAAAAAAAAAAAAAAAAAAAAAAAAAAAAAAAAAAD///8Cf39/AAAAAADLy8sAwMD/AH9/fwAAAAAAAAAAAAAAAAD///8AAAAAACEAAAAYAAAAFAAAAEkDAAAvIAAAIAoAAGcn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534035" y="5231765"/>
            <a:ext cx="1111885" cy="1173480"/>
          </a:xfrm>
          <a:prstGeom prst="rect">
            <a:avLst/>
          </a:prstGeom>
          <a:noFill/>
          <a:ln>
            <a:noFill/>
          </a:ln>
          <a:effectLst>
            <a:outerShdw blurRad="50800" dist="37717" dir="8100000" algn="tr">
              <a:srgbClr val="000000">
                <a:alpha val="40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DFDB70-6AE5-0B56-0331-9E589EA4664D}"/>
              </a:ext>
            </a:extLst>
          </p:cNvPr>
          <p:cNvSpPr txBox="1"/>
          <p:nvPr/>
        </p:nvSpPr>
        <p:spPr>
          <a:xfrm>
            <a:off x="6825616" y="1362635"/>
            <a:ext cx="52882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chemeClr val="accent2">
                    <a:lumMod val="50000"/>
                  </a:schemeClr>
                </a:solidFill>
                <a:latin typeface="Buxton Sketch" panose="03080500000500000004" pitchFamily="66" charset="0"/>
              </a:rPr>
              <a:t>Step 1 – drop a vertical N-S line through Langford.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CFA79FE-8832-F6EE-6F9B-D09BDD051F6C}"/>
              </a:ext>
            </a:extLst>
          </p:cNvPr>
          <p:cNvCxnSpPr/>
          <p:nvPr/>
        </p:nvCxnSpPr>
        <p:spPr>
          <a:xfrm>
            <a:off x="4365811" y="485140"/>
            <a:ext cx="0" cy="59234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D8A33DB-FE65-B882-BB98-A926589DE618}"/>
              </a:ext>
            </a:extLst>
          </p:cNvPr>
          <p:cNvSpPr txBox="1"/>
          <p:nvPr/>
        </p:nvSpPr>
        <p:spPr>
          <a:xfrm>
            <a:off x="6819638" y="1850875"/>
            <a:ext cx="52882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chemeClr val="accent2">
                    <a:lumMod val="50000"/>
                  </a:schemeClr>
                </a:solidFill>
                <a:latin typeface="Buxton Sketch" panose="03080500000500000004" pitchFamily="66" charset="0"/>
              </a:rPr>
              <a:t>Step 2 – connect Langford to Hitchin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DA487B9-B2F4-021B-41B0-4AD428E1C2F1}"/>
              </a:ext>
            </a:extLst>
          </p:cNvPr>
          <p:cNvCxnSpPr>
            <a:cxnSpLocks/>
          </p:cNvCxnSpPr>
          <p:nvPr/>
        </p:nvCxnSpPr>
        <p:spPr>
          <a:xfrm flipH="1">
            <a:off x="2519082" y="1461247"/>
            <a:ext cx="2169459" cy="3164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7DA389D-735C-7EB7-553D-D324F6518A95}"/>
              </a:ext>
            </a:extLst>
          </p:cNvPr>
          <p:cNvSpPr txBox="1"/>
          <p:nvPr/>
        </p:nvSpPr>
        <p:spPr>
          <a:xfrm>
            <a:off x="6819637" y="2339115"/>
            <a:ext cx="52882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chemeClr val="accent2">
                    <a:lumMod val="50000"/>
                  </a:schemeClr>
                </a:solidFill>
                <a:latin typeface="Buxton Sketch" panose="03080500000500000004" pitchFamily="66" charset="0"/>
              </a:rPr>
              <a:t>Step 3 – use a protractor to measure the angle at the intersection of the lines (at Langford), then ADD this value to 180. You now have the bearing as requested.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98CD20A-D0DF-C85B-1892-560E99DDEC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58488" y="1010449"/>
            <a:ext cx="2778012" cy="185200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7E08643-C083-96AC-F4EB-8A38B2FAB9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3660" y="4102698"/>
            <a:ext cx="3727599" cy="36933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E990ADE-FE8F-85CD-7B6A-7BE6D39803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6617" y="5818505"/>
            <a:ext cx="593729" cy="20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39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1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QAAAA0AAAAAkAAAAEgAAACQAAAASAAAAAAAAAABAAAAAAAAAAEAAABQAAAAhbacS3FV1T8AAAAAAAAAAA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BAAAAAAAAAAwMDAA8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GRiBQCAgAEAAAAAAAAAAAAAAAAAAAAAAAAAAAAAAAAAAAAAAAAAAAwMDAB/f38AAFpYA8zMzADAwP8Af39/AAAAAAAAAAAAAAAAAAAAAAAAAAAAIQAAABgAAAAUAAAAFygAAJcAAACFSgAAYQUAABAAAAAmAAAACAAAAP//////////MAAAABQAAAAAAAAAewP//4X8AAD/GP//AecAAA=="/>
              </a:ext>
            </a:extLst>
          </p:cNvSpPr>
          <p:nvPr/>
        </p:nvSpPr>
        <p:spPr>
          <a:xfrm>
            <a:off x="6517005" y="95885"/>
            <a:ext cx="5596890" cy="778510"/>
          </a:xfrm>
          <a:prstGeom prst="roundRect">
            <a:avLst>
              <a:gd name="adj" fmla="val 16667"/>
            </a:avLst>
          </a:prstGeom>
          <a:noFill/>
          <a:ln w="38100" cap="flat" cmpd="sng" algn="ctr">
            <a:solidFill>
              <a:srgbClr val="0C0C0C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 cap="none">
                <a:solidFill>
                  <a:srgbClr val="000000"/>
                </a:solidFill>
              </a:defRPr>
            </a:pPr>
            <a:endParaRPr lang="en-gb" cap="none"/>
          </a:p>
        </p:txBody>
      </p:sp>
      <p:sp>
        <p:nvSpPr>
          <p:cNvPr id="5" name="SlideSubtitle2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0AAAAAkAAAAEgAAACQAAAASAAAAAAAAAAAAAAAAAAAAAEAAABQAAAAAAAAAAAA4D8AAAAAAADgPwAAAAAAAOA/AAAAAAAA4D8AAAAAAADgPwAAAAAAAOA/AAAAAAAA4D8AAAAAAADgPwAAAAAAAOA/AAAAAAAA4D8CAAAAjAAAAAAAAAAAAAAA////AACAgAgAAAAAAAAAAAAAAAAAAAAAAAAAAAAAAAAAAAAAeAAAAAEAAABAAAAAAAAAAAAAAAB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CAgAEAAAAAAAAAAAAAAAAAAAAAAAAAAAAAAAAAAAAAAAAAAP///wJ/f38AAFpYA8zMzADAwP8Af39/AAAAAAAAAAAAAAAAAAAAAAAAAAAAIQAAABgAAAAUAAAAAAAAAGcnAADDCwAAMCoAABAAAAAmAAAACAAAAP//////////MAAAABQAAAAAAAAAAAD//wAAAQAAAP//AAABAA=="/>
              </a:ext>
            </a:extLst>
          </p:cNvSpPr>
          <p:nvPr/>
        </p:nvSpPr>
        <p:spPr>
          <a:xfrm>
            <a:off x="0" y="6405245"/>
            <a:ext cx="1911985" cy="4527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 defTabSz="914400">
              <a:lnSpc>
                <a:spcPct val="110000"/>
              </a:lnSpc>
              <a:spcBef>
                <a:spcPts val="920"/>
              </a:spcBef>
              <a:buNone/>
              <a:tabLst/>
              <a:defRPr lang="en-us" sz="2025" cap="all">
                <a:solidFill>
                  <a:srgbClr val="000000"/>
                </a:solidFill>
                <a:latin typeface="Buxton Sketch" pitchFamily="4" charset="0"/>
                <a:ea typeface="Tw Cen MT" pitchFamily="2" charset="0"/>
                <a:cs typeface="Tw Cen MT" pitchFamily="2" charset="0"/>
              </a:defRPr>
            </a:pPr>
            <a:r>
              <a:t>The STEM Cell</a:t>
            </a:r>
          </a:p>
        </p:txBody>
      </p:sp>
      <p:sp>
        <p:nvSpPr>
          <p:cNvPr id="7" name="DateTimeArea1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GRiBQCAgAEAAAAAAAAAAAAAAAAAAAAAAAAAAAAAAAAAAAAAAAAAAP///wJ/f38AAFpYA8zMzADAwP8Af39/AAAAAAAAAAAAAAAAAAAAAAAAAAAAIQAAABgAAAAUAAAALSkAAAAAAAC1SQAAdgUAABAAAAAmAAAACAAAAP//////////MAAAABQAAAAAAAAAAAD//wAAAQAAAP//AAABAA=="/>
              </a:ext>
            </a:extLst>
          </p:cNvSpPr>
          <p:nvPr/>
        </p:nvSpPr>
        <p:spPr>
          <a:xfrm>
            <a:off x="6693535" y="0"/>
            <a:ext cx="5288280" cy="8877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ctr"/>
          <a:lstStyle/>
          <a:p>
            <a:pPr algn="ctr" defTabSz="449580">
              <a:tabLst/>
              <a:defRPr lang="en-us" sz="3600" cap="none">
                <a:solidFill>
                  <a:srgbClr val="000000"/>
                </a:solidFill>
                <a:latin typeface="Buxton Sketch" pitchFamily="4" charset="0"/>
                <a:ea typeface="Buxton Sketch" pitchFamily="4" charset="0"/>
                <a:cs typeface="Buxton Sketch" pitchFamily="4" charset="0"/>
              </a:defRPr>
            </a:pPr>
            <a:fld id="{3F4A63B0-FED2-1F95-9CF2-08C02DBC6A5D}" type="datetime2">
              <a:rPr lang="en-US" sz="3200"/>
              <a:t>Monday, May 30, 2022</a:t>
            </a:fld>
            <a:endParaRPr dirty="0"/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54938838-7D21-47A6-B802-BEDDE29F4B8E}"/>
              </a:ext>
            </a:extLst>
          </p:cNvPr>
          <p:cNvSpPr txBox="1"/>
          <p:nvPr/>
        </p:nvSpPr>
        <p:spPr>
          <a:xfrm>
            <a:off x="10198417" y="6478616"/>
            <a:ext cx="1993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cap="none" spc="0" baseline="0">
                <a:solidFill>
                  <a:schemeClr val="tx1"/>
                </a:solidFill>
                <a:effectLst/>
                <a:latin typeface="Tw Cen MT" pitchFamily="2" charset="0"/>
                <a:ea typeface="Tw Cen MT" pitchFamily="2" charset="0"/>
                <a:cs typeface="Tw Cen MT" pitchFamily="2" charset="0"/>
              </a:defRPr>
            </a:lvl1pPr>
            <a:lvl2pPr marL="4572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cap="none" spc="0" baseline="0">
                <a:solidFill>
                  <a:schemeClr val="tx1"/>
                </a:solidFill>
                <a:effectLst/>
                <a:latin typeface="Tw Cen MT" pitchFamily="2" charset="0"/>
                <a:ea typeface="Tw Cen MT" pitchFamily="2" charset="0"/>
                <a:cs typeface="Tw Cen MT" pitchFamily="2" charset="0"/>
              </a:defRPr>
            </a:lvl2pPr>
            <a:lvl3pPr marL="9144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cap="none" spc="0" baseline="0">
                <a:solidFill>
                  <a:schemeClr val="tx1"/>
                </a:solidFill>
                <a:effectLst/>
                <a:latin typeface="Tw Cen MT" pitchFamily="2" charset="0"/>
                <a:ea typeface="Tw Cen MT" pitchFamily="2" charset="0"/>
                <a:cs typeface="Tw Cen MT" pitchFamily="2" charset="0"/>
              </a:defRPr>
            </a:lvl3pPr>
            <a:lvl4pPr marL="13716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cap="none" spc="0" baseline="0">
                <a:solidFill>
                  <a:schemeClr val="tx1"/>
                </a:solidFill>
                <a:effectLst/>
                <a:latin typeface="Tw Cen MT" pitchFamily="2" charset="0"/>
                <a:ea typeface="Tw Cen MT" pitchFamily="2" charset="0"/>
                <a:cs typeface="Tw Cen MT" pitchFamily="2" charset="0"/>
              </a:defRPr>
            </a:lvl4pPr>
            <a:lvl5pPr marL="18288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cap="none" spc="0" baseline="0">
                <a:solidFill>
                  <a:schemeClr val="tx1"/>
                </a:solidFill>
                <a:effectLst/>
                <a:latin typeface="Tw Cen MT" pitchFamily="2" charset="0"/>
                <a:ea typeface="Tw Cen MT" pitchFamily="2" charset="0"/>
                <a:cs typeface="Tw Cen MT" pitchFamily="2" charset="0"/>
              </a:defRPr>
            </a:lvl5pPr>
            <a:lvl6pPr marL="2286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cap="none" spc="0" baseline="0">
                <a:solidFill>
                  <a:schemeClr val="tx1"/>
                </a:solidFill>
                <a:effectLst/>
                <a:latin typeface="Tw Cen MT" pitchFamily="2" charset="0"/>
                <a:ea typeface="Tw Cen MT" pitchFamily="2" charset="0"/>
                <a:cs typeface="Tw Cen MT" pitchFamily="2" charset="0"/>
              </a:defRPr>
            </a:lvl6pPr>
            <a:lvl7pPr marL="27432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cap="none" spc="0" baseline="0">
                <a:solidFill>
                  <a:schemeClr val="tx1"/>
                </a:solidFill>
                <a:effectLst/>
                <a:latin typeface="Tw Cen MT" pitchFamily="2" charset="0"/>
                <a:ea typeface="Tw Cen MT" pitchFamily="2" charset="0"/>
                <a:cs typeface="Tw Cen MT" pitchFamily="2" charset="0"/>
              </a:defRPr>
            </a:lvl7pPr>
            <a:lvl8pPr marL="32004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cap="none" spc="0" baseline="0">
                <a:solidFill>
                  <a:schemeClr val="tx1"/>
                </a:solidFill>
                <a:effectLst/>
                <a:latin typeface="Tw Cen MT" pitchFamily="2" charset="0"/>
                <a:ea typeface="Tw Cen MT" pitchFamily="2" charset="0"/>
                <a:cs typeface="Tw Cen MT" pitchFamily="2" charset="0"/>
              </a:defRPr>
            </a:lvl8pPr>
            <a:lvl9pPr marL="36576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cap="none" spc="0" baseline="0">
                <a:solidFill>
                  <a:schemeClr val="tx1"/>
                </a:solidFill>
                <a:effectLst/>
                <a:latin typeface="Tw Cen MT" pitchFamily="2" charset="0"/>
                <a:ea typeface="Tw Cen MT" pitchFamily="2" charset="0"/>
                <a:cs typeface="Tw Cen MT" pitchFamily="2" charset="0"/>
              </a:defRPr>
            </a:lvl9pPr>
          </a:lstStyle>
          <a:p>
            <a:pPr algn="ctr"/>
            <a:r>
              <a:rPr lang="en-GB" dirty="0">
                <a:solidFill>
                  <a:schemeClr val="tx2">
                    <a:lumMod val="10000"/>
                  </a:schemeClr>
                </a:solidFill>
                <a:latin typeface="Buxton Sketch" panose="03080500000500000004" pitchFamily="66" charset="0"/>
              </a:rPr>
              <a:t>www.thestemcell.net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BEB669-8166-407D-B127-982503E0055C}"/>
              </a:ext>
            </a:extLst>
          </p:cNvPr>
          <p:cNvSpPr/>
          <p:nvPr/>
        </p:nvSpPr>
        <p:spPr>
          <a:xfrm>
            <a:off x="378690" y="277091"/>
            <a:ext cx="269645" cy="6192000"/>
          </a:xfrm>
          <a:prstGeom prst="rect">
            <a:avLst/>
          </a:prstGeom>
          <a:solidFill>
            <a:srgbClr val="FFFF00"/>
          </a:solidFill>
          <a:ln w="3175">
            <a:solidFill>
              <a:srgbClr val="000000"/>
            </a:solidFill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6" name="Picture1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8_UjDTYBMAAAAlAAAAEQAAAC0A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QAAAAAAAAACAAAAAAAAAAEAAAAAAAAAPAAAANb///8qAAAAZAAAAGQAAAAAAAAAy8vLADwAAADW////KgAAAGQAAABkAAAAAAAAAAcAAAA4AAAAAAAAAAAAAAAAAAAA////AAAAAAAAAAAAAAAAAAAAAAAAAAAAAAAAAAAAAABkAAAAZAAAAAAAAAAjAAAABAAAAGQAAAAXAAAAFAAAAAAAAAAAAAAA/38AAP9/AAAAAAAACQAAAAQAAAAAAAAAHgAAAGgAAAAAAAAAAAAAAAAAAAAAAAAAAAAAABAnAAAQJwAAAAAAAAAAAAAAAAAAAAAAAAAAAAAAAAAAAAAAAAAAAABQAAAAAAAAAMDA/wAAAAAAAAAAAAAAAAAAAAAAZAAAAAAAAAB/f38ACgAAACIAAAAYAAAAAAAAAAAAAAAAAAAAAAAAAAAAAAAAAAAAJAAAACQAAAAAAAAABwAAAAAAAAAAAAAAAAAAAAAAAAAAAAAAAAAAAH9/fwAlAAAAWAAAAAAAAAAAAAAAAAAAAAAAAAAAAAAAAAAAAAAAAAAAAAAAAAAAAAAAAAAAAAAAPwAAAAAAAACghgEAAAAAAAAAAAAAAAAADAAAAAEAAAAAAAAAAAAAAAAAAAAfAAAAVAAAAABkYgUAgIABAAAAAAAAAAAAAAAAAAAAAAAAAAAAAAAAAAAAAAAAAAD///8Cf39/AAAAAADLy8sAwMD/AH9/fwAAAAAAAAAAAAAAAAD///8AAAAAACEAAAAYAAAAFAAAAEkDAAAvIAAAIAoAAGcn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534035" y="5231765"/>
            <a:ext cx="1111885" cy="1173480"/>
          </a:xfrm>
          <a:prstGeom prst="rect">
            <a:avLst/>
          </a:prstGeom>
          <a:noFill/>
          <a:ln>
            <a:noFill/>
          </a:ln>
          <a:effectLst>
            <a:outerShdw blurRad="50800" dist="37717" dir="8100000" algn="tr">
              <a:srgbClr val="000000">
                <a:alpha val="40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A7075D-2F35-C447-0998-FB8E120C9F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1985" y="1272146"/>
            <a:ext cx="5200000" cy="445714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4A37FCC-7682-29BA-CA94-FE98BF6A759E}"/>
              </a:ext>
            </a:extLst>
          </p:cNvPr>
          <p:cNvSpPr txBox="1"/>
          <p:nvPr/>
        </p:nvSpPr>
        <p:spPr>
          <a:xfrm>
            <a:off x="6825616" y="1362635"/>
            <a:ext cx="52882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chemeClr val="accent2">
                    <a:lumMod val="50000"/>
                  </a:schemeClr>
                </a:solidFill>
                <a:latin typeface="Buxton Sketch" panose="03080500000500000004" pitchFamily="66" charset="0"/>
              </a:rPr>
              <a:t>Step 1 – use a protractor to draw a line from church A at the bearing 130</a:t>
            </a:r>
            <a:r>
              <a:rPr lang="en-GB" sz="2200" baseline="30000" dirty="0">
                <a:solidFill>
                  <a:schemeClr val="accent2">
                    <a:lumMod val="50000"/>
                  </a:schemeClr>
                </a:solidFill>
                <a:latin typeface="Buxton Sketch" panose="03080500000500000004" pitchFamily="66" charset="0"/>
              </a:rPr>
              <a:t>o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F8AB340-3181-0BCB-782F-2059DA5115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3935" y="2210357"/>
            <a:ext cx="2778012" cy="185200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2655145-46B0-3E7D-4532-76860564D59C}"/>
              </a:ext>
            </a:extLst>
          </p:cNvPr>
          <p:cNvCxnSpPr>
            <a:cxnSpLocks/>
          </p:cNvCxnSpPr>
          <p:nvPr/>
        </p:nvCxnSpPr>
        <p:spPr>
          <a:xfrm>
            <a:off x="3711388" y="3136361"/>
            <a:ext cx="2205318" cy="186421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7F6E3BB-F45D-D126-98B1-17BD23A349CE}"/>
              </a:ext>
            </a:extLst>
          </p:cNvPr>
          <p:cNvSpPr txBox="1"/>
          <p:nvPr/>
        </p:nvSpPr>
        <p:spPr>
          <a:xfrm>
            <a:off x="6825615" y="2132076"/>
            <a:ext cx="52882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chemeClr val="accent2">
                    <a:lumMod val="50000"/>
                  </a:schemeClr>
                </a:solidFill>
                <a:latin typeface="Buxton Sketch" panose="03080500000500000004" pitchFamily="66" charset="0"/>
              </a:rPr>
              <a:t>Step 2 – use a protractor to draw a line from church B at the bearing 245</a:t>
            </a:r>
            <a:r>
              <a:rPr lang="en-GB" sz="2200" baseline="30000" dirty="0">
                <a:solidFill>
                  <a:schemeClr val="accent2">
                    <a:lumMod val="50000"/>
                  </a:schemeClr>
                </a:solidFill>
                <a:latin typeface="Buxton Sketch" panose="03080500000500000004" pitchFamily="66" charset="0"/>
              </a:rPr>
              <a:t>o</a:t>
            </a:r>
            <a:br>
              <a:rPr lang="en-GB" sz="2200" baseline="30000" dirty="0">
                <a:solidFill>
                  <a:schemeClr val="accent2">
                    <a:lumMod val="50000"/>
                  </a:schemeClr>
                </a:solidFill>
                <a:latin typeface="Buxton Sketch" panose="03080500000500000004" pitchFamily="66" charset="0"/>
              </a:rPr>
            </a:br>
            <a:br>
              <a:rPr lang="en-GB" sz="2200" baseline="30000" dirty="0">
                <a:solidFill>
                  <a:schemeClr val="accent2">
                    <a:lumMod val="50000"/>
                  </a:schemeClr>
                </a:solidFill>
                <a:latin typeface="Buxton Sketch" panose="03080500000500000004" pitchFamily="66" charset="0"/>
              </a:rPr>
            </a:br>
            <a:r>
              <a:rPr lang="en-GB" sz="2200" baseline="30000" dirty="0">
                <a:solidFill>
                  <a:srgbClr val="FF0000"/>
                </a:solidFill>
                <a:latin typeface="Buxton Sketch" panose="03080500000500000004" pitchFamily="66" charset="0"/>
              </a:rPr>
              <a:t>Note – do this by measuring the angle from NORTH, anticlockwise at a value of 360-245=115 degrees.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1474FEA-5582-CB66-8B41-FC823AA7D4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95070" y="2511961"/>
            <a:ext cx="2778012" cy="1852008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9553B16-6F52-9D65-87F4-F1A1324E918A}"/>
              </a:ext>
            </a:extLst>
          </p:cNvPr>
          <p:cNvCxnSpPr>
            <a:cxnSpLocks/>
          </p:cNvCxnSpPr>
          <p:nvPr/>
        </p:nvCxnSpPr>
        <p:spPr>
          <a:xfrm flipV="1">
            <a:off x="4511985" y="3435611"/>
            <a:ext cx="1984213" cy="90330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CB81800-75C0-4042-8C63-D024C32CF8C8}"/>
              </a:ext>
            </a:extLst>
          </p:cNvPr>
          <p:cNvSpPr txBox="1"/>
          <p:nvPr/>
        </p:nvSpPr>
        <p:spPr>
          <a:xfrm>
            <a:off x="6825615" y="3591656"/>
            <a:ext cx="52882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chemeClr val="accent2">
                    <a:lumMod val="50000"/>
                  </a:schemeClr>
                </a:solidFill>
                <a:latin typeface="Buxton Sketch" panose="03080500000500000004" pitchFamily="66" charset="0"/>
              </a:rPr>
              <a:t>Step 3 – you have located Church C, label it.</a:t>
            </a:r>
            <a:endParaRPr lang="en-GB" sz="2200" baseline="30000" dirty="0">
              <a:solidFill>
                <a:schemeClr val="accent2">
                  <a:lumMod val="50000"/>
                </a:schemeClr>
              </a:solidFill>
              <a:latin typeface="Buxton Sketch" panose="03080500000500000004" pitchFamily="66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4447C5F-2703-3F93-17E9-8175786E68F6}"/>
              </a:ext>
            </a:extLst>
          </p:cNvPr>
          <p:cNvSpPr txBox="1"/>
          <p:nvPr/>
        </p:nvSpPr>
        <p:spPr>
          <a:xfrm>
            <a:off x="4735973" y="4122171"/>
            <a:ext cx="3148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chemeClr val="accent2">
                    <a:lumMod val="50000"/>
                  </a:schemeClr>
                </a:solidFill>
                <a:latin typeface="Buxton Sketch" panose="03080500000500000004" pitchFamily="66" charset="0"/>
              </a:rPr>
              <a:t>C</a:t>
            </a:r>
            <a:endParaRPr lang="en-GB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C8F8392-B24D-943B-CF88-843C4C532B35}"/>
              </a:ext>
            </a:extLst>
          </p:cNvPr>
          <p:cNvSpPr txBox="1"/>
          <p:nvPr/>
        </p:nvSpPr>
        <p:spPr>
          <a:xfrm>
            <a:off x="4787368" y="3954437"/>
            <a:ext cx="3148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Buxton Sketch" panose="03080500000500000004" pitchFamily="66" charset="0"/>
              </a:rPr>
              <a:t>x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18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21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FFFFFF"/>
      </a:dk1>
      <a:lt1>
        <a:srgbClr val="008080"/>
      </a:lt1>
      <a:dk2>
        <a:srgbClr val="FFFF99"/>
      </a:dk2>
      <a:lt2>
        <a:srgbClr val="005A58"/>
      </a:lt2>
      <a:accent1>
        <a:srgbClr val="006462"/>
      </a:accent1>
      <a:accent2>
        <a:srgbClr val="6D6FC7"/>
      </a:accent2>
      <a:accent3>
        <a:srgbClr val="6D8FA7"/>
      </a:accent3>
      <a:accent4>
        <a:srgbClr val="8DAF87"/>
      </a:accent4>
      <a:accent5>
        <a:srgbClr val="ADCF67"/>
      </a:accent5>
      <a:accent6>
        <a:srgbClr val="CDEF47"/>
      </a:accent6>
      <a:hlink>
        <a:srgbClr val="00FFFF"/>
      </a:hlink>
      <a:folHlink>
        <a:srgbClr val="00FF00"/>
      </a:folHlink>
    </a:clrScheme>
    <a:fontScheme name="Presentation">
      <a:majorFont>
        <a:latin typeface="Calibri"/>
        <a:ea typeface="SimSun"/>
        <a:cs typeface="Times New Roman"/>
      </a:majorFont>
      <a:minorFont>
        <a:latin typeface="Calibri"/>
        <a:ea typeface="SimSun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6D8FA7"/>
        </a:accent3>
        <a:accent4>
          <a:srgbClr val="8DAF87"/>
        </a:accent4>
        <a:accent5>
          <a:srgbClr val="ADCF67"/>
        </a:accent5>
        <a:accent6>
          <a:srgbClr val="CDEF47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FF0000"/>
        </a:lt1>
        <a:dk2>
          <a:srgbClr val="FFFF99"/>
        </a:dk2>
        <a:lt2>
          <a:srgbClr val="7F0000"/>
        </a:lt2>
        <a:accent1>
          <a:srgbClr val="006462"/>
        </a:accent1>
        <a:accent2>
          <a:srgbClr val="6D6FC7"/>
        </a:accent2>
        <a:accent3>
          <a:srgbClr val="6D8FA7"/>
        </a:accent3>
        <a:accent4>
          <a:srgbClr val="8DAF87"/>
        </a:accent4>
        <a:accent5>
          <a:srgbClr val="ADCF67"/>
        </a:accent5>
        <a:accent6>
          <a:srgbClr val="CDEF47"/>
        </a:accent6>
        <a:hlink>
          <a:srgbClr val="7F007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E9980"/>
        </a:accent3>
        <a:accent4>
          <a:srgbClr val="7EB9A0"/>
        </a:accent4>
        <a:accent5>
          <a:srgbClr val="5EC9C0"/>
        </a:accent5>
        <a:accent6>
          <a:srgbClr val="3EE9E0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209020"/>
        </a:accent3>
        <a:accent4>
          <a:srgbClr val="407040"/>
        </a:accent4>
        <a:accent5>
          <a:srgbClr val="605060"/>
        </a:accent5>
        <a:accent6>
          <a:srgbClr val="80308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666A6B"/>
        </a:accent3>
        <a:accent4>
          <a:srgbClr val="864A8B"/>
        </a:accent4>
        <a:accent5>
          <a:srgbClr val="A62AAB"/>
        </a:accent5>
        <a:accent6>
          <a:srgbClr val="C60ACB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A07E88"/>
        </a:accent3>
        <a:accent4>
          <a:srgbClr val="C05E68"/>
        </a:accent4>
        <a:accent5>
          <a:srgbClr val="E03E48"/>
        </a:accent5>
        <a:accent6>
          <a:srgbClr val="FF1E2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8686DF"/>
        </a:accent3>
        <a:accent4>
          <a:srgbClr val="A6A6BF"/>
        </a:accent4>
        <a:accent5>
          <a:srgbClr val="C6C69F"/>
        </a:accent5>
        <a:accent6>
          <a:srgbClr val="E6E67F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8F7F4F"/>
        </a:accent3>
        <a:accent4>
          <a:srgbClr val="6F9F6F"/>
        </a:accent4>
        <a:accent5>
          <a:srgbClr val="4FBF8F"/>
        </a:accent5>
        <a:accent6>
          <a:srgbClr val="2FDFAF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6D8FA7"/>
        </a:accent3>
        <a:accent4>
          <a:srgbClr val="8DAF87"/>
        </a:accent4>
        <a:accent5>
          <a:srgbClr val="ADCF67"/>
        </a:accent5>
        <a:accent6>
          <a:srgbClr val="CDEF47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6D8FA7"/>
        </a:accent3>
        <a:accent4>
          <a:srgbClr val="8DAF87"/>
        </a:accent4>
        <a:accent5>
          <a:srgbClr val="ADCF67"/>
        </a:accent5>
        <a:accent6>
          <a:srgbClr val="CDEF47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6D8FA7"/>
        </a:accent3>
        <a:accent4>
          <a:srgbClr val="8DAF87"/>
        </a:accent4>
        <a:accent5>
          <a:srgbClr val="ADCF67"/>
        </a:accent5>
        <a:accent6>
          <a:srgbClr val="CDEF47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6D8FA7"/>
        </a:accent3>
        <a:accent4>
          <a:srgbClr val="8DAF87"/>
        </a:accent4>
        <a:accent5>
          <a:srgbClr val="ADCF67"/>
        </a:accent5>
        <a:accent6>
          <a:srgbClr val="CDEF47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6D8FA7"/>
        </a:accent3>
        <a:accent4>
          <a:srgbClr val="8DAF87"/>
        </a:accent4>
        <a:accent5>
          <a:srgbClr val="ADCF67"/>
        </a:accent5>
        <a:accent6>
          <a:srgbClr val="CDEF47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4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6D8FA7"/>
        </a:accent3>
        <a:accent4>
          <a:srgbClr val="8DAF87"/>
        </a:accent4>
        <a:accent5>
          <a:srgbClr val="ADCF67"/>
        </a:accent5>
        <a:accent6>
          <a:srgbClr val="CDEF47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5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E9980"/>
        </a:accent3>
        <a:accent4>
          <a:srgbClr val="7EB9A0"/>
        </a:accent4>
        <a:accent5>
          <a:srgbClr val="5EC9C0"/>
        </a:accent5>
        <a:accent6>
          <a:srgbClr val="3EE9E0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6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E9980"/>
        </a:accent3>
        <a:accent4>
          <a:srgbClr val="7EB9A0"/>
        </a:accent4>
        <a:accent5>
          <a:srgbClr val="5EC9C0"/>
        </a:accent5>
        <a:accent6>
          <a:srgbClr val="3EE9E0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7">
        <a:dk1>
          <a:srgbClr val="FFFFFF"/>
        </a:dk1>
        <a:lt1>
          <a:srgbClr val="FF0000"/>
        </a:lt1>
        <a:dk2>
          <a:srgbClr val="FFFF99"/>
        </a:dk2>
        <a:lt2>
          <a:srgbClr val="7F0000"/>
        </a:lt2>
        <a:accent1>
          <a:srgbClr val="006462"/>
        </a:accent1>
        <a:accent2>
          <a:srgbClr val="6D6FC7"/>
        </a:accent2>
        <a:accent3>
          <a:srgbClr val="6D8FA7"/>
        </a:accent3>
        <a:accent4>
          <a:srgbClr val="8DAF87"/>
        </a:accent4>
        <a:accent5>
          <a:srgbClr val="ADCF67"/>
        </a:accent5>
        <a:accent6>
          <a:srgbClr val="CDEF47"/>
        </a:accent6>
        <a:hlink>
          <a:srgbClr val="7F007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resentation">
      <a:majorFont>
        <a:latin typeface="Calibri"/>
        <a:ea typeface="SimSun"/>
        <a:cs typeface="Times New Roman"/>
      </a:majorFont>
      <a:minorFont>
        <a:latin typeface="Calibri"/>
        <a:ea typeface="SimSun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4472C4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5B9BD5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4472C4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5B9BD5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4472C4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5B9BD5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4472C4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5B9BD5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4472C4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5B9BD5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4472C4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5B9BD5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4472C4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5B9BD5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4472C4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5B9BD5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4472C4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5B9BD5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resentation">
      <a:majorFont>
        <a:latin typeface="Calibri"/>
        <a:ea typeface="SimSun"/>
        <a:cs typeface="Times New Roman"/>
      </a:majorFont>
      <a:minorFont>
        <a:latin typeface="Calibri"/>
        <a:ea typeface="SimSun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4472C4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5B9BD5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4472C4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5B9BD5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4472C4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5B9BD5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4472C4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5B9BD5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4472C4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5B9BD5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4472C4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5B9BD5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4472C4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5B9BD5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4472C4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5B9BD5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4472C4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5B9BD5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598</Words>
  <Application>Microsoft Office PowerPoint</Application>
  <PresentationFormat>Widescreen</PresentationFormat>
  <Paragraphs>59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Buxton Sketch</vt:lpstr>
      <vt:lpstr>Tw Cen MT</vt:lpstr>
      <vt:lpstr>Calibri</vt:lpstr>
      <vt:lpstr>Presentation</vt:lpstr>
      <vt:lpstr>Bearings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Martyn Cox</dc:creator>
  <cp:keywords/>
  <dc:description/>
  <cp:lastModifiedBy>Martyn Cox</cp:lastModifiedBy>
  <cp:revision>43</cp:revision>
  <dcterms:created xsi:type="dcterms:W3CDTF">2019-09-04T14:44:01Z</dcterms:created>
  <dcterms:modified xsi:type="dcterms:W3CDTF">2022-05-30T14:30:07Z</dcterms:modified>
</cp:coreProperties>
</file>