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99" r:id="rId1"/>
  </p:sldMasterIdLst>
  <p:notesMasterIdLst>
    <p:notesMasterId r:id="rId16"/>
  </p:notesMasterIdLst>
  <p:handoutMasterIdLst>
    <p:handoutMasterId r:id="rId17"/>
  </p:handoutMasterIdLst>
  <p:sldIdLst>
    <p:sldId id="262" r:id="rId2"/>
    <p:sldId id="258" r:id="rId3"/>
    <p:sldId id="260" r:id="rId4"/>
    <p:sldId id="263" r:id="rId5"/>
    <p:sldId id="266" r:id="rId6"/>
    <p:sldId id="264" r:id="rId7"/>
    <p:sldId id="265" r:id="rId8"/>
    <p:sldId id="267" r:id="rId9"/>
    <p:sldId id="268" r:id="rId10"/>
    <p:sldId id="269" r:id="rId11"/>
    <p:sldId id="270" r:id="rId12"/>
    <p:sldId id="271" r:id="rId13"/>
    <p:sldId id="272" r:id="rId14"/>
    <p:sldId id="273" r:id="rId15"/>
  </p:sldIdLst>
  <p:sldSz cx="12192000" cy="6858000"/>
  <p:notesSz cx="6858000" cy="9144000"/>
  <p:embeddedFontLst>
    <p:embeddedFont>
      <p:font typeface="Buxton Sketch" panose="03080500000500000004" pitchFamily="66" charset="0"/>
      <p:regular r:id="rId18"/>
    </p:embeddedFont>
    <p:embeddedFont>
      <p:font typeface="Calibri" panose="020F0502020204030204" pitchFamily="34" charset="0"/>
      <p:regular r:id="rId19"/>
      <p:bold r:id="rId20"/>
      <p:italic r:id="rId21"/>
      <p:boldItalic r:id="rId22"/>
    </p:embeddedFont>
    <p:embeddedFont>
      <p:font typeface="Tw Cen MT" panose="020B0602020104020603" pitchFamily="34" charset="0"/>
      <p:regular r:id="rId23"/>
      <p:bold r:id="rId24"/>
      <p:italic r:id="rId25"/>
      <p:boldItalic r:id="rId26"/>
    </p:embeddedFont>
  </p:embeddedFontLst>
  <p:defaultTextStyle>
    <a:lvl1pPr marL="0" marR="0" indent="0" algn="l" defTabSz="457200">
      <a:lnSpc>
        <a:spcPct val="100000"/>
      </a:lnSpc>
      <a:spcBef>
        <a:spcPts val="0"/>
      </a:spcBef>
      <a:spcAft>
        <a:spcPts val="0"/>
      </a:spcAft>
      <a:buNone/>
      <a:tabLst/>
      <a:defRPr lang="en-us" sz="1800" b="0" i="0" u="none" strike="noStrike" kern="1" cap="none" spc="0" baseline="0">
        <a:solidFill>
          <a:schemeClr val="tx1"/>
        </a:solidFill>
        <a:effectLst/>
        <a:latin typeface="Tw Cen MT" pitchFamily="2" charset="0"/>
        <a:ea typeface="Tw Cen MT" pitchFamily="2" charset="0"/>
        <a:cs typeface="Tw Cen MT" pitchFamily="2" charset="0"/>
      </a:defRPr>
    </a:lvl1pPr>
    <a:lvl2pPr marL="457200" marR="0" indent="0" algn="l" defTabSz="457200">
      <a:lnSpc>
        <a:spcPct val="100000"/>
      </a:lnSpc>
      <a:spcBef>
        <a:spcPts val="0"/>
      </a:spcBef>
      <a:spcAft>
        <a:spcPts val="0"/>
      </a:spcAft>
      <a:buNone/>
      <a:tabLst/>
      <a:defRPr lang="en-us" sz="1800" b="0" i="0" u="none" strike="noStrike" kern="1" cap="none" spc="0" baseline="0">
        <a:solidFill>
          <a:schemeClr val="tx1"/>
        </a:solidFill>
        <a:effectLst/>
        <a:latin typeface="Tw Cen MT" pitchFamily="2" charset="0"/>
        <a:ea typeface="Tw Cen MT" pitchFamily="2" charset="0"/>
        <a:cs typeface="Tw Cen MT" pitchFamily="2" charset="0"/>
      </a:defRPr>
    </a:lvl2pPr>
    <a:lvl3pPr marL="914400" marR="0" indent="0" algn="l" defTabSz="457200">
      <a:lnSpc>
        <a:spcPct val="100000"/>
      </a:lnSpc>
      <a:spcBef>
        <a:spcPts val="0"/>
      </a:spcBef>
      <a:spcAft>
        <a:spcPts val="0"/>
      </a:spcAft>
      <a:buNone/>
      <a:tabLst/>
      <a:defRPr lang="en-us" sz="1800" b="0" i="0" u="none" strike="noStrike" kern="1" cap="none" spc="0" baseline="0">
        <a:solidFill>
          <a:schemeClr val="tx1"/>
        </a:solidFill>
        <a:effectLst/>
        <a:latin typeface="Tw Cen MT" pitchFamily="2" charset="0"/>
        <a:ea typeface="Tw Cen MT" pitchFamily="2" charset="0"/>
        <a:cs typeface="Tw Cen MT" pitchFamily="2" charset="0"/>
      </a:defRPr>
    </a:lvl3pPr>
    <a:lvl4pPr marL="1371600" marR="0" indent="0" algn="l" defTabSz="457200">
      <a:lnSpc>
        <a:spcPct val="100000"/>
      </a:lnSpc>
      <a:spcBef>
        <a:spcPts val="0"/>
      </a:spcBef>
      <a:spcAft>
        <a:spcPts val="0"/>
      </a:spcAft>
      <a:buNone/>
      <a:tabLst/>
      <a:defRPr lang="en-us" sz="1800" b="0" i="0" u="none" strike="noStrike" kern="1" cap="none" spc="0" baseline="0">
        <a:solidFill>
          <a:schemeClr val="tx1"/>
        </a:solidFill>
        <a:effectLst/>
        <a:latin typeface="Tw Cen MT" pitchFamily="2" charset="0"/>
        <a:ea typeface="Tw Cen MT" pitchFamily="2" charset="0"/>
        <a:cs typeface="Tw Cen MT" pitchFamily="2" charset="0"/>
      </a:defRPr>
    </a:lvl4pPr>
    <a:lvl5pPr marL="1828800" marR="0" indent="0" algn="l" defTabSz="457200">
      <a:lnSpc>
        <a:spcPct val="100000"/>
      </a:lnSpc>
      <a:spcBef>
        <a:spcPts val="0"/>
      </a:spcBef>
      <a:spcAft>
        <a:spcPts val="0"/>
      </a:spcAft>
      <a:buNone/>
      <a:tabLst/>
      <a:defRPr lang="en-us" sz="1800" b="0" i="0" u="none" strike="noStrike" kern="1" cap="none" spc="0" baseline="0">
        <a:solidFill>
          <a:schemeClr val="tx1"/>
        </a:solidFill>
        <a:effectLst/>
        <a:latin typeface="Tw Cen MT" pitchFamily="2" charset="0"/>
        <a:ea typeface="Tw Cen MT" pitchFamily="2" charset="0"/>
        <a:cs typeface="Tw Cen MT" pitchFamily="2" charset="0"/>
      </a:defRPr>
    </a:lvl5pPr>
    <a:lvl6pPr marL="2286000" marR="0" indent="0" algn="l" defTabSz="457200">
      <a:lnSpc>
        <a:spcPct val="100000"/>
      </a:lnSpc>
      <a:spcBef>
        <a:spcPts val="0"/>
      </a:spcBef>
      <a:spcAft>
        <a:spcPts val="0"/>
      </a:spcAft>
      <a:buNone/>
      <a:tabLst/>
      <a:defRPr lang="en-us" sz="1800" b="0" i="0" u="none" strike="noStrike" kern="1" cap="none" spc="0" baseline="0">
        <a:solidFill>
          <a:schemeClr val="tx1"/>
        </a:solidFill>
        <a:effectLst/>
        <a:latin typeface="Tw Cen MT" pitchFamily="2" charset="0"/>
        <a:ea typeface="Tw Cen MT" pitchFamily="2" charset="0"/>
        <a:cs typeface="Tw Cen MT" pitchFamily="2" charset="0"/>
      </a:defRPr>
    </a:lvl6pPr>
    <a:lvl7pPr marL="2743200" marR="0" indent="0" algn="l" defTabSz="457200">
      <a:lnSpc>
        <a:spcPct val="100000"/>
      </a:lnSpc>
      <a:spcBef>
        <a:spcPts val="0"/>
      </a:spcBef>
      <a:spcAft>
        <a:spcPts val="0"/>
      </a:spcAft>
      <a:buNone/>
      <a:tabLst/>
      <a:defRPr lang="en-us" sz="1800" b="0" i="0" u="none" strike="noStrike" kern="1" cap="none" spc="0" baseline="0">
        <a:solidFill>
          <a:schemeClr val="tx1"/>
        </a:solidFill>
        <a:effectLst/>
        <a:latin typeface="Tw Cen MT" pitchFamily="2" charset="0"/>
        <a:ea typeface="Tw Cen MT" pitchFamily="2" charset="0"/>
        <a:cs typeface="Tw Cen MT" pitchFamily="2" charset="0"/>
      </a:defRPr>
    </a:lvl7pPr>
    <a:lvl8pPr marL="3200400" marR="0" indent="0" algn="l" defTabSz="457200">
      <a:lnSpc>
        <a:spcPct val="100000"/>
      </a:lnSpc>
      <a:spcBef>
        <a:spcPts val="0"/>
      </a:spcBef>
      <a:spcAft>
        <a:spcPts val="0"/>
      </a:spcAft>
      <a:buNone/>
      <a:tabLst/>
      <a:defRPr lang="en-us" sz="1800" b="0" i="0" u="none" strike="noStrike" kern="1" cap="none" spc="0" baseline="0">
        <a:solidFill>
          <a:schemeClr val="tx1"/>
        </a:solidFill>
        <a:effectLst/>
        <a:latin typeface="Tw Cen MT" pitchFamily="2" charset="0"/>
        <a:ea typeface="Tw Cen MT" pitchFamily="2" charset="0"/>
        <a:cs typeface="Tw Cen MT" pitchFamily="2" charset="0"/>
      </a:defRPr>
    </a:lvl8pPr>
    <a:lvl9pPr marL="3657600" marR="0" indent="0" algn="l" defTabSz="457200">
      <a:lnSpc>
        <a:spcPct val="100000"/>
      </a:lnSpc>
      <a:spcBef>
        <a:spcPts val="0"/>
      </a:spcBef>
      <a:spcAft>
        <a:spcPts val="0"/>
      </a:spcAft>
      <a:buNone/>
      <a:tabLst/>
      <a:defRPr lang="en-us" sz="1800" b="0" i="0" u="none" strike="noStrike" kern="1" cap="none" spc="0" baseline="0">
        <a:solidFill>
          <a:schemeClr val="tx1"/>
        </a:solidFill>
        <a:effectLst/>
        <a:latin typeface="Tw Cen MT" pitchFamily="2" charset="0"/>
        <a:ea typeface="Tw Cen MT" pitchFamily="2" charset="0"/>
        <a:cs typeface="Tw Cen MT" pitchFamily="2" charset="0"/>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0000FF"/>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smNativeData">
      <pr:smAppRevision xmlns:mc="http://schemas.openxmlformats.org/markup-compatibility/2006" xmlns:p14="http://schemas.microsoft.com/office/powerpoint/2010/main" xmlns:p15="http://schemas.microsoft.com/office/powerpoint/2012/main" xmlns:pr="smNativeData" xmlns="smNativeData" dt="1663789307" val="1050" rev64="64" revOS="4"/>
      <pr:smFileRevision xmlns:mc="http://schemas.openxmlformats.org/markup-compatibility/2006" xmlns:p14="http://schemas.microsoft.com/office/powerpoint/2010/main" xmlns:p15="http://schemas.microsoft.com/office/powerpoint/2012/main" xmlns:pr="smNativeData" xmlns="smNativeData" dt="1663789307" val="0"/>
      <pr:guideOptions xmlns:mc="http://schemas.openxmlformats.org/markup-compatibility/2006" xmlns:p14="http://schemas.microsoft.com/office/powerpoint/2010/main" xmlns:p15="http://schemas.microsoft.com/office/powerpoint/2012/main" xmlns:pr="smNativeData" xmlns="smNativeData" dt="1663789307" snapToBorders="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7" d="100"/>
          <a:sy n="107" d="100"/>
        </p:scale>
        <p:origin x="156" y="7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 d="100"/>
        <a:sy n="10" d="100"/>
      </p:scale>
      <p:origin x="0" y="0"/>
    </p:cViewPr>
  </p:sorterViewPr>
  <p:notesViewPr>
    <p:cSldViewPr snapToGrid="0">
      <p:cViewPr>
        <p:scale>
          <a:sx n="53" d="100"/>
          <a:sy n="53" d="100"/>
        </p:scale>
        <p:origin x="385" y="415"/>
      </p:cViewPr>
      <p:guideLst/>
    </p:cSldViewPr>
  </p:notesViewPr>
  <p:gridSpacing cx="71755" cy="7175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5"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3.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2grYxMAAAAlAAAAZA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D/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AAEAAAAAAAAAAAAAAAAAAAAAAAAAAAAAAAAAAAAAAAAAAAAAAAB/f38AAAAAA8zMzADAwP8Af39/AAAAAAAAAAAAAAAAAAAAAAAAAAAAIQAAABgAAAAUAAAAAAAAAAAAAABIEgAA0wIAABAAAAAmAAAACAAAAL+fAAAAAAAAMAAAABQAAAAAAAAAAAD//wAAAQAAAP//AAABAA=="/>
              </a:ext>
            </a:extLst>
          </p:cNvSpPr>
          <p:nvPr>
            <p:ph type="hdr" sz="quarter"/>
          </p:nvPr>
        </p:nvSpPr>
        <p:spPr>
          <a:xfrm>
            <a:off x="0" y="0"/>
            <a:ext cx="2971800" cy="459105"/>
          </a:xfrm>
          <a:prstGeom prst="rect">
            <a:avLst/>
          </a:prstGeom>
        </p:spPr>
        <p:txBody>
          <a:bodyPr vert="horz" wrap="square" lIns="91440" tIns="45720" rIns="91440" bIns="45720" numCol="1" spcCol="215900" anchor="t">
            <a:prstTxWarp prst="textNoShape">
              <a:avLst/>
            </a:prstTxWarp>
          </a:bodyPr>
          <a:lstStyle>
            <a:lvl1pPr algn="l">
              <a:defRPr lang="en-us" sz="1200" cap="none"/>
            </a:lvl1pPr>
            <a:lvl2pPr>
              <a:defRPr lang="en-us" cap="none"/>
            </a:lvl2pPr>
            <a:lvl3pPr>
              <a:defRPr lang="en-us" cap="none"/>
            </a:lvl3pPr>
            <a:lvl4pPr>
              <a:defRPr lang="en-us" cap="none"/>
            </a:lvl4pPr>
            <a:lvl5pPr>
              <a:defRPr lang="en-us" cap="none"/>
            </a:lvl5pPr>
            <a:lvl6pPr>
              <a:defRPr lang="en-us" cap="none"/>
            </a:lvl6pPr>
            <a:lvl7pPr>
              <a:defRPr lang="en-us" cap="none"/>
            </a:lvl7pPr>
            <a:lvl8pPr>
              <a:defRPr lang="en-us" cap="none"/>
            </a:lvl8pPr>
            <a:lvl9pPr>
              <a:defRPr lang="en-us" cap="none"/>
            </a:lvl9pPr>
          </a:lstStyle>
          <a:p>
            <a:pPr>
              <a:defRPr lang="en-us"/>
            </a:pPr>
            <a:endParaRPr/>
          </a:p>
        </p:txBody>
      </p:sp>
      <p:sp>
        <p:nvSpPr>
          <p:cNvPr id="3" name="Date Placeholder 2"/>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2grYxMAAAAlAAAAZA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AAEAAAAAAAAAAAAAAAAAAAAAAAAAAAAAAAAAAAAAAAAAAAAAAAB/f38AAAAAA8zMzADAwP8Af39/AAAAAAAAAAAAAAAAAAAAAAAAAAAAIQAAABgAAAAUAAAA5hcAAAAAAAAuKgAA0wIAABAAAAAmAAAACAAAAL+fAAAAAAAAMAAAABQAAAAAAAAAAAD//wAAAQAAAP//AAABAA=="/>
              </a:ext>
            </a:extLst>
          </p:cNvSpPr>
          <p:nvPr>
            <p:ph type="dt" sz="quarter" idx="1"/>
          </p:nvPr>
        </p:nvSpPr>
        <p:spPr>
          <a:xfrm>
            <a:off x="3884930" y="0"/>
            <a:ext cx="2971800" cy="459105"/>
          </a:xfrm>
          <a:prstGeom prst="rect">
            <a:avLst/>
          </a:prstGeom>
        </p:spPr>
        <p:txBody>
          <a:bodyPr vert="horz" wrap="square" lIns="91440" tIns="45720" rIns="91440" bIns="45720" numCol="1" spcCol="215900" anchor="t">
            <a:prstTxWarp prst="textNoShape">
              <a:avLst/>
            </a:prstTxWarp>
          </a:bodyPr>
          <a:lstStyle>
            <a:lvl1pPr algn="r">
              <a:defRPr lang="en-us" sz="1200" cap="none"/>
            </a:lvl1pPr>
            <a:lvl2pPr>
              <a:defRPr lang="en-us" cap="none"/>
            </a:lvl2pPr>
            <a:lvl3pPr>
              <a:defRPr lang="en-us" cap="none"/>
            </a:lvl3pPr>
            <a:lvl4pPr>
              <a:defRPr lang="en-us" cap="none"/>
            </a:lvl4pPr>
            <a:lvl5pPr>
              <a:defRPr lang="en-us" cap="none"/>
            </a:lvl5pPr>
            <a:lvl6pPr>
              <a:defRPr lang="en-us" cap="none"/>
            </a:lvl6pPr>
            <a:lvl7pPr>
              <a:defRPr lang="en-us" cap="none"/>
            </a:lvl7pPr>
            <a:lvl8pPr>
              <a:defRPr lang="en-us" cap="none"/>
            </a:lvl8pPr>
            <a:lvl9pPr>
              <a:defRPr lang="en-us" cap="none"/>
            </a:lvl9pPr>
          </a:lstStyle>
          <a:p>
            <a:pPr>
              <a:defRPr lang="en-us"/>
            </a:pPr>
            <a:fld id="{3F60F854-1AD2-350E-9CD8-EC5BB6966AB9}" type="datetime1">
              <a:t>9/24/2022</a:t>
            </a:fld>
            <a:endParaRPr/>
          </a:p>
        </p:txBody>
      </p:sp>
      <p:sp>
        <p:nvSpPr>
          <p:cNvPr id="4" name="Footer Placeholder 3"/>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2grYxMAAAAlAAAAZAAAAA0AAAAAkAAAAEgAAACQAAAASAAAAAAAAAAC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AAEAAAAAAAAAAAAAAAAAAAAAAAAAAAAAAAAAAAAAAAAAAAAAAAB/f38AAAAAA8zMzADAwP8Af39/AAAAAAAAAAAAAAAAAAAAAAAAAAAAIQAAABgAAAAUAAAAAAAAAG41AABIEgAAQDgAABAAAAAmAAAACAAAAL+fAAAAAAAAMAAAABQAAAAAAAAAAAD//wAAAQAAAP//AAABAA=="/>
              </a:ext>
            </a:extLst>
          </p:cNvSpPr>
          <p:nvPr>
            <p:ph type="ftr" sz="quarter" idx="2"/>
          </p:nvPr>
        </p:nvSpPr>
        <p:spPr>
          <a:xfrm>
            <a:off x="0" y="8685530"/>
            <a:ext cx="2971800" cy="458470"/>
          </a:xfrm>
          <a:prstGeom prst="rect">
            <a:avLst/>
          </a:prstGeom>
        </p:spPr>
        <p:txBody>
          <a:bodyPr vert="horz" wrap="square" lIns="91440" tIns="45720" rIns="91440" bIns="45720" numCol="1" spcCol="215900" anchor="b">
            <a:prstTxWarp prst="textNoShape">
              <a:avLst/>
            </a:prstTxWarp>
          </a:bodyPr>
          <a:lstStyle>
            <a:lvl1pPr algn="l">
              <a:defRPr lang="en-us" sz="1200" cap="none"/>
            </a:lvl1pPr>
            <a:lvl2pPr>
              <a:defRPr lang="en-us" cap="none"/>
            </a:lvl2pPr>
            <a:lvl3pPr>
              <a:defRPr lang="en-us" cap="none"/>
            </a:lvl3pPr>
            <a:lvl4pPr>
              <a:defRPr lang="en-us" cap="none"/>
            </a:lvl4pPr>
            <a:lvl5pPr>
              <a:defRPr lang="en-us" cap="none"/>
            </a:lvl5pPr>
            <a:lvl6pPr>
              <a:defRPr lang="en-us" cap="none"/>
            </a:lvl6pPr>
            <a:lvl7pPr>
              <a:defRPr lang="en-us" cap="none"/>
            </a:lvl7pPr>
            <a:lvl8pPr>
              <a:defRPr lang="en-us" cap="none"/>
            </a:lvl8pPr>
            <a:lvl9pPr>
              <a:defRPr lang="en-us" cap="none"/>
            </a:lvl9pPr>
          </a:lstStyle>
          <a:p>
            <a:pPr>
              <a:defRPr lang="en-us"/>
            </a:pPr>
            <a:endParaRPr/>
          </a:p>
        </p:txBody>
      </p:sp>
      <p:sp>
        <p:nvSpPr>
          <p:cNvPr id="5" name="Slide Number Placeholder 4"/>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2grYxMAAAAlAAAAZAAAAA0AAAAAkAAAAEgAAACQAAAASAAAAAAAAAAC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AAEAAAAAAAAAAAAAAAAAAAAAAAAAAAAAAAAAAAAAAAAAAAAAAAB/f38AAAAAA8zMzADAwP8Af39/AAAAAAAAAAAAAAAAAAAAAAAAAAAAIQAAABgAAAAUAAAA5hcAAG41AAAuKgAAQDgAABAAAAAmAAAACAAAAL+fAAAAAAAAMAAAABQAAAAAAAAAAAD//wAAAQAAAP//AAABAA=="/>
              </a:ext>
            </a:extLst>
          </p:cNvSpPr>
          <p:nvPr>
            <p:ph type="sldNum" sz="quarter" idx="3"/>
          </p:nvPr>
        </p:nvSpPr>
        <p:spPr>
          <a:xfrm>
            <a:off x="3884930" y="8685530"/>
            <a:ext cx="2971800" cy="458470"/>
          </a:xfrm>
          <a:prstGeom prst="rect">
            <a:avLst/>
          </a:prstGeom>
        </p:spPr>
        <p:txBody>
          <a:bodyPr vert="horz" wrap="square" lIns="91440" tIns="45720" rIns="91440" bIns="45720" numCol="1" spcCol="215900" anchor="b">
            <a:prstTxWarp prst="textNoShape">
              <a:avLst/>
            </a:prstTxWarp>
          </a:bodyPr>
          <a:lstStyle>
            <a:lvl1pPr algn="r">
              <a:defRPr lang="en-us" sz="1200" cap="none"/>
            </a:lvl1pPr>
            <a:lvl2pPr>
              <a:defRPr lang="en-us" cap="none"/>
            </a:lvl2pPr>
            <a:lvl3pPr>
              <a:defRPr lang="en-us" cap="none"/>
            </a:lvl3pPr>
            <a:lvl4pPr>
              <a:defRPr lang="en-us" cap="none"/>
            </a:lvl4pPr>
            <a:lvl5pPr>
              <a:defRPr lang="en-us" cap="none"/>
            </a:lvl5pPr>
            <a:lvl6pPr>
              <a:defRPr lang="en-us" cap="none"/>
            </a:lvl6pPr>
            <a:lvl7pPr>
              <a:defRPr lang="en-us" cap="none"/>
            </a:lvl7pPr>
            <a:lvl8pPr>
              <a:defRPr lang="en-us" cap="none"/>
            </a:lvl8pPr>
            <a:lvl9pPr>
              <a:defRPr lang="en-us" cap="none"/>
            </a:lvl9pPr>
          </a:lstStyle>
          <a:p>
            <a:pPr>
              <a:defRPr lang="en-us"/>
            </a:pPr>
            <a:fld id="{3F60B117-59D2-3547-9CD8-AF12FF966AFA}" type="slidenum">
              <a:t>‹#›</a:t>
            </a:fld>
            <a:endParaRP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2grYxMAAAAlAAAAZA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AAEAAAAAAAAAAAAAAAAAAAAAAAAAAAAAAAAAAAAAAAAAAAAAAAB/f38AAAAAA8zMzADAwP8Af39/AAAAAAAAAAAAAAAAAAAAAAAAAAAAIQAAABgAAAAUAAAAAAAAAAAAAABIEgAA0wIAABAAAAAmAAAACAAAAL+fAAAAAAAAMAAAABQAAAAAAAAAAAD//wAAAQAAAP//AAABAA=="/>
              </a:ext>
            </a:extLst>
          </p:cNvSpPr>
          <p:nvPr>
            <p:ph type="hdr" sz="quarter"/>
          </p:nvPr>
        </p:nvSpPr>
        <p:spPr>
          <a:xfrm>
            <a:off x="0" y="0"/>
            <a:ext cx="2971800" cy="459105"/>
          </a:xfrm>
          <a:prstGeom prst="rect">
            <a:avLst/>
          </a:prstGeom>
        </p:spPr>
        <p:txBody>
          <a:bodyPr vert="horz" wrap="square" lIns="91440" tIns="45720" rIns="91440" bIns="45720" numCol="1" spcCol="215900" anchor="t">
            <a:prstTxWarp prst="textNoShape">
              <a:avLst/>
            </a:prstTxWarp>
          </a:bodyPr>
          <a:lstStyle>
            <a:lvl1pPr algn="l">
              <a:defRPr lang="en-us" sz="1200" cap="none"/>
            </a:lvl1pPr>
            <a:lvl2pPr>
              <a:defRPr lang="en-us" cap="none"/>
            </a:lvl2pPr>
            <a:lvl3pPr>
              <a:defRPr lang="en-us" cap="none"/>
            </a:lvl3pPr>
            <a:lvl4pPr>
              <a:defRPr lang="en-us" cap="none"/>
            </a:lvl4pPr>
            <a:lvl5pPr>
              <a:defRPr lang="en-us" cap="none"/>
            </a:lvl5pPr>
            <a:lvl6pPr>
              <a:defRPr lang="en-us" cap="none"/>
            </a:lvl6pPr>
            <a:lvl7pPr>
              <a:defRPr lang="en-us" cap="none"/>
            </a:lvl7pPr>
            <a:lvl8pPr>
              <a:defRPr lang="en-us" cap="none"/>
            </a:lvl8pPr>
            <a:lvl9pPr>
              <a:defRPr lang="en-us" cap="none"/>
            </a:lvl9pPr>
          </a:lstStyle>
          <a:p>
            <a:pPr>
              <a:defRPr lang="en-us"/>
            </a:pPr>
            <a:endParaRPr/>
          </a:p>
        </p:txBody>
      </p:sp>
      <p:sp>
        <p:nvSpPr>
          <p:cNvPr id="3" name="Date Placeholder 2"/>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2grYxMAAAAlAAAAZA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AAEAAAAAAAAAAAAAAAAAAAAAAAAAAAAAAAAAAAAAAAAAAAAAAAB/f38AAAAAA8zMzADAwP8Af39/AAAAAAAAAAAAAAAAAAAAAAAAAAAAIQAAABgAAAAUAAAA5hcAAAAAAAAuKgAA0wIAABAAAAAmAAAACAAAAL+fAAAAAAAAMAAAABQAAAAAAAAAAAD//wAAAQAAAP//AAABAA=="/>
              </a:ext>
            </a:extLst>
          </p:cNvSpPr>
          <p:nvPr>
            <p:ph type="dt" idx="1"/>
          </p:nvPr>
        </p:nvSpPr>
        <p:spPr>
          <a:xfrm>
            <a:off x="3884930" y="0"/>
            <a:ext cx="2971800" cy="459105"/>
          </a:xfrm>
          <a:prstGeom prst="rect">
            <a:avLst/>
          </a:prstGeom>
        </p:spPr>
        <p:txBody>
          <a:bodyPr vert="horz" wrap="square" lIns="91440" tIns="45720" rIns="91440" bIns="45720" numCol="1" spcCol="215900" anchor="t">
            <a:prstTxWarp prst="textNoShape">
              <a:avLst/>
            </a:prstTxWarp>
          </a:bodyPr>
          <a:lstStyle>
            <a:lvl1pPr algn="r">
              <a:defRPr lang="en-us" sz="1200" cap="none"/>
            </a:lvl1pPr>
            <a:lvl2pPr>
              <a:defRPr lang="en-us" cap="none"/>
            </a:lvl2pPr>
            <a:lvl3pPr>
              <a:defRPr lang="en-us" cap="none"/>
            </a:lvl3pPr>
            <a:lvl4pPr>
              <a:defRPr lang="en-us" cap="none"/>
            </a:lvl4pPr>
            <a:lvl5pPr>
              <a:defRPr lang="en-us" cap="none"/>
            </a:lvl5pPr>
            <a:lvl6pPr>
              <a:defRPr lang="en-us" cap="none"/>
            </a:lvl6pPr>
            <a:lvl7pPr>
              <a:defRPr lang="en-us" cap="none"/>
            </a:lvl7pPr>
            <a:lvl8pPr>
              <a:defRPr lang="en-us" cap="none"/>
            </a:lvl8pPr>
            <a:lvl9pPr>
              <a:defRPr lang="en-us" cap="none"/>
            </a:lvl9pPr>
          </a:lstStyle>
          <a:p>
            <a:pPr>
              <a:defRPr lang="en-us"/>
            </a:pPr>
            <a:fld id="{3F60AB70-3ED2-355D-9CD8-C808E5966A9D}" type="datetime1">
              <a:t>9/24/2022</a:t>
            </a:fld>
            <a:endParaRPr/>
          </a:p>
        </p:txBody>
      </p:sp>
      <p:sp>
        <p:nvSpPr>
          <p:cNvPr id="4" name="Slide Image Placeholder 3"/>
          <p:cNvSpPr>
            <a:spLocks noGrp="1" noRot="1" noChangeAspect="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2grYxMAAAAlAAAAZAAAAC0AAAAAkAAAAEgAAACQAAAASAAAAAAAAAAB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B/f38AAAAAA8zMzADAwP8Af39/AAAAAAAAAAAAAAAAAAAAAAAAAAAAIQAAABgAAAAUAAAAOAQAAAgHAAD4JQAABBoAABAAAAAmAAAACAAAAL8fAAD/HwAAMAAAABQAAAAAAAAAAAD//wAAAQAAAP//AAABAA=="/>
              </a:ext>
            </a:extLst>
          </p:cNvSpPr>
          <p:nvPr>
            <p:ph type="sldImg" idx="2"/>
          </p:nvPr>
        </p:nvSpPr>
        <p:spPr>
          <a:xfrm>
            <a:off x="685800" y="1143000"/>
            <a:ext cx="5486400" cy="3086100"/>
          </a:xfrm>
          <a:prstGeom prst="rect">
            <a:avLst/>
          </a:prstGeom>
          <a:noFill/>
          <a:ln w="12700" cap="flat" cmpd="sng" algn="ctr">
            <a:solidFill>
              <a:srgbClr val="000000"/>
            </a:solidFill>
            <a:prstDash val="solid"/>
            <a:headEnd type="none"/>
            <a:tailEnd type="none"/>
          </a:ln>
        </p:spPr>
        <p:txBody>
          <a:bodyPr vert="horz" wrap="square" lIns="91440" tIns="45720" rIns="91440" bIns="45720" numCol="1" spcCol="215900" anchor="ctr">
            <a:prstTxWarp prst="textNoShape">
              <a:avLst/>
            </a:prstTxWarp>
          </a:bodyPr>
          <a:lstStyle/>
          <a:p>
            <a:pPr>
              <a:defRPr lang="en-us"/>
            </a:pPr>
            <a:endParaRPr/>
          </a:p>
        </p:txBody>
      </p:sp>
      <p:sp>
        <p:nvSpPr>
          <p:cNvPr id="5" name="Notes Placeholder 4"/>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2grYxMAAAAlAAAAZAAAAA0AAAAAkAAAAEgAAACQAAAASAAAAAAAAAAA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P8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OAQAABIbAAD4JQAAODEAABAAAAAmAAAACAAAAL8fAAD/HwAAMAAAABQAAAAAAAAAAAD//wAAAQAAAP//AAABAA=="/>
              </a:ext>
            </a:extLst>
          </p:cNvSpPr>
          <p:nvPr>
            <p:ph type="body" idx="3"/>
          </p:nvPr>
        </p:nvSpPr>
        <p:spPr>
          <a:xfrm>
            <a:off x="685800" y="4400550"/>
            <a:ext cx="5486400" cy="3600450"/>
          </a:xfrm>
          <a:prstGeom prst="rect">
            <a:avLst/>
          </a:prstGeom>
          <a:noFill/>
          <a:ln>
            <a:noFill/>
          </a:ln>
        </p:spPr>
        <p:txBody>
          <a:bodyPr vert="horz" wrap="square" lIns="91440" tIns="45720" rIns="91440" bIns="45720" numCol="1" spcCol="215900" anchor="t">
            <a:prstTxWarp prst="textNoShape">
              <a:avLst/>
            </a:prstTxWarp>
          </a:bodyPr>
          <a:lstStyle/>
          <a:p>
            <a:pPr>
              <a:defRPr lang="en-us"/>
            </a:pPr>
            <a:r>
              <a:t>Click to edit Master text styles</a:t>
            </a:r>
          </a:p>
          <a:p>
            <a:pPr lvl="1">
              <a:defRPr lang="en-us"/>
            </a:pPr>
            <a:r>
              <a:t>Second level</a:t>
            </a:r>
          </a:p>
          <a:p>
            <a:pPr lvl="2">
              <a:defRPr lang="en-us"/>
            </a:pPr>
            <a:r>
              <a:t>Third level</a:t>
            </a:r>
          </a:p>
          <a:p>
            <a:pPr lvl="3">
              <a:defRPr lang="en-us"/>
            </a:pPr>
            <a:r>
              <a:t>Fourth level</a:t>
            </a:r>
          </a:p>
          <a:p>
            <a:pPr lvl="4">
              <a:defRPr lang="en-us"/>
            </a:pPr>
            <a:r>
              <a:t>Fifth level</a:t>
            </a:r>
          </a:p>
        </p:txBody>
      </p:sp>
      <p:sp>
        <p:nvSpPr>
          <p:cNvPr id="6" name="Footer Placeholder 5"/>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2grYxMAAAAlAAAAZAAAAA0AAAAAkAAAAEgAAACQAAAASAAAAAAAAAAC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AAAAAG41AABIEgAAQDgAABAAAAAmAAAACAAAAL+fAAD/HwAAMAAAABQAAAAAAAAAAAD//wAAAQAAAP//AAABAA=="/>
              </a:ext>
            </a:extLst>
          </p:cNvSpPr>
          <p:nvPr>
            <p:ph type="ftr" sz="quarter" idx="4"/>
          </p:nvPr>
        </p:nvSpPr>
        <p:spPr>
          <a:xfrm>
            <a:off x="0" y="8685530"/>
            <a:ext cx="2971800" cy="458470"/>
          </a:xfrm>
          <a:prstGeom prst="rect">
            <a:avLst/>
          </a:prstGeom>
          <a:noFill/>
          <a:ln>
            <a:noFill/>
          </a:ln>
        </p:spPr>
        <p:txBody>
          <a:bodyPr vert="horz" wrap="square" lIns="91440" tIns="45720" rIns="91440" bIns="45720" numCol="1" spcCol="215900" anchor="b">
            <a:prstTxWarp prst="textNoShape">
              <a:avLst/>
            </a:prstTxWarp>
          </a:bodyPr>
          <a:lstStyle>
            <a:lvl1pPr algn="l">
              <a:defRPr lang="en-us" sz="1200" cap="none"/>
            </a:lvl1pPr>
            <a:lvl2pPr>
              <a:defRPr lang="en-us" cap="none"/>
            </a:lvl2pPr>
            <a:lvl3pPr>
              <a:defRPr lang="en-us" cap="none"/>
            </a:lvl3pPr>
            <a:lvl4pPr>
              <a:defRPr lang="en-us" cap="none"/>
            </a:lvl4pPr>
            <a:lvl5pPr>
              <a:defRPr lang="en-us" cap="none"/>
            </a:lvl5pPr>
            <a:lvl6pPr>
              <a:defRPr lang="en-us" cap="none"/>
            </a:lvl6pPr>
            <a:lvl7pPr>
              <a:defRPr lang="en-us" cap="none"/>
            </a:lvl7pPr>
            <a:lvl8pPr>
              <a:defRPr lang="en-us" cap="none"/>
            </a:lvl8pPr>
            <a:lvl9pPr>
              <a:defRPr lang="en-us" cap="none"/>
            </a:lvl9pPr>
          </a:lstStyle>
          <a:p>
            <a:pPr>
              <a:defRPr lang="en-us"/>
            </a:pPr>
            <a:endParaRPr/>
          </a:p>
        </p:txBody>
      </p:sp>
      <p:sp>
        <p:nvSpPr>
          <p:cNvPr id="7" name="Slide Number Placeholder 6"/>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2grYxMAAAAlAAAAZAAAAA0AAAAAkAAAAEgAAACQAAAASAAAAAAAAAAC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5hcAAG41AAAuKgAAQDgAABAAAAAmAAAACAAAAL+fAAD/HwAAMAAAABQAAAAAAAAAAAD//wAAAQAAAP//AAABAA=="/>
              </a:ext>
            </a:extLst>
          </p:cNvSpPr>
          <p:nvPr>
            <p:ph type="sldNum" sz="quarter" idx="5"/>
          </p:nvPr>
        </p:nvSpPr>
        <p:spPr>
          <a:xfrm>
            <a:off x="3884930" y="8685530"/>
            <a:ext cx="2971800" cy="458470"/>
          </a:xfrm>
          <a:prstGeom prst="rect">
            <a:avLst/>
          </a:prstGeom>
          <a:noFill/>
          <a:ln>
            <a:noFill/>
          </a:ln>
        </p:spPr>
        <p:txBody>
          <a:bodyPr vert="horz" wrap="square" lIns="91440" tIns="45720" rIns="91440" bIns="45720" numCol="1" spcCol="215900" anchor="b">
            <a:prstTxWarp prst="textNoShape">
              <a:avLst/>
            </a:prstTxWarp>
          </a:bodyPr>
          <a:lstStyle>
            <a:lvl1pPr algn="r">
              <a:defRPr lang="en-us" sz="1200" cap="none"/>
            </a:lvl1pPr>
            <a:lvl2pPr>
              <a:defRPr lang="en-us" cap="none"/>
            </a:lvl2pPr>
            <a:lvl3pPr>
              <a:defRPr lang="en-us" cap="none"/>
            </a:lvl3pPr>
            <a:lvl4pPr>
              <a:defRPr lang="en-us" cap="none"/>
            </a:lvl4pPr>
            <a:lvl5pPr>
              <a:defRPr lang="en-us" cap="none"/>
            </a:lvl5pPr>
            <a:lvl6pPr>
              <a:defRPr lang="en-us" cap="none"/>
            </a:lvl6pPr>
            <a:lvl7pPr>
              <a:defRPr lang="en-us" cap="none"/>
            </a:lvl7pPr>
            <a:lvl8pPr>
              <a:defRPr lang="en-us" cap="none"/>
            </a:lvl8pPr>
            <a:lvl9pPr>
              <a:defRPr lang="en-us" cap="none"/>
            </a:lvl9pPr>
          </a:lstStyle>
          <a:p>
            <a:pPr>
              <a:defRPr lang="en-us"/>
            </a:pPr>
            <a:fld id="{3F60BA5D-13D2-354C-9CD8-E519F4966AB0}" type="slidenum">
              <a:t>‹#›</a:t>
            </a:fld>
            <a:endParaRPr/>
          </a:p>
        </p:txBody>
      </p:sp>
    </p:spTree>
  </p:cSld>
  <p:clrMap bg1="lt1" tx1="dk1" bg2="lt2" tx2="dk2" accent1="accent1" accent2="accent2" accent3="accent3" accent4="accent4" accent5="accent5" accent6="accent6" hlink="hlink" folHlink="folHlink"/>
  <p:hf hdr="0" ftr="0"/>
  <p:notesStyle>
    <a:lvl1pPr marL="0" marR="0" indent="0" algn="l" defTabSz="914400">
      <a:lnSpc>
        <a:spcPct val="100000"/>
      </a:lnSpc>
      <a:spcBef>
        <a:spcPts val="0"/>
      </a:spcBef>
      <a:spcAft>
        <a:spcPts val="0"/>
      </a:spcAft>
      <a:buNone/>
      <a:tabLst/>
      <a:defRPr lang="en-us" sz="1200" b="0" i="0" u="none" strike="noStrike" kern="1" cap="none" spc="0" baseline="0">
        <a:solidFill>
          <a:schemeClr val="tx1"/>
        </a:solidFill>
        <a:effectLst/>
        <a:latin typeface="Calibri" pitchFamily="2" charset="0"/>
        <a:ea typeface="Calibri" pitchFamily="2" charset="0"/>
        <a:cs typeface="Calibri" pitchFamily="2" charset="0"/>
      </a:defRPr>
    </a:lvl1pPr>
    <a:lvl2pPr marL="457200" marR="0" indent="0" algn="l" defTabSz="914400">
      <a:lnSpc>
        <a:spcPct val="100000"/>
      </a:lnSpc>
      <a:spcBef>
        <a:spcPts val="0"/>
      </a:spcBef>
      <a:spcAft>
        <a:spcPts val="0"/>
      </a:spcAft>
      <a:buNone/>
      <a:tabLst/>
      <a:defRPr lang="en-us" sz="1200" b="0" i="0" u="none" strike="noStrike" kern="1" cap="none" spc="0" baseline="0">
        <a:solidFill>
          <a:schemeClr val="tx1"/>
        </a:solidFill>
        <a:effectLst/>
        <a:latin typeface="Calibri" pitchFamily="2" charset="0"/>
        <a:ea typeface="Calibri" pitchFamily="2" charset="0"/>
        <a:cs typeface="Calibri" pitchFamily="2" charset="0"/>
      </a:defRPr>
    </a:lvl2pPr>
    <a:lvl3pPr marL="914400" marR="0" indent="0" algn="l" defTabSz="914400">
      <a:lnSpc>
        <a:spcPct val="100000"/>
      </a:lnSpc>
      <a:spcBef>
        <a:spcPts val="0"/>
      </a:spcBef>
      <a:spcAft>
        <a:spcPts val="0"/>
      </a:spcAft>
      <a:buNone/>
      <a:tabLst/>
      <a:defRPr lang="en-us" sz="1200" b="0" i="0" u="none" strike="noStrike" kern="1" cap="none" spc="0" baseline="0">
        <a:solidFill>
          <a:schemeClr val="tx1"/>
        </a:solidFill>
        <a:effectLst/>
        <a:latin typeface="Calibri" pitchFamily="2" charset="0"/>
        <a:ea typeface="Calibri" pitchFamily="2" charset="0"/>
        <a:cs typeface="Calibri" pitchFamily="2" charset="0"/>
      </a:defRPr>
    </a:lvl3pPr>
    <a:lvl4pPr marL="1371600" marR="0" indent="0" algn="l" defTabSz="914400">
      <a:lnSpc>
        <a:spcPct val="100000"/>
      </a:lnSpc>
      <a:spcBef>
        <a:spcPts val="0"/>
      </a:spcBef>
      <a:spcAft>
        <a:spcPts val="0"/>
      </a:spcAft>
      <a:buNone/>
      <a:tabLst/>
      <a:defRPr lang="en-us" sz="1200" b="0" i="0" u="none" strike="noStrike" kern="1" cap="none" spc="0" baseline="0">
        <a:solidFill>
          <a:schemeClr val="tx1"/>
        </a:solidFill>
        <a:effectLst/>
        <a:latin typeface="Calibri" pitchFamily="2" charset="0"/>
        <a:ea typeface="Calibri" pitchFamily="2" charset="0"/>
        <a:cs typeface="Calibri" pitchFamily="2" charset="0"/>
      </a:defRPr>
    </a:lvl4pPr>
    <a:lvl5pPr marL="1828800" marR="0" indent="0" algn="l" defTabSz="914400">
      <a:lnSpc>
        <a:spcPct val="100000"/>
      </a:lnSpc>
      <a:spcBef>
        <a:spcPts val="0"/>
      </a:spcBef>
      <a:spcAft>
        <a:spcPts val="0"/>
      </a:spcAft>
      <a:buNone/>
      <a:tabLst/>
      <a:defRPr lang="en-us" sz="1200" b="0" i="0" u="none" strike="noStrike" kern="1" cap="none" spc="0" baseline="0">
        <a:solidFill>
          <a:schemeClr val="tx1"/>
        </a:solidFill>
        <a:effectLst/>
        <a:latin typeface="Calibri" pitchFamily="2" charset="0"/>
        <a:ea typeface="Calibri" pitchFamily="2" charset="0"/>
        <a:cs typeface="Calibri" pitchFamily="2" charset="0"/>
      </a:defRPr>
    </a:lvl5pPr>
    <a:lvl6pPr marL="2286000" marR="0" indent="0" algn="l" defTabSz="914400">
      <a:lnSpc>
        <a:spcPct val="100000"/>
      </a:lnSpc>
      <a:spcBef>
        <a:spcPts val="0"/>
      </a:spcBef>
      <a:spcAft>
        <a:spcPts val="0"/>
      </a:spcAft>
      <a:buNone/>
      <a:tabLst/>
      <a:defRPr lang="en-us" sz="1200" b="0" i="0" u="none" strike="noStrike" kern="1" cap="none" spc="0" baseline="0">
        <a:solidFill>
          <a:schemeClr val="tx1"/>
        </a:solidFill>
        <a:effectLst/>
        <a:latin typeface="Calibri" pitchFamily="2" charset="0"/>
        <a:ea typeface="Calibri" pitchFamily="2" charset="0"/>
        <a:cs typeface="Calibri" pitchFamily="2" charset="0"/>
      </a:defRPr>
    </a:lvl6pPr>
    <a:lvl7pPr marL="2743200" marR="0" indent="0" algn="l" defTabSz="914400">
      <a:lnSpc>
        <a:spcPct val="100000"/>
      </a:lnSpc>
      <a:spcBef>
        <a:spcPts val="0"/>
      </a:spcBef>
      <a:spcAft>
        <a:spcPts val="0"/>
      </a:spcAft>
      <a:buNone/>
      <a:tabLst/>
      <a:defRPr lang="en-us" sz="1200" b="0" i="0" u="none" strike="noStrike" kern="1" cap="none" spc="0" baseline="0">
        <a:solidFill>
          <a:schemeClr val="tx1"/>
        </a:solidFill>
        <a:effectLst/>
        <a:latin typeface="Calibri" pitchFamily="2" charset="0"/>
        <a:ea typeface="Calibri" pitchFamily="2" charset="0"/>
        <a:cs typeface="Calibri" pitchFamily="2" charset="0"/>
      </a:defRPr>
    </a:lvl7pPr>
    <a:lvl8pPr marL="3200400" marR="0" indent="0" algn="l" defTabSz="914400">
      <a:lnSpc>
        <a:spcPct val="100000"/>
      </a:lnSpc>
      <a:spcBef>
        <a:spcPts val="0"/>
      </a:spcBef>
      <a:spcAft>
        <a:spcPts val="0"/>
      </a:spcAft>
      <a:buNone/>
      <a:tabLst/>
      <a:defRPr lang="en-us" sz="1200" b="0" i="0" u="none" strike="noStrike" kern="1" cap="none" spc="0" baseline="0">
        <a:solidFill>
          <a:schemeClr val="tx1"/>
        </a:solidFill>
        <a:effectLst/>
        <a:latin typeface="Calibri" pitchFamily="2" charset="0"/>
        <a:ea typeface="Calibri" pitchFamily="2" charset="0"/>
        <a:cs typeface="Calibri" pitchFamily="2" charset="0"/>
      </a:defRPr>
    </a:lvl8pPr>
    <a:lvl9pPr marL="3657600" marR="0" indent="0" algn="l" defTabSz="914400">
      <a:lnSpc>
        <a:spcPct val="100000"/>
      </a:lnSpc>
      <a:spcBef>
        <a:spcPts val="0"/>
      </a:spcBef>
      <a:spcAft>
        <a:spcPts val="0"/>
      </a:spcAft>
      <a:buNone/>
      <a:tabLst/>
      <a:defRPr lang="en-us" sz="1200" b="0" i="0" u="none" strike="noStrike" kern="1" cap="none" spc="0" baseline="0">
        <a:solidFill>
          <a:schemeClr val="tx1"/>
        </a:solidFill>
        <a:effectLst/>
        <a:latin typeface="Calibri" pitchFamily="2" charset="0"/>
        <a:ea typeface="Calibri" pitchFamily="2" charset="0"/>
        <a:cs typeface="Calibri" pitchFamily="2" charset="0"/>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SlideTitle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2grYxMAAAAlAAAAZAAAAA0AAAAAkAAAAEgAAACQAAAASAAAAAAAAAAB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oAUAABoNAABgRQAAJhYAABAAAAAmAAAACAAAAAEAAAAAAAAAMAAAABQAAAAAAAAAAAD//wAAAQAAAP//AAABAA=="/>
              </a:ext>
            </a:extLst>
          </p:cNvSpPr>
          <p:nvPr>
            <p:ph type="ctrTitle"/>
          </p:nvPr>
        </p:nvSpPr>
        <p:spPr>
          <a:xfrm>
            <a:off x="914400" y="2129790"/>
            <a:ext cx="10363200" cy="1470660"/>
          </a:xfrm>
        </p:spPr>
        <p:txBody>
          <a:bodyPr/>
          <a:lstStyle/>
          <a:p>
            <a:pPr>
              <a:defRPr lang="en-us"/>
            </a:pPr>
            <a:r>
              <a:t>Click to edit Master title style</a:t>
            </a:r>
          </a:p>
        </p:txBody>
      </p:sp>
      <p:sp>
        <p:nvSpPr>
          <p:cNvPr id="3" name="SlideSubtitle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2grYxMAAAAlAAAAZAAAAA0AAAAAkAAAAEgAAACQAAAASAAAAAAAAAAA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QAsAAOgXAADAPwAAsCIAABAAAAAmAAAACAAAAAGAAAAAAAAAMAAAABQAAAAAAAAAAAD//wAAAQAAAP//AAABAA=="/>
              </a:ext>
            </a:extLst>
          </p:cNvSpPr>
          <p:nvPr>
            <p:ph type="subTitle" idx="1"/>
          </p:nvPr>
        </p:nvSpPr>
        <p:spPr>
          <a:xfrm>
            <a:off x="1828800" y="3886200"/>
            <a:ext cx="8534400" cy="1752600"/>
          </a:xfrm>
        </p:spPr>
        <p:txBody>
          <a:bodyPr/>
          <a:lstStyle>
            <a:lvl1pPr marL="0" indent="0" algn="ctr">
              <a:buNone/>
              <a:defRPr lang="en-us" cap="none"/>
            </a:lvl1pPr>
            <a:lvl2pPr marL="457200" indent="0" algn="ctr">
              <a:buNone/>
              <a:defRPr lang="en-us" cap="none"/>
            </a:lvl2pPr>
            <a:lvl3pPr marL="914400" indent="0" algn="ctr">
              <a:buNone/>
              <a:defRPr lang="en-us" cap="none"/>
            </a:lvl3pPr>
            <a:lvl4pPr marL="1371600" indent="0" algn="ctr">
              <a:buNone/>
              <a:defRPr lang="en-us" cap="none"/>
            </a:lvl4pPr>
            <a:lvl5pPr marL="1828800" indent="0" algn="ctr">
              <a:buNone/>
              <a:defRPr lang="en-us" cap="none"/>
            </a:lvl5pPr>
            <a:lvl6pPr marL="2286000" indent="0" algn="ctr">
              <a:buNone/>
              <a:defRPr lang="en-us" cap="none"/>
            </a:lvl6pPr>
            <a:lvl7pPr marL="2743200" indent="0" algn="ctr">
              <a:buNone/>
              <a:defRPr lang="en-us" cap="none"/>
            </a:lvl7pPr>
            <a:lvl8pPr marL="3200400" indent="0" algn="ctr">
              <a:buNone/>
              <a:defRPr lang="en-us" cap="none"/>
            </a:lvl8pPr>
            <a:lvl9pPr marL="3657600" indent="0" algn="ctr">
              <a:buNone/>
              <a:defRPr lang="en-us" cap="none"/>
            </a:lvl9pPr>
          </a:lstStyle>
          <a:p>
            <a:pPr>
              <a:defRPr lang="en-us"/>
            </a:pPr>
            <a:r>
              <a:t>Click to edit Master subtitle style</a:t>
            </a:r>
          </a:p>
        </p:txBody>
      </p:sp>
      <p:sp>
        <p:nvSpPr>
          <p:cNvPr id="4" name="DateTimeArea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2grYxMAAAAlAAAAZAAAAA0AAAAAkAAAAEgAAACQAAAASAAAAAAAAAAB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AMAABsnAABAFQAAWSkAABAAAAAmAAAACAAAAAAAAAAAAAAAMAAAABQAAAAAAAAAAAD//wAAAQAAAP//AAABAA=="/>
              </a:ext>
            </a:extLst>
          </p:cNvSpPr>
          <p:nvPr>
            <p:ph type="dt" sz="quarter" idx="10"/>
          </p:nvPr>
        </p:nvSpPr>
        <p:spPr/>
        <p:txBody>
          <a:bodyPr/>
          <a:lstStyle/>
          <a:p>
            <a:pPr>
              <a:defRPr lang="en-us"/>
            </a:pPr>
            <a:fld id="{3F60B642-0CD2-3540-9CD8-FA15F8966AAF}" type="datetime2">
              <a:t>Saturday, September 24, 2022</a:t>
            </a:fld>
            <a:endParaRPr/>
          </a:p>
        </p:txBody>
      </p:sp>
      <p:sp>
        <p:nvSpPr>
          <p:cNvPr id="5" name="FooterArea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2grYxMAAAAlAAAAZAAAAA0AAAAAkAAAAEgAAACQAAAASAAAAAAAAAAB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oBkAABsnAABgMQAAWSkAABAAAAAmAAAACAAAAAAAAAAAAAAAMAAAABQAAAAAAAAAAAD//wAAAQAAAP//AAABAA=="/>
              </a:ext>
            </a:extLst>
          </p:cNvSpPr>
          <p:nvPr>
            <p:ph type="ftr" sz="quarter" idx="11"/>
          </p:nvPr>
        </p:nvSpPr>
        <p:spPr/>
        <p:txBody>
          <a:bodyPr/>
          <a:lstStyle/>
          <a:p>
            <a:pPr>
              <a:defRPr lang="en-us"/>
            </a:pPr>
            <a:endParaRPr/>
          </a:p>
        </p:txBody>
      </p:sp>
      <p:sp>
        <p:nvSpPr>
          <p:cNvPr id="6" name="SlideNumberArea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2grYxMAAAAlAAAAZAAAAA0AAAAAkAAAAEgAAACQAAAASAAAAAAAAAAB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DUAABsnAABARwAAWSkAABAAAAAmAAAACAAAAAAAAAAAAAAAMAAAABQAAAAAAAAAAAD//wAAAQAAAP//AAABAA=="/>
              </a:ext>
            </a:extLst>
          </p:cNvSpPr>
          <p:nvPr>
            <p:ph type="sldNum" sz="quarter" idx="12"/>
          </p:nvPr>
        </p:nvSpPr>
        <p:spPr/>
        <p:txBody>
          <a:bodyPr/>
          <a:lstStyle/>
          <a:p>
            <a:pPr>
              <a:defRPr lang="en-us"/>
            </a:pPr>
            <a:fld id="{3F6080D1-9FD2-3576-9CD8-6923CE966A3C}" type="slidenum">
              <a:t>‹#›</a:t>
            </a:fld>
            <a:endParaRPr/>
          </a:p>
        </p:txBody>
      </p:sp>
    </p:spTree>
  </p:cSld>
  <p:clrMapOvr>
    <a:masterClrMapping/>
  </p:clrMapOvr>
  <p:hf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
        <p:cNvGrpSpPr/>
        <p:nvPr/>
      </p:nvGrpSpPr>
      <p:grpSpPr>
        <a:xfrm>
          <a:off x="0" y="0"/>
          <a:ext cx="0" cy="0"/>
          <a:chOff x="0" y="0"/>
          <a:chExt cx="0" cy="0"/>
        </a:xfrm>
      </p:grpSpPr>
      <p:sp>
        <p:nvSpPr>
          <p:cNvPr id="2" name="SlideTitle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2grYxMAAAAlAAAAZAAAAA0AAAAAkAAAAEgAAACQAAAASAAAAAAAAAAB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AY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AMAALABAABARwAAuAgAABAAAAAmAAAACAAAAAAAAAAAAAAAMAAAABQAAAAAAAAAAAD//wAAAQAAAP//AAABAA=="/>
              </a:ext>
            </a:extLst>
          </p:cNvSpPr>
          <p:nvPr>
            <p:ph type="title"/>
          </p:nvPr>
        </p:nvSpPr>
        <p:spPr/>
        <p:txBody>
          <a:bodyPr/>
          <a:lstStyle/>
          <a:p>
            <a:pPr>
              <a:defRPr lang="en-us"/>
            </a:pPr>
            <a:r>
              <a:t>Click to edit Master title style</a:t>
            </a:r>
          </a:p>
        </p:txBody>
      </p:sp>
      <p:sp>
        <p:nvSpPr>
          <p:cNvPr id="3" name="SlideText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2grYxMAAAAlAAAAZAAAAA0AAAAAkAAAAEgAAACQAAAASAAAAAAAAAAAAAAAAQ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P8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AMAANgJAABARwAAsCUAABAAAAAmAAAACAAAAAIQAAAAAAAAMAAAABQAAAAAAAAAAAD//wAAAQAAAP//AAABAA=="/>
              </a:ext>
            </a:extLst>
          </p:cNvSpPr>
          <p:nvPr>
            <p:ph idx="1"/>
          </p:nvPr>
        </p:nvSpPr>
        <p:spPr/>
        <p:txBody>
          <a:bodyPr vert="vert" wrap="square" lIns="91440" tIns="45720" rIns="91440" bIns="45720" numCol="1" spcCol="215900" anchor="t">
            <a:prstTxWarp prst="textNoShape">
              <a:avLst/>
            </a:prstTxWarp>
          </a:bodyPr>
          <a:lstStyle/>
          <a:p>
            <a:pPr>
              <a:defRPr lang="en-us"/>
            </a:pPr>
            <a:r>
              <a:t>Click to edit Master text styles</a:t>
            </a:r>
          </a:p>
          <a:p>
            <a:pPr lvl="1">
              <a:defRPr lang="en-us"/>
            </a:pPr>
            <a:r>
              <a:t>Second level</a:t>
            </a:r>
          </a:p>
          <a:p>
            <a:pPr lvl="2">
              <a:defRPr lang="en-us"/>
            </a:pPr>
            <a:r>
              <a:t>Third level</a:t>
            </a:r>
          </a:p>
          <a:p>
            <a:pPr lvl="3">
              <a:defRPr lang="en-us"/>
            </a:pPr>
            <a:r>
              <a:t>Fourth level</a:t>
            </a:r>
          </a:p>
          <a:p>
            <a:pPr lvl="4">
              <a:defRPr lang="en-us"/>
            </a:pPr>
            <a:r>
              <a:t>Fifth level</a:t>
            </a:r>
          </a:p>
        </p:txBody>
      </p:sp>
      <p:sp>
        <p:nvSpPr>
          <p:cNvPr id="4" name="DateTimeArea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2grYxMAAAAlAAAAZAAAAA0AAAAAkAAAAEgAAACQAAAASAAAAAAAAAAB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AD/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AMAABsnAABAFQAAWSkAABAAAAAmAAAACAAAAAAAAAAAAAAAMAAAABQAAAAAAAAAAAD//wAAAQAAAP//AAABAA=="/>
              </a:ext>
            </a:extLst>
          </p:cNvSpPr>
          <p:nvPr>
            <p:ph type="dt" sz="quarter" idx="10"/>
          </p:nvPr>
        </p:nvSpPr>
        <p:spPr/>
        <p:txBody>
          <a:bodyPr/>
          <a:lstStyle/>
          <a:p>
            <a:pPr>
              <a:defRPr lang="en-us"/>
            </a:pPr>
            <a:fld id="{3F60F875-3BD2-350E-9CD8-CD5BB6966A98}" type="datetime2">
              <a:t>Saturday, September 24, 2022</a:t>
            </a:fld>
            <a:endParaRPr/>
          </a:p>
        </p:txBody>
      </p:sp>
      <p:sp>
        <p:nvSpPr>
          <p:cNvPr id="5" name="FooterArea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2grYxMAAAAlAAAAZAAAAA0AAAAAkAAAAEgAAACQAAAASAAAAAAAAAAB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oBkAABsnAABgMQAAWSkAABAAAAAmAAAACAAAAAAAAAAAAAAAMAAAABQAAAAAAAAAAAD//wAAAQAAAP//AAABAA=="/>
              </a:ext>
            </a:extLst>
          </p:cNvSpPr>
          <p:nvPr>
            <p:ph type="ftr" sz="quarter" idx="11"/>
          </p:nvPr>
        </p:nvSpPr>
        <p:spPr/>
        <p:txBody>
          <a:bodyPr/>
          <a:lstStyle/>
          <a:p>
            <a:pPr>
              <a:defRPr lang="en-us"/>
            </a:pPr>
            <a:r>
              <a:t>{Footer}</a:t>
            </a:r>
          </a:p>
        </p:txBody>
      </p:sp>
      <p:sp>
        <p:nvSpPr>
          <p:cNvPr id="6" name="SlideNumberArea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2grYxMAAAAlAAAAZAAAAA0AAAAAkAAAAEgAAACQAAAASAAAAAAAAAAB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DUAABsnAABARwAAWSkAABAAAAAmAAAACAAAAAAAAAAAAAAAMAAAABQAAAAAAAAAAAD//wAAAQAAAP//AAABAA=="/>
              </a:ext>
            </a:extLst>
          </p:cNvSpPr>
          <p:nvPr>
            <p:ph type="sldNum" sz="quarter" idx="12"/>
          </p:nvPr>
        </p:nvSpPr>
        <p:spPr/>
        <p:txBody>
          <a:bodyPr/>
          <a:lstStyle/>
          <a:p>
            <a:pPr>
              <a:defRPr lang="en-us"/>
            </a:pPr>
            <a:fld id="{3F608F26-68D2-3579-9CD8-9E2CC1966ACB}" type="slidenum">
              <a:t>‹#›</a:t>
            </a:fld>
            <a:endParaRPr/>
          </a:p>
        </p:txBody>
      </p:sp>
    </p:spTree>
  </p:cSld>
  <p:clrMapOvr>
    <a:masterClrMapping/>
  </p:clrMapOvr>
  <p:hf hdr="0" ftr="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
        <p:cNvGrpSpPr/>
        <p:nvPr/>
      </p:nvGrpSpPr>
      <p:grpSpPr>
        <a:xfrm>
          <a:off x="0" y="0"/>
          <a:ext cx="0" cy="0"/>
          <a:chOff x="0" y="0"/>
          <a:chExt cx="0" cy="0"/>
        </a:xfrm>
      </p:grpSpPr>
      <p:sp>
        <p:nvSpPr>
          <p:cNvPr id="2" name="SlideTitle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2grYxMAAAAlAAAAZAAAAA0AAAAAkAAAAEgAAACQAAAASAAAAAAAAAACAAAAAQ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YDYAALABAABARwAAsCUAABAAAAAmAAAACAAAAIMQAAAAAAAAMAAAABQAAAAAAAAAAAD//wAAAQAAAP//AAABAA=="/>
              </a:ext>
            </a:extLst>
          </p:cNvSpPr>
          <p:nvPr>
            <p:ph type="title"/>
          </p:nvPr>
        </p:nvSpPr>
        <p:spPr>
          <a:xfrm>
            <a:off x="8839200" y="274320"/>
            <a:ext cx="2743200" cy="5852160"/>
          </a:xfrm>
        </p:spPr>
        <p:txBody>
          <a:bodyPr vert="vert" wrap="square" lIns="91440" tIns="45720" rIns="91440" bIns="45720" numCol="1" spcCol="215900" anchor="b">
            <a:prstTxWarp prst="textNoShape">
              <a:avLst/>
            </a:prstTxWarp>
          </a:bodyPr>
          <a:lstStyle/>
          <a:p>
            <a:pPr>
              <a:defRPr lang="en-us"/>
            </a:pPr>
            <a:r>
              <a:t>Click to edit Master title style</a:t>
            </a:r>
          </a:p>
        </p:txBody>
      </p:sp>
      <p:sp>
        <p:nvSpPr>
          <p:cNvPr id="3" name="SlideText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2grYxMAAAAlAAAAZAAAAA0AAAAAkAAAAEgAAACQAAAASAAAAAAAAAAAAAAAAQ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AMAALABAAAgNQAAsCUAABAAAAAmAAAACAAAAAMQAAAAAAAAMAAAABQAAAAAAAAAAAD//wAAAQAAAP//AAABAA=="/>
              </a:ext>
            </a:extLst>
          </p:cNvSpPr>
          <p:nvPr>
            <p:ph idx="1"/>
          </p:nvPr>
        </p:nvSpPr>
        <p:spPr>
          <a:xfrm>
            <a:off x="609600" y="274320"/>
            <a:ext cx="8026400" cy="5852160"/>
          </a:xfrm>
        </p:spPr>
        <p:txBody>
          <a:bodyPr vert="vert" wrap="square" lIns="91440" tIns="45720" rIns="91440" bIns="45720" numCol="1" spcCol="215900" anchor="t">
            <a:prstTxWarp prst="textNoShape">
              <a:avLst/>
            </a:prstTxWarp>
          </a:bodyPr>
          <a:lstStyle/>
          <a:p>
            <a:pPr>
              <a:defRPr lang="en-us"/>
            </a:pPr>
            <a:r>
              <a:t>Click to edit Master text styles</a:t>
            </a:r>
          </a:p>
          <a:p>
            <a:pPr lvl="1">
              <a:defRPr lang="en-us"/>
            </a:pPr>
            <a:r>
              <a:t>Second level</a:t>
            </a:r>
          </a:p>
          <a:p>
            <a:pPr lvl="2">
              <a:defRPr lang="en-us"/>
            </a:pPr>
            <a:r>
              <a:t>Third level</a:t>
            </a:r>
          </a:p>
          <a:p>
            <a:pPr lvl="3">
              <a:defRPr lang="en-us"/>
            </a:pPr>
            <a:r>
              <a:t>Fourth level</a:t>
            </a:r>
          </a:p>
          <a:p>
            <a:pPr lvl="4">
              <a:defRPr lang="en-us"/>
            </a:pPr>
            <a:r>
              <a:t>Fifth level</a:t>
            </a:r>
          </a:p>
        </p:txBody>
      </p:sp>
      <p:sp>
        <p:nvSpPr>
          <p:cNvPr id="4" name="DateTimeArea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2grYxMAAAAlAAAAZAAAAA0AAAAAkAAAAEgAAACQAAAASAAAAAAAAAAB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AMAABsnAABAFQAAWSkAABAAAAAmAAAACAAAAAAAAAAAAAAAMAAAABQAAAAAAAAAAAD//wAAAQAAAP//AAABAA=="/>
              </a:ext>
            </a:extLst>
          </p:cNvSpPr>
          <p:nvPr>
            <p:ph type="dt" sz="quarter" idx="10"/>
          </p:nvPr>
        </p:nvSpPr>
        <p:spPr/>
        <p:txBody>
          <a:bodyPr/>
          <a:lstStyle/>
          <a:p>
            <a:pPr>
              <a:defRPr lang="en-us"/>
            </a:pPr>
            <a:fld id="{3F6095BC-F2D2-3563-9CD8-0436DB966A51}" type="datetime2">
              <a:t>Saturday, September 24, 2022</a:t>
            </a:fld>
            <a:endParaRPr/>
          </a:p>
        </p:txBody>
      </p:sp>
      <p:sp>
        <p:nvSpPr>
          <p:cNvPr id="5" name="FooterArea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2grYxMAAAAlAAAAZAAAAA0AAAAAkAAAAEgAAACQAAAASAAAAAAAAAAB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oBkAABsnAABgMQAAWSkAABAAAAAmAAAACAAAAAAAAAAAAAAAMAAAABQAAAAAAAAAAAD//wAAAQAAAP//AAABAA=="/>
              </a:ext>
            </a:extLst>
          </p:cNvSpPr>
          <p:nvPr>
            <p:ph type="ftr" sz="quarter" idx="11"/>
          </p:nvPr>
        </p:nvSpPr>
        <p:spPr/>
        <p:txBody>
          <a:bodyPr/>
          <a:lstStyle/>
          <a:p>
            <a:pPr>
              <a:defRPr lang="en-us"/>
            </a:pPr>
            <a:r>
              <a:t>{Footer}</a:t>
            </a:r>
          </a:p>
        </p:txBody>
      </p:sp>
      <p:sp>
        <p:nvSpPr>
          <p:cNvPr id="6" name="SlideNumberArea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2grYxMAAAAlAAAAZAAAAA0AAAAAkAAAAEgAAACQAAAASAAAAAAAAAAB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DUAABsnAABARwAAWSkAABAAAAAmAAAACAAAAAAAAAAAAAAAMAAAABQAAAAAAAAAAAD//wAAAQAAAP//AAABAA=="/>
              </a:ext>
            </a:extLst>
          </p:cNvSpPr>
          <p:nvPr>
            <p:ph type="sldNum" sz="quarter" idx="12"/>
          </p:nvPr>
        </p:nvSpPr>
        <p:spPr/>
        <p:txBody>
          <a:bodyPr/>
          <a:lstStyle/>
          <a:p>
            <a:pPr>
              <a:defRPr lang="en-us"/>
            </a:pPr>
            <a:fld id="{3F609DBA-F4D2-356B-9CD8-023ED3966A57}" type="slidenum">
              <a:t>‹#›</a:t>
            </a:fld>
            <a:endParaRPr/>
          </a:p>
        </p:txBody>
      </p:sp>
    </p:spTree>
  </p:cSld>
  <p:clrMapOvr>
    <a:masterClrMapping/>
  </p:clrMapOvr>
  <p:hf hdr="0" ftr="0"/>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 name="SlideTitle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2grYxMAAAAlAAAAZAAAAA0AAAAAkAAAAEgAAACQAAAASAAAAAAAAAAB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AMAALABAABARwAAuAgAABAAAAAmAAAACAAAAAAAAAAAAAAAMAAAABQAAAAAAAAAAAD//wAAAQAAAP//AAABAA=="/>
              </a:ext>
            </a:extLst>
          </p:cNvSpPr>
          <p:nvPr>
            <p:ph type="title"/>
          </p:nvPr>
        </p:nvSpPr>
        <p:spPr/>
        <p:txBody>
          <a:bodyPr/>
          <a:lstStyle/>
          <a:p>
            <a:pPr>
              <a:defRPr lang="en-us"/>
            </a:pPr>
            <a:r>
              <a:t>Click to edit Master title style</a:t>
            </a:r>
          </a:p>
        </p:txBody>
      </p:sp>
      <p:sp>
        <p:nvSpPr>
          <p:cNvPr id="3" name="SlideText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2grYxMAAAAlAAAAZAAAAA0AAAAAkAAAAEgAAACQAAAASAAAAAAAAAAA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AMAANgJAABARwAAsCUAABAAAAAmAAAACAAAAAAAAAAAAAAAMAAAABQAAAAAAAAAAAD//wAAAQAAAP//AAABAA=="/>
              </a:ext>
            </a:extLst>
          </p:cNvSpPr>
          <p:nvPr>
            <p:ph idx="1"/>
          </p:nvPr>
        </p:nvSpPr>
        <p:spPr/>
        <p:txBody>
          <a:bodyPr/>
          <a:lstStyle/>
          <a:p>
            <a:pPr>
              <a:defRPr lang="en-us"/>
            </a:pPr>
            <a:r>
              <a:t>Click to edit Master text styles</a:t>
            </a:r>
          </a:p>
          <a:p>
            <a:pPr lvl="1">
              <a:defRPr lang="en-us"/>
            </a:pPr>
            <a:r>
              <a:t>Second level</a:t>
            </a:r>
          </a:p>
          <a:p>
            <a:pPr lvl="2">
              <a:defRPr lang="en-us"/>
            </a:pPr>
            <a:r>
              <a:t>Third level</a:t>
            </a:r>
          </a:p>
          <a:p>
            <a:pPr lvl="3">
              <a:defRPr lang="en-us"/>
            </a:pPr>
            <a:r>
              <a:t>Fourth level</a:t>
            </a:r>
          </a:p>
          <a:p>
            <a:pPr lvl="4">
              <a:defRPr lang="en-us"/>
            </a:pPr>
            <a:r>
              <a:t>Fifth level</a:t>
            </a:r>
          </a:p>
        </p:txBody>
      </p:sp>
      <p:sp>
        <p:nvSpPr>
          <p:cNvPr id="4" name="DateTimeArea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2grYxMAAAAlAAAAZAAAAA0AAAAAkAAAAEgAAACQAAAASAAAAAAAAAAB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AMAABsnAABAFQAAWSkAABAAAAAmAAAACAAAAAAAAAAAAAAAMAAAABQAAAAAAAAAAAD//wAAAQAAAP//AAABAA=="/>
              </a:ext>
            </a:extLst>
          </p:cNvSpPr>
          <p:nvPr>
            <p:ph type="dt" sz="quarter" idx="10"/>
          </p:nvPr>
        </p:nvSpPr>
        <p:spPr/>
        <p:txBody>
          <a:bodyPr/>
          <a:lstStyle/>
          <a:p>
            <a:pPr>
              <a:defRPr lang="en-us"/>
            </a:pPr>
            <a:fld id="{3F60F0D6-98D2-3506-9CD8-6E53BE966A3B}" type="datetime2">
              <a:t>Saturday, September 24, 2022</a:t>
            </a:fld>
            <a:endParaRPr/>
          </a:p>
        </p:txBody>
      </p:sp>
      <p:sp>
        <p:nvSpPr>
          <p:cNvPr id="5" name="FooterArea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2grYxMAAAAlAAAAZAAAAA0AAAAAkAAAAEgAAACQAAAASAAAAAAAAAAB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oBkAABsnAABgMQAAWSkAABAAAAAmAAAACAAAAAAAAAAAAAAAMAAAABQAAAAAAAAAAAD//wAAAQAAAP//AAABAA=="/>
              </a:ext>
            </a:extLst>
          </p:cNvSpPr>
          <p:nvPr>
            <p:ph type="ftr" sz="quarter" idx="11"/>
          </p:nvPr>
        </p:nvSpPr>
        <p:spPr/>
        <p:txBody>
          <a:bodyPr/>
          <a:lstStyle/>
          <a:p>
            <a:pPr>
              <a:defRPr lang="en-us"/>
            </a:pPr>
            <a:r>
              <a:t>{Footer}</a:t>
            </a:r>
          </a:p>
        </p:txBody>
      </p:sp>
      <p:sp>
        <p:nvSpPr>
          <p:cNvPr id="6" name="SlideNumberArea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2grYxMAAAAlAAAAZAAAAA0AAAAAkAAAAEgAAACQAAAASAAAAAAAAAAB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DUAABsnAABARwAAWSkAABAAAAAmAAAACAAAAAAAAAAAAAAAMAAAABQAAAAAAAAAAAD//wAAAQAAAP//AAABAA=="/>
              </a:ext>
            </a:extLst>
          </p:cNvSpPr>
          <p:nvPr>
            <p:ph type="sldNum" sz="quarter" idx="12"/>
          </p:nvPr>
        </p:nvSpPr>
        <p:spPr/>
        <p:txBody>
          <a:bodyPr/>
          <a:lstStyle/>
          <a:p>
            <a:pPr>
              <a:defRPr lang="en-us"/>
            </a:pPr>
            <a:fld id="{3F60C100-4ED2-3537-9CD8-B8628F966AED}" type="slidenum">
              <a:t>‹#›</a:t>
            </a:fld>
            <a:endParaRPr/>
          </a:p>
        </p:txBody>
      </p:sp>
    </p:spTree>
  </p:cSld>
  <p:clrMapOvr>
    <a:masterClrMapping/>
  </p:clrMapOvr>
  <p:hf hdr="0" ftr="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SlideTitle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2grYxMAAAAlAAAAZAAAAA0AAAAAkAAAAEgAAACQAAAASAAAAAAAAAAA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7QUAABwbAACtRQAAfSMAABAAAAAmAAAACAAAAIGQAAAAAAAAMAAAABQAAAAAAAAAAAD//wAAAQAAAP//AAABAA=="/>
              </a:ext>
            </a:extLst>
          </p:cNvSpPr>
          <p:nvPr>
            <p:ph type="title"/>
          </p:nvPr>
        </p:nvSpPr>
        <p:spPr>
          <a:xfrm>
            <a:off x="963295" y="4406900"/>
            <a:ext cx="10363200" cy="1362075"/>
          </a:xfrm>
        </p:spPr>
        <p:txBody>
          <a:bodyPr vert="horz" wrap="square" lIns="91440" tIns="45720" rIns="91440" bIns="45720" numCol="1" spcCol="215900" anchor="t">
            <a:prstTxWarp prst="textNoShape">
              <a:avLst/>
            </a:prstTxWarp>
          </a:bodyPr>
          <a:lstStyle>
            <a:lvl1pPr algn="l">
              <a:defRPr lang="en-us" sz="4000" b="1" cap="all"/>
            </a:lvl1pPr>
            <a:lvl2pPr>
              <a:defRPr lang="en-us" cap="none"/>
            </a:lvl2pPr>
            <a:lvl3pPr>
              <a:defRPr lang="en-us" cap="none"/>
            </a:lvl3pPr>
            <a:lvl4pPr>
              <a:defRPr lang="en-us" cap="none"/>
            </a:lvl4pPr>
            <a:lvl5pPr>
              <a:defRPr lang="en-us" cap="none"/>
            </a:lvl5pPr>
            <a:lvl6pPr>
              <a:defRPr lang="en-us" cap="none"/>
            </a:lvl6pPr>
            <a:lvl7pPr>
              <a:defRPr lang="en-us" cap="none"/>
            </a:lvl7pPr>
            <a:lvl8pPr>
              <a:defRPr lang="en-us" cap="none"/>
            </a:lvl8pPr>
            <a:lvl9pPr>
              <a:defRPr lang="en-us" cap="none"/>
            </a:lvl9pPr>
          </a:lstStyle>
          <a:p>
            <a:pPr>
              <a:defRPr lang="en-us"/>
            </a:pPr>
            <a:r>
              <a:t>Click to edit Master title style</a:t>
            </a:r>
          </a:p>
        </p:txBody>
      </p:sp>
      <p:sp>
        <p:nvSpPr>
          <p:cNvPr id="3" name="SlideText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2grYxMAAAAlAAAAZAAAAA0AAAAAkAAAAEgAAACQAAAASAAAAAAAAAAC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7QUAAOERAACtRQAAHBsAABAAAAAmAAAACAAAAIGQAAAAAAAAMAAAABQAAAAAAAAAAAD//wAAAQAAAP//AAABAA=="/>
              </a:ext>
            </a:extLst>
          </p:cNvSpPr>
          <p:nvPr>
            <p:ph idx="1"/>
          </p:nvPr>
        </p:nvSpPr>
        <p:spPr>
          <a:xfrm>
            <a:off x="963295" y="2906395"/>
            <a:ext cx="10363200" cy="1500505"/>
          </a:xfrm>
        </p:spPr>
        <p:txBody>
          <a:bodyPr vert="horz" wrap="square" lIns="91440" tIns="45720" rIns="91440" bIns="45720" numCol="1" spcCol="215900" anchor="b">
            <a:prstTxWarp prst="textNoShape">
              <a:avLst/>
            </a:prstTxWarp>
          </a:bodyPr>
          <a:lstStyle>
            <a:lvl1pPr marL="0" indent="0">
              <a:buNone/>
              <a:defRPr lang="en-us" sz="2000" cap="none"/>
            </a:lvl1pPr>
            <a:lvl2pPr marL="457200" indent="0">
              <a:buNone/>
              <a:defRPr lang="en-us" sz="1800" cap="none"/>
            </a:lvl2pPr>
            <a:lvl3pPr marL="914400" indent="0">
              <a:buNone/>
              <a:defRPr lang="en-us" sz="1600" cap="none"/>
            </a:lvl3pPr>
            <a:lvl4pPr marL="1371600" indent="0">
              <a:buNone/>
              <a:defRPr lang="en-us" sz="1400" cap="none"/>
            </a:lvl4pPr>
            <a:lvl5pPr marL="1828800" indent="0">
              <a:buNone/>
              <a:defRPr lang="en-us" sz="1400" cap="none"/>
            </a:lvl5pPr>
            <a:lvl6pPr marL="2286000" indent="0">
              <a:buNone/>
              <a:defRPr lang="en-us" sz="1400" cap="none"/>
            </a:lvl6pPr>
            <a:lvl7pPr marL="2743200" indent="0">
              <a:buNone/>
              <a:defRPr lang="en-us" sz="1400" cap="none"/>
            </a:lvl7pPr>
            <a:lvl8pPr marL="3200400" indent="0">
              <a:buNone/>
              <a:defRPr lang="en-us" sz="1400" cap="none"/>
            </a:lvl8pPr>
            <a:lvl9pPr marL="3657600" indent="0">
              <a:buNone/>
              <a:defRPr lang="en-us" sz="1400" cap="none"/>
            </a:lvl9pPr>
          </a:lstStyle>
          <a:p>
            <a:pPr>
              <a:defRPr lang="en-us"/>
            </a:pPr>
            <a:r>
              <a:t>Click to edit Master text styles</a:t>
            </a:r>
          </a:p>
        </p:txBody>
      </p:sp>
      <p:sp>
        <p:nvSpPr>
          <p:cNvPr id="4" name="DateTimeArea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2grYxMAAAAlAAAAZAAAAA0AAAAAkAAAAEgAAACQAAAASAAAAAAAAAAB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AMAABsnAABAFQAAWSkAABAAAAAmAAAACAAAAAAAAAAAAAAAMAAAABQAAAAAAAAAAAD//wAAAQAAAP//AAABAA=="/>
              </a:ext>
            </a:extLst>
          </p:cNvSpPr>
          <p:nvPr>
            <p:ph type="dt" sz="quarter" idx="10"/>
          </p:nvPr>
        </p:nvSpPr>
        <p:spPr/>
        <p:txBody>
          <a:bodyPr/>
          <a:lstStyle/>
          <a:p>
            <a:pPr>
              <a:defRPr lang="en-us"/>
            </a:pPr>
            <a:fld id="{3F60A8F9-B7D2-355E-9CD8-410BE6966A14}" type="datetime2">
              <a:t>Saturday, September 24, 2022</a:t>
            </a:fld>
            <a:endParaRPr/>
          </a:p>
        </p:txBody>
      </p:sp>
      <p:sp>
        <p:nvSpPr>
          <p:cNvPr id="5" name="FooterArea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2grYxMAAAAlAAAAZAAAAA0AAAAAkAAAAEgAAACQAAAASAAAAAAAAAAB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oBkAABsnAABgMQAAWSkAABAAAAAmAAAACAAAAAAAAAAAAAAAMAAAABQAAAAAAAAAAAD//wAAAQAAAP//AAABAA=="/>
              </a:ext>
            </a:extLst>
          </p:cNvSpPr>
          <p:nvPr>
            <p:ph type="ftr" sz="quarter" idx="11"/>
          </p:nvPr>
        </p:nvSpPr>
        <p:spPr/>
        <p:txBody>
          <a:bodyPr/>
          <a:lstStyle/>
          <a:p>
            <a:pPr>
              <a:defRPr lang="en-us"/>
            </a:pPr>
            <a:r>
              <a:t>{Footer}</a:t>
            </a:r>
          </a:p>
        </p:txBody>
      </p:sp>
      <p:sp>
        <p:nvSpPr>
          <p:cNvPr id="6" name="SlideNumberArea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2grYxMAAAAlAAAAZAAAAA0AAAAAkAAAAEgAAACQAAAASAAAAAAAAAAB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IBO5H4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DUAABsnAABARwAAWSkAABAAAAAmAAAACAAAAAAAAAAAAAAAMAAAABQAAAAAAAAAAAD//wAAAQAAAP//AAABAA=="/>
              </a:ext>
            </a:extLst>
          </p:cNvSpPr>
          <p:nvPr>
            <p:ph type="sldNum" sz="quarter" idx="12"/>
          </p:nvPr>
        </p:nvSpPr>
        <p:spPr/>
        <p:txBody>
          <a:bodyPr/>
          <a:lstStyle/>
          <a:p>
            <a:pPr>
              <a:defRPr lang="en-us"/>
            </a:pPr>
            <a:fld id="{3F60AEC7-89D2-3558-9CD8-7F0DE0966A2A}" type="slidenum">
              <a:t>‹#›</a:t>
            </a:fld>
            <a:endParaRPr/>
          </a:p>
        </p:txBody>
      </p:sp>
    </p:spTree>
  </p:cSld>
  <p:clrMapOvr>
    <a:masterClrMapping/>
  </p:clrMapOvr>
  <p:hf hdr="0" ftr="0"/>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ntents">
    <p:spTree>
      <p:nvGrpSpPr>
        <p:cNvPr id="1" name=""/>
        <p:cNvGrpSpPr/>
        <p:nvPr/>
      </p:nvGrpSpPr>
      <p:grpSpPr>
        <a:xfrm>
          <a:off x="0" y="0"/>
          <a:ext cx="0" cy="0"/>
          <a:chOff x="0" y="0"/>
          <a:chExt cx="0" cy="0"/>
        </a:xfrm>
      </p:grpSpPr>
      <p:sp>
        <p:nvSpPr>
          <p:cNvPr id="2" name="SlideTitle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2grYxMAAAAlAAAAZAAAAA0AAAAAkAAAAEgAAACQAAAASAAAAAAAAAAB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AMAALABAABARwAAuAgAABAAAAAmAAAACAAAAAAAAAAAAAAAMAAAABQAAAAAAAAAAAD//wAAAQAAAP//AAABAA=="/>
              </a:ext>
            </a:extLst>
          </p:cNvSpPr>
          <p:nvPr>
            <p:ph type="title"/>
          </p:nvPr>
        </p:nvSpPr>
        <p:spPr/>
        <p:txBody>
          <a:bodyPr/>
          <a:lstStyle/>
          <a:p>
            <a:pPr>
              <a:defRPr lang="en-us"/>
            </a:pPr>
            <a:r>
              <a:t>Click to edit Master title style</a:t>
            </a:r>
          </a:p>
        </p:txBody>
      </p:sp>
      <p:sp>
        <p:nvSpPr>
          <p:cNvPr id="3" name="SlideText2"/>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2grYxMAAAAlAAAAZAAAAA0AAAAAkAAAAEgAAACQAAAASAAAAAAAAAAA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AMAANgJAADgJAAAsCUAABAAAAAmAAAACAAAAAGAAAAAAAAAMAAAABQAAAAAAAAAAAD//wAAAQAAAP//AAABAA=="/>
              </a:ext>
            </a:extLst>
          </p:cNvSpPr>
          <p:nvPr>
            <p:ph idx="1"/>
          </p:nvPr>
        </p:nvSpPr>
        <p:spPr>
          <a:xfrm>
            <a:off x="609600" y="1600200"/>
            <a:ext cx="5384800" cy="4526280"/>
          </a:xfrm>
        </p:spPr>
        <p:txBody>
          <a:bodyPr/>
          <a:lstStyle>
            <a:lvl1pPr>
              <a:defRPr lang="en-us" sz="2800" cap="none"/>
            </a:lvl1pPr>
            <a:lvl2pPr>
              <a:defRPr lang="en-us" sz="2400" cap="none"/>
            </a:lvl2pPr>
            <a:lvl3pPr>
              <a:defRPr lang="en-us" sz="2000" cap="none"/>
            </a:lvl3pPr>
            <a:lvl4pPr>
              <a:defRPr lang="en-us" sz="1800" cap="none"/>
            </a:lvl4pPr>
            <a:lvl5pPr>
              <a:defRPr lang="en-us" sz="1800" cap="none"/>
            </a:lvl5pPr>
            <a:lvl6pPr>
              <a:defRPr lang="en-us" sz="1800" cap="none"/>
            </a:lvl6pPr>
            <a:lvl7pPr>
              <a:defRPr lang="en-us" sz="1800" cap="none"/>
            </a:lvl7pPr>
            <a:lvl8pPr>
              <a:defRPr lang="en-us" sz="1800" cap="none"/>
            </a:lvl8pPr>
            <a:lvl9pPr>
              <a:defRPr lang="en-us" sz="1800" cap="none"/>
            </a:lvl9pPr>
          </a:lstStyle>
          <a:p>
            <a:pPr>
              <a:defRPr lang="en-us"/>
            </a:pPr>
            <a:r>
              <a:t>Click to edit Master text styles</a:t>
            </a:r>
          </a:p>
          <a:p>
            <a:pPr lvl="1">
              <a:defRPr lang="en-us"/>
            </a:pPr>
            <a:r>
              <a:t>Second level</a:t>
            </a:r>
          </a:p>
          <a:p>
            <a:pPr lvl="2">
              <a:defRPr lang="en-us"/>
            </a:pPr>
            <a:r>
              <a:t>Third level</a:t>
            </a:r>
          </a:p>
          <a:p>
            <a:pPr lvl="3">
              <a:defRPr lang="en-us"/>
            </a:pPr>
            <a:r>
              <a:t>Fourth level</a:t>
            </a:r>
          </a:p>
          <a:p>
            <a:pPr lvl="4">
              <a:defRPr lang="en-us"/>
            </a:pPr>
            <a:r>
              <a:t>Fifth level</a:t>
            </a:r>
          </a:p>
        </p:txBody>
      </p:sp>
      <p:sp>
        <p:nvSpPr>
          <p:cNvPr id="4" name="SlideText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2grYxMAAAAlAAAAZAAAAA0AAAAAkAAAAEgAAACQAAAASAAAAAAAAAAA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ICYAANgJAABARwAAsCUAABAAAAAmAAAACAAAAAGAAAAAAAAAMAAAABQAAAAAAAAAAAD//wAAAQAAAP//AAABAA=="/>
              </a:ext>
            </a:extLst>
          </p:cNvSpPr>
          <p:nvPr>
            <p:ph idx="2"/>
          </p:nvPr>
        </p:nvSpPr>
        <p:spPr>
          <a:xfrm>
            <a:off x="6197600" y="1600200"/>
            <a:ext cx="5384800" cy="4526280"/>
          </a:xfrm>
        </p:spPr>
        <p:txBody>
          <a:bodyPr/>
          <a:lstStyle>
            <a:lvl1pPr>
              <a:defRPr lang="en-us" sz="2800" cap="none"/>
            </a:lvl1pPr>
            <a:lvl2pPr>
              <a:defRPr lang="en-us" sz="2400" cap="none"/>
            </a:lvl2pPr>
            <a:lvl3pPr>
              <a:defRPr lang="en-us" sz="2000" cap="none"/>
            </a:lvl3pPr>
            <a:lvl4pPr>
              <a:defRPr lang="en-us" sz="1800" cap="none"/>
            </a:lvl4pPr>
            <a:lvl5pPr>
              <a:defRPr lang="en-us" sz="1800" cap="none"/>
            </a:lvl5pPr>
            <a:lvl6pPr>
              <a:defRPr lang="en-us" sz="1800" cap="none"/>
            </a:lvl6pPr>
            <a:lvl7pPr>
              <a:defRPr lang="en-us" sz="1800" cap="none"/>
            </a:lvl7pPr>
            <a:lvl8pPr>
              <a:defRPr lang="en-us" sz="1800" cap="none"/>
            </a:lvl8pPr>
            <a:lvl9pPr>
              <a:defRPr lang="en-us" sz="1800" cap="none"/>
            </a:lvl9pPr>
          </a:lstStyle>
          <a:p>
            <a:pPr>
              <a:defRPr lang="en-us"/>
            </a:pPr>
            <a:r>
              <a:t>Click to edit Master text styles</a:t>
            </a:r>
          </a:p>
          <a:p>
            <a:pPr lvl="1">
              <a:defRPr lang="en-us"/>
            </a:pPr>
            <a:r>
              <a:t>Second level</a:t>
            </a:r>
          </a:p>
          <a:p>
            <a:pPr lvl="2">
              <a:defRPr lang="en-us"/>
            </a:pPr>
            <a:r>
              <a:t>Third level</a:t>
            </a:r>
          </a:p>
          <a:p>
            <a:pPr lvl="3">
              <a:defRPr lang="en-us"/>
            </a:pPr>
            <a:r>
              <a:t>Fourth level</a:t>
            </a:r>
          </a:p>
          <a:p>
            <a:pPr lvl="4">
              <a:defRPr lang="en-us"/>
            </a:pPr>
            <a:r>
              <a:t>Fifth level</a:t>
            </a:r>
          </a:p>
        </p:txBody>
      </p:sp>
      <p:sp>
        <p:nvSpPr>
          <p:cNvPr id="5" name="DateTimeArea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2grYxMAAAAlAAAAZAAAAA0AAAAAkAAAAEgAAACQAAAASAAAAAAAAAAB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AMAABsnAABAFQAAWSkAABAAAAAmAAAACAAAAAAAAAAAAAAAMAAAABQAAAAAAAAAAAD//wAAAQAAAP//AAABAA=="/>
              </a:ext>
            </a:extLst>
          </p:cNvSpPr>
          <p:nvPr>
            <p:ph type="dt" sz="quarter" idx="10"/>
          </p:nvPr>
        </p:nvSpPr>
        <p:spPr/>
        <p:txBody>
          <a:bodyPr/>
          <a:lstStyle/>
          <a:p>
            <a:pPr>
              <a:defRPr lang="en-us"/>
            </a:pPr>
            <a:fld id="{3F60F3FE-B0D2-3505-9CD8-4650BD966A13}" type="datetime2">
              <a:t>Saturday, September 24, 2022</a:t>
            </a:fld>
            <a:endParaRPr/>
          </a:p>
        </p:txBody>
      </p:sp>
      <p:sp>
        <p:nvSpPr>
          <p:cNvPr id="6" name="FooterArea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2grYxMAAAAlAAAAZAAAAA0AAAAAkAAAAEgAAACQAAAASAAAAAAAAAAB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oBkAABsnAABgMQAAWSkAABAAAAAmAAAACAAAAAAAAAAAAAAAMAAAABQAAAAAAAAAAAD//wAAAQAAAP//AAABAA=="/>
              </a:ext>
            </a:extLst>
          </p:cNvSpPr>
          <p:nvPr>
            <p:ph type="ftr" sz="quarter" idx="11"/>
          </p:nvPr>
        </p:nvSpPr>
        <p:spPr/>
        <p:txBody>
          <a:bodyPr/>
          <a:lstStyle/>
          <a:p>
            <a:pPr>
              <a:defRPr lang="en-us"/>
            </a:pPr>
            <a:r>
              <a:t>{Footer}</a:t>
            </a:r>
          </a:p>
        </p:txBody>
      </p:sp>
      <p:sp>
        <p:nvSpPr>
          <p:cNvPr id="7" name="SlideNumberArea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2grYxMAAAAlAAAAZAAAAA0AAAAAkAAAAEgAAACQAAAASAAAAAAAAAAB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DUAABsnAABARwAAWSkAABAAAAAmAAAACAAAAAAAAAAAAAAAMAAAABQAAAAAAAAAAAD//wAAAQAAAP//AAABAA=="/>
              </a:ext>
            </a:extLst>
          </p:cNvSpPr>
          <p:nvPr>
            <p:ph type="sldNum" sz="quarter" idx="12"/>
          </p:nvPr>
        </p:nvSpPr>
        <p:spPr/>
        <p:txBody>
          <a:bodyPr/>
          <a:lstStyle/>
          <a:p>
            <a:pPr>
              <a:defRPr lang="en-us"/>
            </a:pPr>
            <a:fld id="{3F60F486-C8D2-3502-9CD8-3E57BA966A6B}" type="slidenum">
              <a:t>‹#›</a:t>
            </a:fld>
            <a:endParaRPr/>
          </a:p>
        </p:txBody>
      </p:sp>
    </p:spTree>
  </p:cSld>
  <p:clrMapOvr>
    <a:masterClrMapping/>
  </p:clrMapOvr>
  <p:hf hdr="0" ftr="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SlideTitle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2grYxMAAAAlAAAAZAAAAA0AAAAAkAAAAEgAAACQAAAASAAAAAAAAAAB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AMAALABAABARwAAuAgAABAAAAAmAAAACAAAAAAAAAAAAAAAMAAAABQAAAAAAAAAAAD//wAAAQAAAP//AAABAA=="/>
              </a:ext>
            </a:extLst>
          </p:cNvSpPr>
          <p:nvPr>
            <p:ph type="title"/>
          </p:nvPr>
        </p:nvSpPr>
        <p:spPr/>
        <p:txBody>
          <a:bodyPr/>
          <a:lstStyle/>
          <a:p>
            <a:pPr>
              <a:defRPr lang="en-us"/>
            </a:pPr>
            <a:r>
              <a:t>Click to edit Master title style</a:t>
            </a:r>
          </a:p>
        </p:txBody>
      </p:sp>
      <p:sp>
        <p:nvSpPr>
          <p:cNvPr id="3" name="SlideText3"/>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2grYxMAAAAlAAAAZAAAAA0AAAAAkAAAAEgAAACQAAAASAAAAAAAAAAC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DDUkak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AMAAHEJAADiJAAAYQ0AABAAAAAmAAAACAAAAIGQAAAAAAAAMAAAABQAAAAAAAAAAAD//wAAAQAAAP//AAABAA=="/>
              </a:ext>
            </a:extLst>
          </p:cNvSpPr>
          <p:nvPr>
            <p:ph idx="1"/>
          </p:nvPr>
        </p:nvSpPr>
        <p:spPr>
          <a:xfrm>
            <a:off x="609600" y="1534795"/>
            <a:ext cx="5386070" cy="640080"/>
          </a:xfrm>
        </p:spPr>
        <p:txBody>
          <a:bodyPr vert="horz" wrap="square" lIns="91440" tIns="45720" rIns="91440" bIns="45720" numCol="1" spcCol="215900" anchor="b">
            <a:prstTxWarp prst="textNoShape">
              <a:avLst/>
            </a:prstTxWarp>
          </a:bodyPr>
          <a:lstStyle>
            <a:lvl1pPr marL="0" indent="0">
              <a:buNone/>
              <a:defRPr lang="en-us" sz="2400" b="1" cap="none"/>
            </a:lvl1pPr>
            <a:lvl2pPr marL="457200" indent="0">
              <a:buNone/>
              <a:defRPr lang="en-us" sz="2000" b="1" cap="none"/>
            </a:lvl2pPr>
            <a:lvl3pPr marL="914400" indent="0">
              <a:buNone/>
              <a:defRPr lang="en-us" sz="1800" b="1" cap="none"/>
            </a:lvl3pPr>
            <a:lvl4pPr marL="1371600" indent="0">
              <a:buNone/>
              <a:defRPr lang="en-us" sz="1600" b="1" cap="none"/>
            </a:lvl4pPr>
            <a:lvl5pPr marL="1828800" indent="0">
              <a:buNone/>
              <a:defRPr lang="en-us" sz="1600" b="1" cap="none"/>
            </a:lvl5pPr>
            <a:lvl6pPr marL="2286000" indent="0">
              <a:buNone/>
              <a:defRPr lang="en-us" sz="1600" b="1" cap="none"/>
            </a:lvl6pPr>
            <a:lvl7pPr marL="2743200" indent="0">
              <a:buNone/>
              <a:defRPr lang="en-us" sz="1600" b="1" cap="none"/>
            </a:lvl7pPr>
            <a:lvl8pPr marL="3200400" indent="0">
              <a:buNone/>
              <a:defRPr lang="en-us" sz="1600" b="1" cap="none"/>
            </a:lvl8pPr>
            <a:lvl9pPr marL="3657600" indent="0">
              <a:buNone/>
              <a:defRPr lang="en-us" sz="1600" b="1" cap="none"/>
            </a:lvl9pPr>
          </a:lstStyle>
          <a:p>
            <a:pPr>
              <a:defRPr lang="en-us"/>
            </a:pPr>
            <a:r>
              <a:t>Click to edit Master text styles</a:t>
            </a:r>
          </a:p>
        </p:txBody>
      </p:sp>
      <p:sp>
        <p:nvSpPr>
          <p:cNvPr id="4" name="SlideText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2grYxMAAAAlAAAAZAAAAA0AAAAAkAAAAEgAAACQAAAASAAAAAAAAAAA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AMAAGENAADiJAAAsCUAABAAAAAmAAAACAAAAAGAAAAAAAAAMAAAABQAAAAAAAAAAAD//wAAAQAAAP//AAABAA=="/>
              </a:ext>
            </a:extLst>
          </p:cNvSpPr>
          <p:nvPr>
            <p:ph idx="2"/>
          </p:nvPr>
        </p:nvSpPr>
        <p:spPr>
          <a:xfrm>
            <a:off x="609600" y="2174875"/>
            <a:ext cx="5386070" cy="3951605"/>
          </a:xfrm>
        </p:spPr>
        <p:txBody>
          <a:bodyPr/>
          <a:lstStyle>
            <a:lvl1pPr>
              <a:defRPr lang="en-us" sz="2400" cap="none"/>
            </a:lvl1pPr>
            <a:lvl2pPr>
              <a:defRPr lang="en-us" sz="2000" cap="none"/>
            </a:lvl2pPr>
            <a:lvl3pPr>
              <a:defRPr lang="en-us" sz="1800" cap="none"/>
            </a:lvl3pPr>
            <a:lvl4pPr>
              <a:defRPr lang="en-us" sz="1600" cap="none"/>
            </a:lvl4pPr>
            <a:lvl5pPr>
              <a:defRPr lang="en-us" sz="1600" cap="none"/>
            </a:lvl5pPr>
            <a:lvl6pPr>
              <a:defRPr lang="en-us" sz="1600" cap="none"/>
            </a:lvl6pPr>
            <a:lvl7pPr>
              <a:defRPr lang="en-us" sz="1600" cap="none"/>
            </a:lvl7pPr>
            <a:lvl8pPr>
              <a:defRPr lang="en-us" sz="1600" cap="none"/>
            </a:lvl8pPr>
            <a:lvl9pPr>
              <a:defRPr lang="en-us" sz="1600" cap="none"/>
            </a:lvl9pPr>
          </a:lstStyle>
          <a:p>
            <a:pPr>
              <a:defRPr lang="en-us"/>
            </a:pPr>
            <a:r>
              <a:t>Click to edit Master text styles</a:t>
            </a:r>
          </a:p>
          <a:p>
            <a:pPr lvl="1">
              <a:defRPr lang="en-us"/>
            </a:pPr>
            <a:r>
              <a:t>Second level</a:t>
            </a:r>
          </a:p>
          <a:p>
            <a:pPr lvl="2">
              <a:defRPr lang="en-us"/>
            </a:pPr>
            <a:r>
              <a:t>Third level</a:t>
            </a:r>
          </a:p>
          <a:p>
            <a:pPr lvl="3">
              <a:defRPr lang="en-us"/>
            </a:pPr>
            <a:r>
              <a:t>Fourth level</a:t>
            </a:r>
          </a:p>
          <a:p>
            <a:pPr lvl="4">
              <a:defRPr lang="en-us"/>
            </a:pPr>
            <a:r>
              <a:t>Fifth level</a:t>
            </a:r>
          </a:p>
        </p:txBody>
      </p:sp>
      <p:sp>
        <p:nvSpPr>
          <p:cNvPr id="5" name="SlideText2"/>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2grYxMAAAAlAAAAZAAAAA0AAAAAkAAAAEgAAACQAAAASAAAAAAAAAAC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AU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HSYAAHEJAABARwAAYQ0AABAAAAAmAAAACAAAAIGQAAAAAAAAMAAAABQAAAAAAAAAAAD//wAAAQAAAP//AAABAA=="/>
              </a:ext>
            </a:extLst>
          </p:cNvSpPr>
          <p:nvPr>
            <p:ph idx="3"/>
          </p:nvPr>
        </p:nvSpPr>
        <p:spPr>
          <a:xfrm>
            <a:off x="6195695" y="1534795"/>
            <a:ext cx="5386705" cy="640080"/>
          </a:xfrm>
        </p:spPr>
        <p:txBody>
          <a:bodyPr vert="horz" wrap="square" lIns="91440" tIns="45720" rIns="91440" bIns="45720" numCol="1" spcCol="215900" anchor="b">
            <a:prstTxWarp prst="textNoShape">
              <a:avLst/>
            </a:prstTxWarp>
          </a:bodyPr>
          <a:lstStyle>
            <a:lvl1pPr marL="0" indent="0">
              <a:buNone/>
              <a:defRPr lang="en-us" sz="2400" b="1" cap="none"/>
            </a:lvl1pPr>
            <a:lvl2pPr marL="457200" indent="0">
              <a:buNone/>
              <a:defRPr lang="en-us" sz="2000" b="1" cap="none"/>
            </a:lvl2pPr>
            <a:lvl3pPr marL="914400" indent="0">
              <a:buNone/>
              <a:defRPr lang="en-us" sz="1800" b="1" cap="none"/>
            </a:lvl3pPr>
            <a:lvl4pPr marL="1371600" indent="0">
              <a:buNone/>
              <a:defRPr lang="en-us" sz="1600" b="1" cap="none"/>
            </a:lvl4pPr>
            <a:lvl5pPr marL="1828800" indent="0">
              <a:buNone/>
              <a:defRPr lang="en-us" sz="1600" b="1" cap="none"/>
            </a:lvl5pPr>
            <a:lvl6pPr marL="2286000" indent="0">
              <a:buNone/>
              <a:defRPr lang="en-us" sz="1600" b="1" cap="none"/>
            </a:lvl6pPr>
            <a:lvl7pPr marL="2743200" indent="0">
              <a:buNone/>
              <a:defRPr lang="en-us" sz="1600" b="1" cap="none"/>
            </a:lvl7pPr>
            <a:lvl8pPr marL="3200400" indent="0">
              <a:buNone/>
              <a:defRPr lang="en-us" sz="1600" b="1" cap="none"/>
            </a:lvl8pPr>
            <a:lvl9pPr marL="3657600" indent="0">
              <a:buNone/>
              <a:defRPr lang="en-us" sz="1600" b="1" cap="none"/>
            </a:lvl9pPr>
          </a:lstStyle>
          <a:p>
            <a:pPr>
              <a:defRPr lang="en-us"/>
            </a:pPr>
            <a:r>
              <a:t>Click to edit Master text styles</a:t>
            </a:r>
          </a:p>
        </p:txBody>
      </p:sp>
      <p:sp>
        <p:nvSpPr>
          <p:cNvPr id="6" name="SlideText4"/>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2grYxMAAAAlAAAAZAAAAA0AAAAAkAAAAEgAAACQAAAASAAAAAAAAAAA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HSYAAGENAABARwAAsCUAABAAAAAmAAAACAAAAAGAAAAAAAAAMAAAABQAAAAAAAAAAAD//wAAAQAAAP//AAABAA=="/>
              </a:ext>
            </a:extLst>
          </p:cNvSpPr>
          <p:nvPr>
            <p:ph idx="4"/>
          </p:nvPr>
        </p:nvSpPr>
        <p:spPr>
          <a:xfrm>
            <a:off x="6195695" y="2174875"/>
            <a:ext cx="5386705" cy="3951605"/>
          </a:xfrm>
        </p:spPr>
        <p:txBody>
          <a:bodyPr/>
          <a:lstStyle>
            <a:lvl1pPr>
              <a:defRPr lang="en-us" sz="2400" cap="none"/>
            </a:lvl1pPr>
            <a:lvl2pPr>
              <a:defRPr lang="en-us" sz="2000" cap="none"/>
            </a:lvl2pPr>
            <a:lvl3pPr>
              <a:defRPr lang="en-us" sz="1800" cap="none"/>
            </a:lvl3pPr>
            <a:lvl4pPr>
              <a:defRPr lang="en-us" sz="1600" cap="none"/>
            </a:lvl4pPr>
            <a:lvl5pPr>
              <a:defRPr lang="en-us" sz="1600" cap="none"/>
            </a:lvl5pPr>
            <a:lvl6pPr>
              <a:defRPr lang="en-us" sz="1600" cap="none"/>
            </a:lvl6pPr>
            <a:lvl7pPr>
              <a:defRPr lang="en-us" sz="1600" cap="none"/>
            </a:lvl7pPr>
            <a:lvl8pPr>
              <a:defRPr lang="en-us" sz="1600" cap="none"/>
            </a:lvl8pPr>
            <a:lvl9pPr>
              <a:defRPr lang="en-us" sz="1600" cap="none"/>
            </a:lvl9pPr>
          </a:lstStyle>
          <a:p>
            <a:pPr>
              <a:defRPr lang="en-us"/>
            </a:pPr>
            <a:r>
              <a:t>Click to edit Master text styles</a:t>
            </a:r>
          </a:p>
          <a:p>
            <a:pPr lvl="1">
              <a:defRPr lang="en-us"/>
            </a:pPr>
            <a:r>
              <a:t>Second level</a:t>
            </a:r>
          </a:p>
          <a:p>
            <a:pPr lvl="2">
              <a:defRPr lang="en-us"/>
            </a:pPr>
            <a:r>
              <a:t>Third level</a:t>
            </a:r>
          </a:p>
          <a:p>
            <a:pPr lvl="3">
              <a:defRPr lang="en-us"/>
            </a:pPr>
            <a:r>
              <a:t>Fourth level</a:t>
            </a:r>
          </a:p>
          <a:p>
            <a:pPr lvl="4">
              <a:defRPr lang="en-us"/>
            </a:pPr>
            <a:r>
              <a:t>Fifth level</a:t>
            </a:r>
          </a:p>
        </p:txBody>
      </p:sp>
      <p:sp>
        <p:nvSpPr>
          <p:cNvPr id="7" name="DateTimeArea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2grYxMAAAAlAAAAZAAAAA0AAAAAkAAAAEgAAACQAAAASAAAAAAAAAAB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AMAABsnAABAFQAAWSkAABAAAAAmAAAACAAAAAAAAAAAAAAAMAAAABQAAAAAAAAAAAD//wAAAQAAAP//AAABAA=="/>
              </a:ext>
            </a:extLst>
          </p:cNvSpPr>
          <p:nvPr>
            <p:ph type="dt" sz="quarter" idx="10"/>
          </p:nvPr>
        </p:nvSpPr>
        <p:spPr/>
        <p:txBody>
          <a:bodyPr/>
          <a:lstStyle/>
          <a:p>
            <a:pPr>
              <a:defRPr lang="en-us"/>
            </a:pPr>
            <a:fld id="{3F60CDB5-FBD2-353B-9CD8-0D6E83966A58}" type="datetime2">
              <a:t>Saturday, September 24, 2022</a:t>
            </a:fld>
            <a:endParaRPr/>
          </a:p>
        </p:txBody>
      </p:sp>
      <p:sp>
        <p:nvSpPr>
          <p:cNvPr id="8" name="FooterArea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2grYxMAAAAlAAAAZAAAAA0AAAAAkAAAAEgAAACQAAAASAAAAAAAAAAB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F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oBkAABsnAABgMQAAWSkAABAAAAAmAAAACAAAAAAAAAAAAAAAMAAAABQAAAAAAAAAAAD//wAAAQAAAP//AAABAA=="/>
              </a:ext>
            </a:extLst>
          </p:cNvSpPr>
          <p:nvPr>
            <p:ph type="ftr" sz="quarter" idx="11"/>
          </p:nvPr>
        </p:nvSpPr>
        <p:spPr/>
        <p:txBody>
          <a:bodyPr/>
          <a:lstStyle/>
          <a:p>
            <a:pPr>
              <a:defRPr lang="en-us"/>
            </a:pPr>
            <a:r>
              <a:t>{Footer}</a:t>
            </a:r>
          </a:p>
        </p:txBody>
      </p:sp>
      <p:sp>
        <p:nvSpPr>
          <p:cNvPr id="9" name="SlideNumberArea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2grYxMAAAAlAAAAZAAAAA0AAAAAkAAAAEgAAACQAAAASAAAAAAAAAAB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DUAABsnAABARwAAWSkAABAAAAAmAAAACAAAAAAAAAAAAAAAMAAAABQAAAAAAAAAAAD//wAAAQAAAP//AAABAA=="/>
              </a:ext>
            </a:extLst>
          </p:cNvSpPr>
          <p:nvPr>
            <p:ph type="sldNum" sz="quarter" idx="12"/>
          </p:nvPr>
        </p:nvSpPr>
        <p:spPr/>
        <p:txBody>
          <a:bodyPr/>
          <a:lstStyle/>
          <a:p>
            <a:pPr>
              <a:defRPr lang="en-us"/>
            </a:pPr>
            <a:fld id="{3F60A775-3BD2-3551-9CD8-CD04E9966A98}" type="slidenum">
              <a:t>‹#›</a:t>
            </a:fld>
            <a:endParaRPr/>
          </a:p>
        </p:txBody>
      </p:sp>
    </p:spTree>
  </p:cSld>
  <p:clrMapOvr>
    <a:masterClrMapping/>
  </p:clrMapOvr>
  <p:hf hdr="0" ftr="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SlideTitle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2grYxMAAAAlAAAAZAAAAA0AAAAAkAAAAEgAAACQAAAASAAAAAAAAAAB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AMAALABAABARwAAuAgAABAAAAAmAAAACAAAAAAAAAAAAAAAMAAAABQAAAAAAAAAAAD//wAAAQAAAP//AAABAA=="/>
              </a:ext>
            </a:extLst>
          </p:cNvSpPr>
          <p:nvPr>
            <p:ph type="title"/>
          </p:nvPr>
        </p:nvSpPr>
        <p:spPr/>
        <p:txBody>
          <a:bodyPr/>
          <a:lstStyle/>
          <a:p>
            <a:pPr>
              <a:defRPr lang="en-us"/>
            </a:pPr>
            <a:r>
              <a:t>Click to edit Master title style</a:t>
            </a:r>
          </a:p>
        </p:txBody>
      </p:sp>
      <p:sp>
        <p:nvSpPr>
          <p:cNvPr id="3" name="DateTimeArea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2grYxMAAAAlAAAAZAAAAA0AAAAAkAAAAEgAAACQAAAASAAAAAAAAAAB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AMAABsnAABAFQAAWSkAABAAAAAmAAAACAAAAAAAAAAAAAAAMAAAABQAAAAAAAAAAAD//wAAAQAAAP//AAABAA=="/>
              </a:ext>
            </a:extLst>
          </p:cNvSpPr>
          <p:nvPr>
            <p:ph type="dt" sz="quarter" idx="10"/>
          </p:nvPr>
        </p:nvSpPr>
        <p:spPr/>
        <p:txBody>
          <a:bodyPr/>
          <a:lstStyle/>
          <a:p>
            <a:pPr>
              <a:defRPr lang="en-us"/>
            </a:pPr>
            <a:fld id="{3F60F476-38D2-3502-9CD8-CE57BA966A9B}" type="datetime2">
              <a:t>Saturday, September 24, 2022</a:t>
            </a:fld>
            <a:endParaRPr/>
          </a:p>
        </p:txBody>
      </p:sp>
      <p:sp>
        <p:nvSpPr>
          <p:cNvPr id="4" name="FooterArea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2grYxMAAAAlAAAAZAAAAA0AAAAAkAAAAEgAAACQAAAASAAAAAAAAAAB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FABmHs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oBkAABsnAABgMQAAWSkAABAAAAAmAAAACAAAAAAAAAAAAAAAMAAAABQAAAAAAAAAAAD//wAAAQAAAP//AAABAA=="/>
              </a:ext>
            </a:extLst>
          </p:cNvSpPr>
          <p:nvPr>
            <p:ph type="ftr" sz="quarter" idx="11"/>
          </p:nvPr>
        </p:nvSpPr>
        <p:spPr/>
        <p:txBody>
          <a:bodyPr/>
          <a:lstStyle/>
          <a:p>
            <a:pPr>
              <a:defRPr lang="en-us"/>
            </a:pPr>
            <a:endParaRPr/>
          </a:p>
        </p:txBody>
      </p:sp>
      <p:sp>
        <p:nvSpPr>
          <p:cNvPr id="5" name="SlideNumberArea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2grYxMAAAAlAAAAZAAAAA0AAAAAkAAAAEgAAACQAAAASAAAAAAAAAAB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DUAABsnAABARwAAWSkAABAAAAAmAAAACAAAAAAAAAAAAAAAMAAAABQAAAAAAAAAAAD//wAAAQAAAP//AAABAA=="/>
              </a:ext>
            </a:extLst>
          </p:cNvSpPr>
          <p:nvPr>
            <p:ph type="sldNum" sz="quarter" idx="12"/>
          </p:nvPr>
        </p:nvSpPr>
        <p:spPr/>
        <p:txBody>
          <a:bodyPr/>
          <a:lstStyle/>
          <a:p>
            <a:pPr>
              <a:defRPr lang="en-us"/>
            </a:pPr>
            <a:fld id="{3F6093F7-B9D2-3565-9CD8-4F30DD966A1A}" type="slidenum">
              <a:t>‹#›</a:t>
            </a:fld>
            <a:endParaRPr/>
          </a:p>
        </p:txBody>
      </p:sp>
    </p:spTree>
  </p:cSld>
  <p:clrMapOvr>
    <a:masterClrMapping/>
  </p:clrMapOvr>
  <p:hf hdr="0" ftr="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TimeArea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2grYxMAAAAlAAAAZAAAAA0AAAAAkAAAAEgAAACQAAAASAAAAAAAAAAB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EARfHs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AMAABsnAABAFQAAWSkAABAAAAAmAAAACAAAAAAAAAAAAAAAMAAAABQAAAAAAAAAAAD//wAAAQAAAP//AAABAA=="/>
              </a:ext>
            </a:extLst>
          </p:cNvSpPr>
          <p:nvPr>
            <p:ph type="dt" sz="quarter" idx="10"/>
          </p:nvPr>
        </p:nvSpPr>
        <p:spPr/>
        <p:txBody>
          <a:bodyPr/>
          <a:lstStyle/>
          <a:p>
            <a:pPr>
              <a:defRPr lang="en-us"/>
            </a:pPr>
            <a:fld id="{3F60F3F5-BBD2-3505-9CD8-4D50BD966A18}" type="datetime2">
              <a:t>Saturday, September 24, 2022</a:t>
            </a:fld>
            <a:endParaRPr/>
          </a:p>
        </p:txBody>
      </p:sp>
      <p:sp>
        <p:nvSpPr>
          <p:cNvPr id="3" name="FooterArea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2grYxMAAAAlAAAAZAAAAA0AAAAAkAAAAEgAAACQAAAASAAAAAAAAAAB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oBkAABsnAABgMQAAWSkAABAAAAAmAAAACAAAAAAAAAAAAAAAMAAAABQAAAAAAAAAAAD//wAAAQAAAP//AAABAA=="/>
              </a:ext>
            </a:extLst>
          </p:cNvSpPr>
          <p:nvPr>
            <p:ph type="ftr" sz="quarter" idx="11"/>
          </p:nvPr>
        </p:nvSpPr>
        <p:spPr/>
        <p:txBody>
          <a:bodyPr/>
          <a:lstStyle/>
          <a:p>
            <a:pPr>
              <a:defRPr lang="en-us"/>
            </a:pPr>
            <a:endParaRPr/>
          </a:p>
        </p:txBody>
      </p:sp>
      <p:sp>
        <p:nvSpPr>
          <p:cNvPr id="4" name="SlideNumberArea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2grYxMAAAAlAAAAZAAAAA0AAAAAkAAAAEgAAACQAAAASAAAAAAAAAAB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DUAABsnAABARwAAWSkAABAAAAAmAAAACAAAAAAAAAAAAAAAMAAAABQAAAAAAAAAAAD//wAAAQAAAP//AAABAA=="/>
              </a:ext>
            </a:extLst>
          </p:cNvSpPr>
          <p:nvPr>
            <p:ph type="sldNum" sz="quarter" idx="12"/>
          </p:nvPr>
        </p:nvSpPr>
        <p:spPr/>
        <p:txBody>
          <a:bodyPr/>
          <a:lstStyle/>
          <a:p>
            <a:pPr>
              <a:defRPr lang="en-us"/>
            </a:pPr>
            <a:fld id="{3F60F857-19D2-350E-9CD8-EF5BB6966ABA}" type="slidenum">
              <a:t>‹#›</a:t>
            </a:fld>
            <a:endParaRPr/>
          </a:p>
        </p:txBody>
      </p:sp>
    </p:spTree>
  </p:cSld>
  <p:clrMapOvr>
    <a:masterClrMapping/>
  </p:clrMapOvr>
  <p:hf hdr="0" ftr="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SlideTitle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2grYxMAAAAlAAAAZAAAAA0AAAAAkAAAAEgAAACQAAAASAAAAAAAAAAC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AMAAK4BAABtHAAA1AgAABAAAAAmAAAACAAAAIGQAAAAAAAAMAAAABQAAAAAAAAAAAD//wAAAQAAAP//AAABAA=="/>
              </a:ext>
            </a:extLst>
          </p:cNvSpPr>
          <p:nvPr>
            <p:ph type="title"/>
          </p:nvPr>
        </p:nvSpPr>
        <p:spPr>
          <a:xfrm>
            <a:off x="609600" y="273050"/>
            <a:ext cx="4011295" cy="1162050"/>
          </a:xfrm>
        </p:spPr>
        <p:txBody>
          <a:bodyPr vert="horz" wrap="square" lIns="91440" tIns="45720" rIns="91440" bIns="45720" numCol="1" spcCol="215900" anchor="b">
            <a:prstTxWarp prst="textNoShape">
              <a:avLst/>
            </a:prstTxWarp>
          </a:bodyPr>
          <a:lstStyle>
            <a:lvl1pPr algn="l">
              <a:defRPr lang="en-us" sz="2000" b="1" cap="none"/>
            </a:lvl1pPr>
            <a:lvl2pPr>
              <a:defRPr lang="en-us" cap="none"/>
            </a:lvl2pPr>
            <a:lvl3pPr>
              <a:defRPr lang="en-us" cap="none"/>
            </a:lvl3pPr>
            <a:lvl4pPr>
              <a:defRPr lang="en-us" cap="none"/>
            </a:lvl4pPr>
            <a:lvl5pPr>
              <a:defRPr lang="en-us" cap="none"/>
            </a:lvl5pPr>
            <a:lvl6pPr>
              <a:defRPr lang="en-us" cap="none"/>
            </a:lvl6pPr>
            <a:lvl7pPr>
              <a:defRPr lang="en-us" cap="none"/>
            </a:lvl7pPr>
            <a:lvl8pPr>
              <a:defRPr lang="en-us" cap="none"/>
            </a:lvl8pPr>
            <a:lvl9pPr>
              <a:defRPr lang="en-us" cap="none"/>
            </a:lvl9pPr>
          </a:lstStyle>
          <a:p>
            <a:pPr>
              <a:defRPr lang="en-us"/>
            </a:pPr>
            <a:r>
              <a:t>Click to edit Master title style</a:t>
            </a:r>
          </a:p>
        </p:txBody>
      </p:sp>
      <p:sp>
        <p:nvSpPr>
          <p:cNvPr id="3" name="SlideText2"/>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2grYxMAAAAlAAAAZAAAAA0AAAAAkAAAAEgAAACQAAAASAAAAAAAAAAA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N1o634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Uh0AAK4BAABARwAAsCUAABAAAAAmAAAACAAAAAGAAAAAAAAAMAAAABQAAAAAAAAAAAD//wAAAQAAAP//AAABAA=="/>
              </a:ext>
            </a:extLst>
          </p:cNvSpPr>
          <p:nvPr>
            <p:ph idx="1"/>
          </p:nvPr>
        </p:nvSpPr>
        <p:spPr>
          <a:xfrm>
            <a:off x="4766310" y="273050"/>
            <a:ext cx="6816090" cy="5853430"/>
          </a:xfrm>
        </p:spPr>
        <p:txBody>
          <a:bodyPr/>
          <a:lstStyle>
            <a:lvl1pPr>
              <a:defRPr lang="en-us" sz="3200" cap="none"/>
            </a:lvl1pPr>
            <a:lvl2pPr>
              <a:defRPr lang="en-us" sz="2800" cap="none"/>
            </a:lvl2pPr>
            <a:lvl3pPr>
              <a:defRPr lang="en-us" sz="2400" cap="none"/>
            </a:lvl3pPr>
            <a:lvl4pPr>
              <a:defRPr lang="en-us" sz="2000" cap="none"/>
            </a:lvl4pPr>
            <a:lvl5pPr>
              <a:defRPr lang="en-us" sz="2000" cap="none"/>
            </a:lvl5pPr>
            <a:lvl6pPr>
              <a:defRPr lang="en-us" sz="2000" cap="none"/>
            </a:lvl6pPr>
            <a:lvl7pPr>
              <a:defRPr lang="en-us" sz="2000" cap="none"/>
            </a:lvl7pPr>
            <a:lvl8pPr>
              <a:defRPr lang="en-us" sz="2000" cap="none"/>
            </a:lvl8pPr>
            <a:lvl9pPr>
              <a:defRPr lang="en-us" sz="2000" cap="none"/>
            </a:lvl9pPr>
          </a:lstStyle>
          <a:p>
            <a:pPr>
              <a:defRPr lang="en-us"/>
            </a:pPr>
            <a:r>
              <a:t>Click to edit Master text styles</a:t>
            </a:r>
          </a:p>
          <a:p>
            <a:pPr lvl="1">
              <a:defRPr lang="en-us"/>
            </a:pPr>
            <a:r>
              <a:t>Second level</a:t>
            </a:r>
          </a:p>
          <a:p>
            <a:pPr lvl="2">
              <a:defRPr lang="en-us"/>
            </a:pPr>
            <a:r>
              <a:t>Third level</a:t>
            </a:r>
          </a:p>
          <a:p>
            <a:pPr lvl="3">
              <a:defRPr lang="en-us"/>
            </a:pPr>
            <a:r>
              <a:t>Fourth level</a:t>
            </a:r>
          </a:p>
          <a:p>
            <a:pPr lvl="4">
              <a:defRPr lang="en-us"/>
            </a:pPr>
            <a:r>
              <a:t>Fifth level</a:t>
            </a:r>
          </a:p>
        </p:txBody>
      </p:sp>
      <p:sp>
        <p:nvSpPr>
          <p:cNvPr id="4" name="SlideText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2grYxMAAAAlAAAAZAAAAA0AAAAAkAAAAEgAAACQAAAASAAAAAAAAAAA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LgCfHs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AMAANQIAABtHAAAsCUAABAAAAAmAAAACAAAAAGAAAAAAAAAMAAAABQAAAAAAAAAAAD//wAAAQAAAP//AAABAA=="/>
              </a:ext>
            </a:extLst>
          </p:cNvSpPr>
          <p:nvPr>
            <p:ph idx="2"/>
          </p:nvPr>
        </p:nvSpPr>
        <p:spPr>
          <a:xfrm>
            <a:off x="609600" y="1435100"/>
            <a:ext cx="4011295" cy="4691380"/>
          </a:xfrm>
        </p:spPr>
        <p:txBody>
          <a:bodyPr/>
          <a:lstStyle>
            <a:lvl1pPr marL="0" indent="0">
              <a:buNone/>
              <a:defRPr lang="en-us" sz="1400" cap="none"/>
            </a:lvl1pPr>
            <a:lvl2pPr marL="457200" indent="0">
              <a:buNone/>
              <a:defRPr lang="en-us" sz="1200" cap="none"/>
            </a:lvl2pPr>
            <a:lvl3pPr marL="914400" indent="0">
              <a:buNone/>
              <a:defRPr lang="en-us" sz="1000" cap="none"/>
            </a:lvl3pPr>
            <a:lvl4pPr marL="1371600" indent="0">
              <a:buNone/>
              <a:defRPr lang="en-us" sz="900" cap="none"/>
            </a:lvl4pPr>
            <a:lvl5pPr marL="1828800" indent="0">
              <a:buNone/>
              <a:defRPr lang="en-us" sz="900" cap="none"/>
            </a:lvl5pPr>
            <a:lvl6pPr marL="2286000" indent="0">
              <a:buNone/>
              <a:defRPr lang="en-us" sz="900" cap="none"/>
            </a:lvl6pPr>
            <a:lvl7pPr marL="2743200" indent="0">
              <a:buNone/>
              <a:defRPr lang="en-us" sz="900" cap="none"/>
            </a:lvl7pPr>
            <a:lvl8pPr marL="3200400" indent="0">
              <a:buNone/>
              <a:defRPr lang="en-us" sz="900" cap="none"/>
            </a:lvl8pPr>
            <a:lvl9pPr marL="3657600" indent="0">
              <a:buNone/>
              <a:defRPr lang="en-us" sz="900" cap="none"/>
            </a:lvl9pPr>
          </a:lstStyle>
          <a:p>
            <a:pPr>
              <a:defRPr lang="en-us"/>
            </a:pPr>
            <a:r>
              <a:t>Click to edit Master text styles</a:t>
            </a:r>
          </a:p>
        </p:txBody>
      </p:sp>
      <p:sp>
        <p:nvSpPr>
          <p:cNvPr id="5" name="DateTimeArea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2grYxMAAAAlAAAAZAAAAA0AAAAAkAAAAEgAAACQAAAASAAAAAAAAAAB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ACQkqk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AMAABsnAABAFQAAWSkAABAAAAAmAAAACAAAAAAAAAAAAAAAMAAAABQAAAAAAAAAAAD//wAAAQAAAP//AAABAA=="/>
              </a:ext>
            </a:extLst>
          </p:cNvSpPr>
          <p:nvPr>
            <p:ph type="dt" sz="quarter" idx="10"/>
          </p:nvPr>
        </p:nvSpPr>
        <p:spPr/>
        <p:txBody>
          <a:bodyPr/>
          <a:lstStyle/>
          <a:p>
            <a:pPr>
              <a:defRPr lang="en-us"/>
            </a:pPr>
            <a:fld id="{3F60F9BB-F5D2-350F-9CD8-035AB7966A56}" type="datetime2">
              <a:t>Saturday, September 24, 2022</a:t>
            </a:fld>
            <a:endParaRPr/>
          </a:p>
        </p:txBody>
      </p:sp>
      <p:sp>
        <p:nvSpPr>
          <p:cNvPr id="6" name="FooterArea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2grYxMAAAAlAAAAZAAAAA0AAAAAkAAAAEgAAACQAAAASAAAAAAAAAAB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oBkAABsnAABgMQAAWSkAABAAAAAmAAAACAAAAAAAAAAAAAAAMAAAABQAAAAAAAAAAAD//wAAAQAAAP//AAABAA=="/>
              </a:ext>
            </a:extLst>
          </p:cNvSpPr>
          <p:nvPr>
            <p:ph type="ftr" sz="quarter" idx="11"/>
          </p:nvPr>
        </p:nvSpPr>
        <p:spPr/>
        <p:txBody>
          <a:bodyPr/>
          <a:lstStyle/>
          <a:p>
            <a:pPr>
              <a:defRPr lang="en-us"/>
            </a:pPr>
            <a:r>
              <a:t>{Footer}</a:t>
            </a:r>
          </a:p>
        </p:txBody>
      </p:sp>
      <p:sp>
        <p:nvSpPr>
          <p:cNvPr id="7" name="SlideNumberArea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2grYxMAAAAlAAAAZAAAAA0AAAAAkAAAAEgAAACQAAAASAAAAAAAAAAB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ADouRw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DUAABsnAABARwAAWSkAABAAAAAmAAAACAAAAAAAAAAAAAAAMAAAABQAAAAAAAAAAAD//wAAAQAAAP//AAABAA=="/>
              </a:ext>
            </a:extLst>
          </p:cNvSpPr>
          <p:nvPr>
            <p:ph type="sldNum" sz="quarter" idx="12"/>
          </p:nvPr>
        </p:nvSpPr>
        <p:spPr/>
        <p:txBody>
          <a:bodyPr/>
          <a:lstStyle/>
          <a:p>
            <a:pPr>
              <a:defRPr lang="en-us"/>
            </a:pPr>
            <a:fld id="{3F609995-DBD2-356F-9CD8-2D3AD7966A78}" type="slidenum">
              <a:t>‹#›</a:t>
            </a:fld>
            <a:endParaRPr/>
          </a:p>
        </p:txBody>
      </p:sp>
    </p:spTree>
  </p:cSld>
  <p:clrMapOvr>
    <a:masterClrMapping/>
  </p:clrMapOvr>
  <p:hf hdr="0" ftr="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2" name="SlideTitle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2grYxMAAAAlAAAAZAAAAA0AAAAAkAAAAEgAAACQAAAASAAAAAAAAAAC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sg4AAIgdAACyOwAABCEAABAAAAAmAAAACAAAAIGQAAAAAAAAMAAAABQAAAAAAAAAAAD//wAAAQAAAP//AAABAA=="/>
              </a:ext>
            </a:extLst>
          </p:cNvSpPr>
          <p:nvPr>
            <p:ph type="title"/>
          </p:nvPr>
        </p:nvSpPr>
        <p:spPr>
          <a:xfrm>
            <a:off x="2388870" y="4800600"/>
            <a:ext cx="7315200" cy="566420"/>
          </a:xfrm>
        </p:spPr>
        <p:txBody>
          <a:bodyPr vert="horz" wrap="square" lIns="91440" tIns="45720" rIns="91440" bIns="45720" numCol="1" spcCol="215900" anchor="b">
            <a:prstTxWarp prst="textNoShape">
              <a:avLst/>
            </a:prstTxWarp>
          </a:bodyPr>
          <a:lstStyle>
            <a:lvl1pPr algn="l">
              <a:defRPr lang="en-us" sz="2000" b="1" cap="none"/>
            </a:lvl1pPr>
            <a:lvl2pPr>
              <a:defRPr lang="en-us" cap="none"/>
            </a:lvl2pPr>
            <a:lvl3pPr>
              <a:defRPr lang="en-us" cap="none"/>
            </a:lvl3pPr>
            <a:lvl4pPr>
              <a:defRPr lang="en-us" cap="none"/>
            </a:lvl4pPr>
            <a:lvl5pPr>
              <a:defRPr lang="en-us" cap="none"/>
            </a:lvl5pPr>
            <a:lvl6pPr>
              <a:defRPr lang="en-us" cap="none"/>
            </a:lvl6pPr>
            <a:lvl7pPr>
              <a:defRPr lang="en-us" cap="none"/>
            </a:lvl7pPr>
            <a:lvl8pPr>
              <a:defRPr lang="en-us" cap="none"/>
            </a:lvl8pPr>
            <a:lvl9pPr>
              <a:defRPr lang="en-us" cap="none"/>
            </a:lvl9pPr>
          </a:lstStyle>
          <a:p>
            <a:pPr>
              <a:defRPr lang="en-us"/>
            </a:pPr>
            <a:r>
              <a:t>Click to edit Master title style</a:t>
            </a:r>
          </a:p>
        </p:txBody>
      </p:sp>
      <p:sp>
        <p:nvSpPr>
          <p:cNvPr id="3" name="SlideText2"/>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2grYxMAAAAlAAAAZAAAAA0AAAAAkAAAAEgAAACQAAAASAAAAAAAAAAA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AE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sg4AAMYDAACyOwAAFh0AABAAAAAmAAAACAAAAAGAAAAAAAAAMAAAABQAAAAAAAAAAAD//wAAAQAAAP//AAABAA=="/>
              </a:ext>
            </a:extLst>
          </p:cNvSpPr>
          <p:nvPr>
            <p:ph idx="1"/>
          </p:nvPr>
        </p:nvSpPr>
        <p:spPr>
          <a:xfrm>
            <a:off x="2388870" y="613410"/>
            <a:ext cx="7315200" cy="4114800"/>
          </a:xfrm>
        </p:spPr>
        <p:txBody>
          <a:bodyPr/>
          <a:lstStyle>
            <a:lvl1pPr marL="0" indent="0">
              <a:buNone/>
              <a:defRPr lang="en-us" sz="3200" cap="none"/>
            </a:lvl1pPr>
            <a:lvl2pPr marL="457200" indent="0">
              <a:buNone/>
              <a:defRPr lang="en-us" sz="2800" cap="none"/>
            </a:lvl2pPr>
            <a:lvl3pPr marL="914400" indent="0">
              <a:buNone/>
              <a:defRPr lang="en-us" sz="2400" cap="none"/>
            </a:lvl3pPr>
            <a:lvl4pPr marL="1371600" indent="0">
              <a:buNone/>
              <a:defRPr lang="en-us" sz="2000" cap="none"/>
            </a:lvl4pPr>
            <a:lvl5pPr marL="1828800" indent="0">
              <a:buNone/>
              <a:defRPr lang="en-us" sz="2000" cap="none"/>
            </a:lvl5pPr>
            <a:lvl6pPr marL="2286000" indent="0">
              <a:buNone/>
              <a:defRPr lang="en-us" sz="2000" cap="none"/>
            </a:lvl6pPr>
            <a:lvl7pPr marL="2743200" indent="0">
              <a:buNone/>
              <a:defRPr lang="en-us" sz="2000" cap="none"/>
            </a:lvl7pPr>
            <a:lvl8pPr marL="3200400" indent="0">
              <a:buNone/>
              <a:defRPr lang="en-us" sz="2000" cap="none"/>
            </a:lvl8pPr>
            <a:lvl9pPr marL="3657600" indent="0">
              <a:buNone/>
              <a:defRPr lang="en-us" sz="2000" cap="none"/>
            </a:lvl9pPr>
          </a:lstStyle>
          <a:p>
            <a:pPr>
              <a:defRPr lang="en-us"/>
            </a:pPr>
            <a:r>
              <a:t>Click to edit Master text styles</a:t>
            </a:r>
          </a:p>
        </p:txBody>
      </p:sp>
      <p:sp>
        <p:nvSpPr>
          <p:cNvPr id="4" name="SlideText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2grYxMAAAAlAAAAZAAAAA0AAAAAkAAAAEgAAACQAAAASAAAAAAAAAAA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BjUkak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sg4AAAQhAACyOwAA+CUAABAAAAAmAAAACAAAAAGAAAAAAAAAMAAAABQAAAAAAAAAAAD//wAAAQAAAP//AAABAA=="/>
              </a:ext>
            </a:extLst>
          </p:cNvSpPr>
          <p:nvPr>
            <p:ph idx="2"/>
          </p:nvPr>
        </p:nvSpPr>
        <p:spPr>
          <a:xfrm>
            <a:off x="2388870" y="5367020"/>
            <a:ext cx="7315200" cy="805180"/>
          </a:xfrm>
        </p:spPr>
        <p:txBody>
          <a:bodyPr/>
          <a:lstStyle>
            <a:lvl1pPr marL="0" indent="0">
              <a:buNone/>
              <a:defRPr lang="en-us" sz="1400" cap="none"/>
            </a:lvl1pPr>
            <a:lvl2pPr marL="457200" indent="0">
              <a:buNone/>
              <a:defRPr lang="en-us" sz="1200" cap="none"/>
            </a:lvl2pPr>
            <a:lvl3pPr marL="914400" indent="0">
              <a:buNone/>
              <a:defRPr lang="en-us" sz="1000" cap="none"/>
            </a:lvl3pPr>
            <a:lvl4pPr marL="1371600" indent="0">
              <a:buNone/>
              <a:defRPr lang="en-us" sz="900" cap="none"/>
            </a:lvl4pPr>
            <a:lvl5pPr marL="1828800" indent="0">
              <a:buNone/>
              <a:defRPr lang="en-us" sz="900" cap="none"/>
            </a:lvl5pPr>
            <a:lvl6pPr marL="2286000" indent="0">
              <a:buNone/>
              <a:defRPr lang="en-us" sz="900" cap="none"/>
            </a:lvl6pPr>
            <a:lvl7pPr marL="2743200" indent="0">
              <a:buNone/>
              <a:defRPr lang="en-us" sz="900" cap="none"/>
            </a:lvl7pPr>
            <a:lvl8pPr marL="3200400" indent="0">
              <a:buNone/>
              <a:defRPr lang="en-us" sz="900" cap="none"/>
            </a:lvl8pPr>
            <a:lvl9pPr marL="3657600" indent="0">
              <a:buNone/>
              <a:defRPr lang="en-us" sz="900" cap="none"/>
            </a:lvl9pPr>
          </a:lstStyle>
          <a:p>
            <a:pPr>
              <a:defRPr lang="en-us"/>
            </a:pPr>
            <a:r>
              <a:t>Click to edit Master text styles</a:t>
            </a:r>
          </a:p>
        </p:txBody>
      </p:sp>
      <p:sp>
        <p:nvSpPr>
          <p:cNvPr id="5" name="DateTimeArea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2grYxMAAAAlAAAAZAAAAA0AAAAAkAAAAEgAAACQAAAASAAAAAAAAAAB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NgCCR0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AMAABsnAABAFQAAWSkAABAAAAAmAAAACAAAAAAAAAAAAAAAMAAAABQAAAAAAAAAAAD//wAAAQAAAP//AAABAA=="/>
              </a:ext>
            </a:extLst>
          </p:cNvSpPr>
          <p:nvPr>
            <p:ph type="dt" sz="quarter" idx="10"/>
          </p:nvPr>
        </p:nvSpPr>
        <p:spPr/>
        <p:txBody>
          <a:bodyPr/>
          <a:lstStyle/>
          <a:p>
            <a:pPr>
              <a:defRPr lang="en-us"/>
            </a:pPr>
            <a:fld id="{3F60B728-66D2-3541-9CD8-9014F9966AC5}" type="datetime2">
              <a:t>Saturday, September 24, 2022</a:t>
            </a:fld>
            <a:endParaRPr/>
          </a:p>
        </p:txBody>
      </p:sp>
      <p:sp>
        <p:nvSpPr>
          <p:cNvPr id="6" name="FooterArea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2grYxMAAAAlAAAAZAAAAA0AAAAAkAAAAEgAAACQAAAASAAAAAAAAAAB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BqNVh4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oBkAABsnAABgMQAAWSkAABAAAAAmAAAACAAAAAAAAAAAAAAAMAAAABQAAAAAAAAAAAD//wAAAQAAAP//AAABAA=="/>
              </a:ext>
            </a:extLst>
          </p:cNvSpPr>
          <p:nvPr>
            <p:ph type="ftr" sz="quarter" idx="11"/>
          </p:nvPr>
        </p:nvSpPr>
        <p:spPr/>
        <p:txBody>
          <a:bodyPr/>
          <a:lstStyle/>
          <a:p>
            <a:pPr>
              <a:defRPr lang="en-us"/>
            </a:pPr>
            <a:r>
              <a:t>{Footer}</a:t>
            </a:r>
          </a:p>
        </p:txBody>
      </p:sp>
      <p:sp>
        <p:nvSpPr>
          <p:cNvPr id="7" name="SlideNumberArea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2grYxMAAAAlAAAAZAAAAA0AAAAAkAAAAEgAAACQAAAASAAAAAAAAAAB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DUAABsnAABARwAAWSkAABAAAAAmAAAACAAAAAAAAAAAAAAAMAAAABQAAAAAAAAAAAD//wAAAQAAAP//AAABAA=="/>
              </a:ext>
            </a:extLst>
          </p:cNvSpPr>
          <p:nvPr>
            <p:ph type="sldNum" sz="quarter" idx="12"/>
          </p:nvPr>
        </p:nvSpPr>
        <p:spPr/>
        <p:txBody>
          <a:bodyPr/>
          <a:lstStyle/>
          <a:p>
            <a:pPr>
              <a:defRPr lang="en-us"/>
            </a:pPr>
            <a:fld id="{3F60DDFF-B1D2-352B-9CD8-477E93966A12}" type="slidenum">
              <a:t>‹#›</a:t>
            </a:fld>
            <a:endParaRPr/>
          </a:p>
        </p:txBody>
      </p:sp>
    </p:spTree>
  </p:cSld>
  <p:clrMapOvr>
    <a:masterClrMapping/>
  </p:clrMapOvr>
  <p:hf hdr="0" ft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hapes">
    <p:bg>
      <p:bgPr>
        <a:solidFill>
          <a:schemeClr val="tx1"/>
        </a:solidFill>
        <a:effectLst/>
      </p:bgPr>
    </p:bg>
    <p:spTree>
      <p:nvGrpSpPr>
        <p:cNvPr id="1" name=""/>
        <p:cNvGrpSpPr/>
        <p:nvPr/>
      </p:nvGrpSpPr>
      <p:grpSpPr>
        <a:xfrm>
          <a:off x="0" y="0"/>
          <a:ext cx="0" cy="0"/>
          <a:chOff x="0" y="0"/>
          <a:chExt cx="0" cy="0"/>
        </a:xfrm>
      </p:grpSpPr>
      <p:sp>
        <p:nvSpPr>
          <p:cNvPr id="2" name="SlideTitle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2grYxMAAAAlAAAAZAAAAA0AAAAAkAAAAEgAAACQAAAASAAAAAAAAAAB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AMAALABAABARwAAuAgAABAAAAAmAAAACAAAAIMfAAD//8EBMAAAABQAAAAAAAAAAAD//wAAAQAAAP//AAABAA=="/>
              </a:ext>
            </a:extLst>
          </p:cNvSpPr>
          <p:nvPr>
            <p:ph type="title"/>
          </p:nvPr>
        </p:nvSpPr>
        <p:spPr>
          <a:xfrm>
            <a:off x="609600" y="274320"/>
            <a:ext cx="10972800" cy="1143000"/>
          </a:xfrm>
          <a:prstGeom prst="rect">
            <a:avLst/>
          </a:prstGeom>
          <a:noFill/>
          <a:ln>
            <a:noFill/>
          </a:ln>
          <a:effectLst/>
        </p:spPr>
        <p:txBody>
          <a:bodyPr vert="horz" wrap="square" lIns="91440" tIns="45720" rIns="91440" bIns="45720" numCol="1" spcCol="215900" anchor="ctr">
            <a:prstTxWarp prst="textNoShape">
              <a:avLst/>
            </a:prstTxWarp>
          </a:bodyPr>
          <a:lstStyle/>
          <a:p>
            <a:pPr>
              <a:defRPr lang="en-us"/>
            </a:pPr>
            <a:r>
              <a:t>Click to edit Master title style</a:t>
            </a:r>
          </a:p>
        </p:txBody>
      </p:sp>
      <p:sp>
        <p:nvSpPr>
          <p:cNvPr id="3" name="SlideText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2grYxMAAAAlAAAAZAAAAA0AAAAAkAAAAEgAAACQAAAASAAAAAAAAAAA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AMAANgJAABARwAAsCUAABAAAAAmAAAACAAAAIMfAAD//8EBMAAAABQAAAAAAAAAAAD//wAAAQAAAP//AAABAA=="/>
              </a:ext>
            </a:extLst>
          </p:cNvSpPr>
          <p:nvPr>
            <p:ph type="body" idx="1"/>
          </p:nvPr>
        </p:nvSpPr>
        <p:spPr>
          <a:xfrm>
            <a:off x="609600" y="1600200"/>
            <a:ext cx="10972800" cy="4526280"/>
          </a:xfrm>
          <a:prstGeom prst="rect">
            <a:avLst/>
          </a:prstGeom>
          <a:noFill/>
          <a:ln>
            <a:noFill/>
          </a:ln>
          <a:effectLst/>
        </p:spPr>
        <p:txBody>
          <a:bodyPr vert="horz" wrap="square" lIns="91440" tIns="45720" rIns="91440" bIns="45720" numCol="1" spcCol="215900" anchor="t">
            <a:prstTxWarp prst="textNoShape">
              <a:avLst/>
            </a:prstTxWarp>
          </a:bodyPr>
          <a:lstStyle/>
          <a:p>
            <a:pPr>
              <a:defRPr lang="en-us"/>
            </a:pPr>
            <a:r>
              <a:t>Click to edit Master text styles</a:t>
            </a:r>
          </a:p>
          <a:p>
            <a:pPr lvl="1">
              <a:defRPr lang="en-us"/>
            </a:pPr>
            <a:r>
              <a:t>Second level</a:t>
            </a:r>
          </a:p>
          <a:p>
            <a:pPr lvl="2">
              <a:defRPr lang="en-us"/>
            </a:pPr>
            <a:r>
              <a:t>Third level</a:t>
            </a:r>
          </a:p>
          <a:p>
            <a:pPr lvl="3">
              <a:defRPr lang="en-us"/>
            </a:pPr>
            <a:r>
              <a:t>Fourth level</a:t>
            </a:r>
          </a:p>
          <a:p>
            <a:pPr lvl="4">
              <a:defRPr lang="en-us"/>
            </a:pPr>
            <a:r>
              <a:t>Fifth level</a:t>
            </a:r>
          </a:p>
        </p:txBody>
      </p:sp>
      <p:sp>
        <p:nvSpPr>
          <p:cNvPr id="4" name="DateTimeArea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2grYxMAAAAlAAAAZAAAAA0AAAAAkAAAAEgAAACQAAAASAAAAAAAAAAB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AMAABsnAABAFQAAWSkAABAAAAAmAAAACAAAAIOfAAD//8EBMAAAABQAAAAAAAAAAAD//wAAAQAAAP//AAABAA=="/>
              </a:ext>
            </a:extLst>
          </p:cNvSpPr>
          <p:nvPr>
            <p:ph type="dt" sz="quarter" idx="2"/>
          </p:nvPr>
        </p:nvSpPr>
        <p:spPr>
          <a:xfrm>
            <a:off x="609600" y="6356985"/>
            <a:ext cx="2844800" cy="364490"/>
          </a:xfrm>
          <a:prstGeom prst="rect">
            <a:avLst/>
          </a:prstGeom>
          <a:noFill/>
          <a:ln>
            <a:noFill/>
          </a:ln>
          <a:effectLst/>
        </p:spPr>
        <p:txBody>
          <a:bodyPr vert="horz" wrap="square" lIns="91440" tIns="45720" rIns="91440" bIns="45720" numCol="1" spcCol="215900" anchor="ctr">
            <a:prstTxWarp prst="textNoShape">
              <a:avLst/>
            </a:prstTxWarp>
          </a:bodyPr>
          <a:lstStyle>
            <a:lvl1pPr algn="l">
              <a:defRPr lang="en-us" sz="1200" cap="none"/>
            </a:lvl1pPr>
            <a:lvl2pPr>
              <a:defRPr lang="en-us" cap="none"/>
            </a:lvl2pPr>
            <a:lvl3pPr>
              <a:defRPr lang="en-us" cap="none"/>
            </a:lvl3pPr>
            <a:lvl4pPr>
              <a:defRPr lang="en-us" cap="none"/>
            </a:lvl4pPr>
            <a:lvl5pPr>
              <a:defRPr lang="en-us" cap="none"/>
            </a:lvl5pPr>
            <a:lvl6pPr>
              <a:defRPr lang="en-us" cap="none"/>
            </a:lvl6pPr>
            <a:lvl7pPr>
              <a:defRPr lang="en-us" cap="none"/>
            </a:lvl7pPr>
            <a:lvl8pPr>
              <a:defRPr lang="en-us" cap="none"/>
            </a:lvl8pPr>
            <a:lvl9pPr>
              <a:defRPr lang="en-us" cap="none"/>
            </a:lvl9pPr>
          </a:lstStyle>
          <a:p>
            <a:pPr>
              <a:defRPr lang="en-us"/>
            </a:pPr>
            <a:fld id="{3F60F99E-D0D2-350F-9CD8-265AB7966A73}" type="datetime1">
              <a:t>9/24/2022</a:t>
            </a:fld>
            <a:endParaRPr/>
          </a:p>
        </p:txBody>
      </p:sp>
      <p:sp>
        <p:nvSpPr>
          <p:cNvPr id="5" name="FooterArea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2grYxMAAAAlAAAAZAAAAA0AAAAAkAAAAEgAAACQAAAASAAAAAAAAAAB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oBkAABsnAABgMQAAWSkAABAAAAAmAAAACAAAAIOfAAD//8EBMAAAABQAAAAAAAAAAAD//wAAAQAAAP//AAABAA=="/>
              </a:ext>
            </a:extLst>
          </p:cNvSpPr>
          <p:nvPr>
            <p:ph type="ftr" sz="quarter" idx="3"/>
          </p:nvPr>
        </p:nvSpPr>
        <p:spPr>
          <a:xfrm>
            <a:off x="4165600" y="6356985"/>
            <a:ext cx="3860800" cy="364490"/>
          </a:xfrm>
          <a:prstGeom prst="rect">
            <a:avLst/>
          </a:prstGeom>
          <a:noFill/>
          <a:ln>
            <a:noFill/>
          </a:ln>
          <a:effectLst/>
        </p:spPr>
        <p:txBody>
          <a:bodyPr vert="horz" wrap="square" lIns="91440" tIns="45720" rIns="91440" bIns="45720" numCol="1" spcCol="215900" anchor="ctr">
            <a:prstTxWarp prst="textNoShape">
              <a:avLst/>
            </a:prstTxWarp>
          </a:bodyPr>
          <a:lstStyle>
            <a:lvl1pPr algn="ctr">
              <a:defRPr lang="en-us" sz="1200" cap="none"/>
            </a:lvl1pPr>
            <a:lvl2pPr>
              <a:defRPr lang="en-us" cap="none"/>
            </a:lvl2pPr>
            <a:lvl3pPr>
              <a:defRPr lang="en-us" cap="none"/>
            </a:lvl3pPr>
            <a:lvl4pPr>
              <a:defRPr lang="en-us" cap="none"/>
            </a:lvl4pPr>
            <a:lvl5pPr>
              <a:defRPr lang="en-us" cap="none"/>
            </a:lvl5pPr>
            <a:lvl6pPr>
              <a:defRPr lang="en-us" cap="none"/>
            </a:lvl6pPr>
            <a:lvl7pPr>
              <a:defRPr lang="en-us" cap="none"/>
            </a:lvl7pPr>
            <a:lvl8pPr>
              <a:defRPr lang="en-us" cap="none"/>
            </a:lvl8pPr>
            <a:lvl9pPr>
              <a:defRPr lang="en-us" cap="none"/>
            </a:lvl9pPr>
          </a:lstStyle>
          <a:p>
            <a:pPr>
              <a:defRPr lang="en-us"/>
            </a:pPr>
            <a:endParaRPr/>
          </a:p>
        </p:txBody>
      </p:sp>
      <p:sp>
        <p:nvSpPr>
          <p:cNvPr id="6" name="SlideNumberArea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2grYxMAAAAlAAAAZAAAAA0AAAAAkAAAAEgAAACQAAAASAAAAAAAAAAB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DUAABsnAABARwAAWSkAABAAAAAmAAAACAAAAIOfAAD//8EBMAAAABQAAAAAAAAAAAD//wAAAQAAAP//AAABAA=="/>
              </a:ext>
            </a:extLst>
          </p:cNvSpPr>
          <p:nvPr>
            <p:ph type="sldNum" sz="quarter" idx="4"/>
          </p:nvPr>
        </p:nvSpPr>
        <p:spPr>
          <a:xfrm>
            <a:off x="8737600" y="6356985"/>
            <a:ext cx="2844800" cy="364490"/>
          </a:xfrm>
          <a:prstGeom prst="rect">
            <a:avLst/>
          </a:prstGeom>
          <a:noFill/>
          <a:ln>
            <a:noFill/>
          </a:ln>
          <a:effectLst/>
        </p:spPr>
        <p:txBody>
          <a:bodyPr vert="horz" wrap="square" lIns="91440" tIns="45720" rIns="91440" bIns="45720" numCol="1" spcCol="215900" anchor="ctr">
            <a:prstTxWarp prst="textNoShape">
              <a:avLst/>
            </a:prstTxWarp>
          </a:bodyPr>
          <a:lstStyle>
            <a:lvl1pPr algn="r">
              <a:defRPr lang="en-us" sz="1200" cap="none"/>
            </a:lvl1pPr>
            <a:lvl2pPr>
              <a:defRPr lang="en-us" cap="none"/>
            </a:lvl2pPr>
            <a:lvl3pPr>
              <a:defRPr lang="en-us" cap="none"/>
            </a:lvl3pPr>
            <a:lvl4pPr>
              <a:defRPr lang="en-us" cap="none"/>
            </a:lvl4pPr>
            <a:lvl5pPr>
              <a:defRPr lang="en-us" cap="none"/>
            </a:lvl5pPr>
            <a:lvl6pPr>
              <a:defRPr lang="en-us" cap="none"/>
            </a:lvl6pPr>
            <a:lvl7pPr>
              <a:defRPr lang="en-us" cap="none"/>
            </a:lvl7pPr>
            <a:lvl8pPr>
              <a:defRPr lang="en-us" cap="none"/>
            </a:lvl8pPr>
            <a:lvl9pPr>
              <a:defRPr lang="en-us" cap="none"/>
            </a:lvl9pPr>
          </a:lstStyle>
          <a:p>
            <a:pPr>
              <a:defRPr lang="en-us"/>
            </a:pPr>
            <a:fld id="{3F609892-DCD2-356E-9CD8-2A3BD6966A7F}" type="slidenum">
              <a:t>‹#›</a:t>
            </a:fld>
            <a:endParaRPr/>
          </a:p>
        </p:txBody>
      </p:sp>
      <p:pic>
        <p:nvPicPr>
          <p:cNvPr id="7" name="Picture1"/>
          <p:cNvPicPr>
            <a:picLocks noChangeAspect="1"/>
            <a:extLst>
              <a:ext uri="smNativeData">
                <pr:smNativeData xmlns:mc="http://schemas.openxmlformats.org/markup-compatibility/2006" xmlns:p14="http://schemas.microsoft.com/office/powerpoint/2010/main" xmlns:p15="http://schemas.microsoft.com/office/powerpoint/2012/main" xmlns:pr="smNativeData" xmlns="smNativeData" val="SMDATA_18_+2grYxMAAAAlAAAAEQAAAC0AAAAAkAAAAEgAAACQAAAASAAAAAAAAAAA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AcAAAA4AAAAAAAAAAAAAAAAAAAA////AAAAAAAAAAAAAAAAAAAAAAAAAAAAAAAAAAAAAABkAAAAZAAAAAAAAAAjAAAABAAAAGQAAAAXAAAAFAAAAAAAAAAAAAAA/38AAP9/AAAAAAAACQAAAAQAAAAAAAA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ABkYgUAgIABAAAAAAAAAAAAAAAAAAAAAAAAAAAAAAAAAAAAAAAAAAD///8Cf39/AABaWAPMzMwAwMD/AH9/fwAAAAAAAAAAAAAAAAD///8AAAAAACEAAAAYAAAAFAAAAAAAAAAAAAAAAEsAADAqAAAQAAAAJgAAAAgAAAD//////////zAAAAAUAAAAAAAAAAAA//8AAAEAAAD//wAAAQA="/>
              </a:ext>
            </a:extLst>
          </p:cNvPicPr>
          <p:nvPr/>
        </p:nvPicPr>
        <p:blipFill>
          <a:blip r:embed="rId13"/>
          <a:stretch>
            <a:fillRect/>
          </a:stretch>
        </p:blipFill>
        <p:spPr>
          <a:xfrm>
            <a:off x="0" y="0"/>
            <a:ext cx="12192000" cy="6858000"/>
          </a:xfrm>
          <a:prstGeom prst="rect">
            <a:avLst/>
          </a:prstGeom>
          <a:noFill/>
          <a:ln>
            <a:noFill/>
          </a:ln>
          <a:effectLst/>
        </p:spPr>
      </p:pic>
    </p:spTree>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hf sldNum="0" hdr="0" ftr="0" dt="0"/>
  <p:txStyles>
    <p:titleStyle>
      <a:lvl1pPr marL="0" marR="0" indent="0" algn="ctr" defTabSz="449580">
        <a:lnSpc>
          <a:spcPct val="100000"/>
        </a:lnSpc>
        <a:spcBef>
          <a:spcPts val="0"/>
        </a:spcBef>
        <a:spcAft>
          <a:spcPts val="0"/>
        </a:spcAft>
        <a:buNone/>
        <a:tabLst/>
        <a:defRPr lang="en-us" sz="4400" b="0" i="0" u="none" strike="noStrike" kern="1" cap="none" spc="0" baseline="0">
          <a:solidFill>
            <a:schemeClr val="tx2"/>
          </a:solidFill>
          <a:effectLst/>
          <a:latin typeface="Calibri" pitchFamily="2" charset="0"/>
          <a:ea typeface="SimSun" charset="0"/>
          <a:cs typeface="Times New Roman" pitchFamily="1" charset="0"/>
        </a:defRPr>
      </a:lvl1pPr>
      <a:lvl2pPr marL="457200" marR="0" indent="0" algn="l" defTabSz="449580">
        <a:lnSpc>
          <a:spcPct val="100000"/>
        </a:lnSpc>
        <a:spcBef>
          <a:spcPts val="0"/>
        </a:spcBef>
        <a:spcAft>
          <a:spcPts val="0"/>
        </a:spcAft>
        <a:buNone/>
        <a:tabLst/>
        <a:defRPr lang="en-us" sz="1800" b="0" i="0" u="none" strike="noStrike" kern="1" cap="none" spc="0" baseline="0">
          <a:solidFill>
            <a:schemeClr val="tx1"/>
          </a:solidFill>
          <a:effectLst/>
          <a:latin typeface="Calibri" pitchFamily="2" charset="0"/>
          <a:ea typeface="SimSun" charset="0"/>
          <a:cs typeface="Times New Roman" pitchFamily="1" charset="0"/>
        </a:defRPr>
      </a:lvl2pPr>
      <a:lvl3pPr marL="914400" marR="0" indent="0" algn="l" defTabSz="449580">
        <a:lnSpc>
          <a:spcPct val="100000"/>
        </a:lnSpc>
        <a:spcBef>
          <a:spcPts val="0"/>
        </a:spcBef>
        <a:spcAft>
          <a:spcPts val="0"/>
        </a:spcAft>
        <a:buNone/>
        <a:tabLst/>
        <a:defRPr lang="en-us" sz="1800" b="0" i="0" u="none" strike="noStrike" kern="1" cap="none" spc="0" baseline="0">
          <a:solidFill>
            <a:schemeClr val="tx1"/>
          </a:solidFill>
          <a:effectLst/>
          <a:latin typeface="Calibri" pitchFamily="2" charset="0"/>
          <a:ea typeface="SimSun" charset="0"/>
          <a:cs typeface="Times New Roman" pitchFamily="1" charset="0"/>
        </a:defRPr>
      </a:lvl3pPr>
      <a:lvl4pPr marL="1371600" marR="0" indent="0" algn="l" defTabSz="449580">
        <a:lnSpc>
          <a:spcPct val="100000"/>
        </a:lnSpc>
        <a:spcBef>
          <a:spcPts val="0"/>
        </a:spcBef>
        <a:spcAft>
          <a:spcPts val="0"/>
        </a:spcAft>
        <a:buNone/>
        <a:tabLst/>
        <a:defRPr lang="en-us" sz="1800" b="0" i="0" u="none" strike="noStrike" kern="1" cap="none" spc="0" baseline="0">
          <a:solidFill>
            <a:schemeClr val="tx1"/>
          </a:solidFill>
          <a:effectLst/>
          <a:latin typeface="Calibri" pitchFamily="2" charset="0"/>
          <a:ea typeface="SimSun" charset="0"/>
          <a:cs typeface="Times New Roman" pitchFamily="1" charset="0"/>
        </a:defRPr>
      </a:lvl4pPr>
      <a:lvl5pPr marL="1828800" marR="0" indent="0" algn="l" defTabSz="449580">
        <a:lnSpc>
          <a:spcPct val="100000"/>
        </a:lnSpc>
        <a:spcBef>
          <a:spcPts val="0"/>
        </a:spcBef>
        <a:spcAft>
          <a:spcPts val="0"/>
        </a:spcAft>
        <a:buNone/>
        <a:tabLst/>
        <a:defRPr lang="en-us" sz="1800" b="0" i="0" u="none" strike="noStrike" kern="1" cap="none" spc="0" baseline="0">
          <a:solidFill>
            <a:schemeClr val="tx1"/>
          </a:solidFill>
          <a:effectLst/>
          <a:latin typeface="Calibri" pitchFamily="2" charset="0"/>
          <a:ea typeface="SimSun" charset="0"/>
          <a:cs typeface="Times New Roman" pitchFamily="1" charset="0"/>
        </a:defRPr>
      </a:lvl5pPr>
      <a:lvl6pPr marL="2286000" marR="0" indent="0" algn="l" defTabSz="449580">
        <a:lnSpc>
          <a:spcPct val="100000"/>
        </a:lnSpc>
        <a:spcBef>
          <a:spcPts val="0"/>
        </a:spcBef>
        <a:spcAft>
          <a:spcPts val="0"/>
        </a:spcAft>
        <a:buNone/>
        <a:tabLst/>
        <a:defRPr lang="en-us" sz="1800" b="0" i="0" u="none" strike="noStrike" kern="1" cap="none" spc="0" baseline="0">
          <a:solidFill>
            <a:schemeClr val="tx1"/>
          </a:solidFill>
          <a:effectLst/>
          <a:latin typeface="Calibri" pitchFamily="2" charset="0"/>
          <a:ea typeface="SimSun" charset="0"/>
          <a:cs typeface="Times New Roman" pitchFamily="1" charset="0"/>
        </a:defRPr>
      </a:lvl6pPr>
      <a:lvl7pPr marL="2743200" marR="0" indent="0" algn="l" defTabSz="449580">
        <a:lnSpc>
          <a:spcPct val="100000"/>
        </a:lnSpc>
        <a:spcBef>
          <a:spcPts val="0"/>
        </a:spcBef>
        <a:spcAft>
          <a:spcPts val="0"/>
        </a:spcAft>
        <a:buNone/>
        <a:tabLst/>
        <a:defRPr lang="en-us" sz="1800" b="0" i="0" u="none" strike="noStrike" kern="1" cap="none" spc="0" baseline="0">
          <a:solidFill>
            <a:schemeClr val="tx1"/>
          </a:solidFill>
          <a:effectLst/>
          <a:latin typeface="Calibri" pitchFamily="2" charset="0"/>
          <a:ea typeface="SimSun" charset="0"/>
          <a:cs typeface="Times New Roman" pitchFamily="1" charset="0"/>
        </a:defRPr>
      </a:lvl7pPr>
      <a:lvl8pPr marL="3200400" marR="0" indent="0" algn="l" defTabSz="449580">
        <a:lnSpc>
          <a:spcPct val="100000"/>
        </a:lnSpc>
        <a:spcBef>
          <a:spcPts val="0"/>
        </a:spcBef>
        <a:spcAft>
          <a:spcPts val="0"/>
        </a:spcAft>
        <a:buNone/>
        <a:tabLst/>
        <a:defRPr lang="en-us" sz="1800" b="0" i="0" u="none" strike="noStrike" kern="1" cap="none" spc="0" baseline="0">
          <a:solidFill>
            <a:schemeClr val="tx1"/>
          </a:solidFill>
          <a:effectLst/>
          <a:latin typeface="Calibri" pitchFamily="2" charset="0"/>
          <a:ea typeface="SimSun" charset="0"/>
          <a:cs typeface="Times New Roman" pitchFamily="1" charset="0"/>
        </a:defRPr>
      </a:lvl8pPr>
      <a:lvl9pPr marL="3657600" marR="0" indent="0" algn="l" defTabSz="449580">
        <a:lnSpc>
          <a:spcPct val="100000"/>
        </a:lnSpc>
        <a:spcBef>
          <a:spcPts val="0"/>
        </a:spcBef>
        <a:spcAft>
          <a:spcPts val="0"/>
        </a:spcAft>
        <a:buNone/>
        <a:tabLst/>
        <a:defRPr lang="en-us" sz="1800" b="0" i="0" u="none" strike="noStrike" kern="1" cap="none" spc="0" baseline="0">
          <a:solidFill>
            <a:schemeClr val="tx1"/>
          </a:solidFill>
          <a:effectLst/>
          <a:latin typeface="Calibri" pitchFamily="2" charset="0"/>
          <a:ea typeface="SimSun" charset="0"/>
          <a:cs typeface="Times New Roman" pitchFamily="1" charset="0"/>
        </a:defRPr>
      </a:lvl9pPr>
    </p:titleStyle>
    <p:bodyStyle>
      <a:lvl1pPr marL="342900" marR="0" indent="-342900" algn="l" defTabSz="449580">
        <a:lnSpc>
          <a:spcPct val="100000"/>
        </a:lnSpc>
        <a:spcBef>
          <a:spcPts val="0"/>
        </a:spcBef>
        <a:spcAft>
          <a:spcPts val="0"/>
        </a:spcAft>
        <a:buClrTx/>
        <a:buSzTx/>
        <a:buFontTx/>
        <a:buChar char="•"/>
        <a:tabLst/>
        <a:defRPr lang="en-us" sz="3200" b="0" i="0" u="none" strike="noStrike" kern="1" cap="none" spc="0" baseline="0">
          <a:solidFill>
            <a:schemeClr val="tx1"/>
          </a:solidFill>
          <a:effectLst/>
          <a:latin typeface="Calibri" pitchFamily="2" charset="0"/>
          <a:ea typeface="SimSun" charset="0"/>
          <a:cs typeface="Times New Roman" pitchFamily="1" charset="0"/>
        </a:defRPr>
      </a:lvl1pPr>
      <a:lvl2pPr marL="742950" marR="0" indent="-285750" algn="l" defTabSz="449580">
        <a:lnSpc>
          <a:spcPct val="100000"/>
        </a:lnSpc>
        <a:spcBef>
          <a:spcPts val="0"/>
        </a:spcBef>
        <a:spcAft>
          <a:spcPts val="0"/>
        </a:spcAft>
        <a:buClrTx/>
        <a:buSzTx/>
        <a:buFontTx/>
        <a:buChar char="–"/>
        <a:tabLst/>
        <a:defRPr lang="en-us" sz="2800" b="0" i="0" u="none" strike="noStrike" kern="1" cap="none" spc="0" baseline="0">
          <a:solidFill>
            <a:schemeClr val="tx1"/>
          </a:solidFill>
          <a:effectLst/>
          <a:latin typeface="Calibri" pitchFamily="2" charset="0"/>
          <a:ea typeface="SimSun" charset="0"/>
          <a:cs typeface="Times New Roman" pitchFamily="1" charset="0"/>
        </a:defRPr>
      </a:lvl2pPr>
      <a:lvl3pPr marL="1143000" marR="0" indent="-228600" algn="l" defTabSz="449580">
        <a:lnSpc>
          <a:spcPct val="100000"/>
        </a:lnSpc>
        <a:spcBef>
          <a:spcPts val="0"/>
        </a:spcBef>
        <a:spcAft>
          <a:spcPts val="0"/>
        </a:spcAft>
        <a:buClrTx/>
        <a:buSzTx/>
        <a:buFontTx/>
        <a:buChar char="•"/>
        <a:tabLst/>
        <a:defRPr lang="en-us" sz="2400" b="0" i="0" u="none" strike="noStrike" kern="1" cap="none" spc="0" baseline="0">
          <a:solidFill>
            <a:schemeClr val="tx1"/>
          </a:solidFill>
          <a:effectLst/>
          <a:latin typeface="Calibri" pitchFamily="2" charset="0"/>
          <a:ea typeface="SimSun" charset="0"/>
          <a:cs typeface="Times New Roman" pitchFamily="1" charset="0"/>
        </a:defRPr>
      </a:lvl3pPr>
      <a:lvl4pPr marL="1600200" marR="0" indent="-228600" algn="l" defTabSz="449580">
        <a:lnSpc>
          <a:spcPct val="100000"/>
        </a:lnSpc>
        <a:spcBef>
          <a:spcPts val="0"/>
        </a:spcBef>
        <a:spcAft>
          <a:spcPts val="0"/>
        </a:spcAft>
        <a:buClrTx/>
        <a:buSzTx/>
        <a:buFontTx/>
        <a:buChar char="–"/>
        <a:tabLst/>
        <a:defRPr lang="en-us" sz="2000" b="0" i="0" u="none" strike="noStrike" kern="1" cap="none" spc="0" baseline="0">
          <a:solidFill>
            <a:schemeClr val="tx1"/>
          </a:solidFill>
          <a:effectLst/>
          <a:latin typeface="Calibri" pitchFamily="2" charset="0"/>
          <a:ea typeface="SimSun" charset="0"/>
          <a:cs typeface="Times New Roman" pitchFamily="1" charset="0"/>
        </a:defRPr>
      </a:lvl4pPr>
      <a:lvl5pPr marL="2057400" marR="0" indent="-228600" algn="l" defTabSz="449580">
        <a:lnSpc>
          <a:spcPct val="100000"/>
        </a:lnSpc>
        <a:spcBef>
          <a:spcPts val="0"/>
        </a:spcBef>
        <a:spcAft>
          <a:spcPts val="0"/>
        </a:spcAft>
        <a:buClrTx/>
        <a:buSzTx/>
        <a:buFontTx/>
        <a:buChar char="»"/>
        <a:tabLst/>
        <a:defRPr lang="en-us" sz="2000" b="0" i="0" u="none" strike="noStrike" kern="1" cap="none" spc="0" baseline="0">
          <a:solidFill>
            <a:schemeClr val="tx1"/>
          </a:solidFill>
          <a:effectLst/>
          <a:latin typeface="Calibri" pitchFamily="2" charset="0"/>
          <a:ea typeface="SimSun" charset="0"/>
          <a:cs typeface="Times New Roman" pitchFamily="1" charset="0"/>
        </a:defRPr>
      </a:lvl5pPr>
      <a:lvl6pPr marL="2514600" marR="0" indent="-228600" algn="l" defTabSz="449580">
        <a:lnSpc>
          <a:spcPct val="100000"/>
        </a:lnSpc>
        <a:spcBef>
          <a:spcPts val="0"/>
        </a:spcBef>
        <a:spcAft>
          <a:spcPts val="0"/>
        </a:spcAft>
        <a:buClrTx/>
        <a:buSzTx/>
        <a:buFontTx/>
        <a:buChar char="•"/>
        <a:tabLst/>
        <a:defRPr lang="en-us" sz="2000" b="0" i="0" u="none" strike="noStrike" kern="1" cap="none" spc="0" baseline="0">
          <a:solidFill>
            <a:schemeClr val="tx1"/>
          </a:solidFill>
          <a:effectLst/>
          <a:latin typeface="Calibri" pitchFamily="2" charset="0"/>
          <a:ea typeface="SimSun" charset="0"/>
          <a:cs typeface="Times New Roman" pitchFamily="1" charset="0"/>
        </a:defRPr>
      </a:lvl6pPr>
      <a:lvl7pPr marL="2971800" marR="0" indent="-228600" algn="l" defTabSz="449580">
        <a:lnSpc>
          <a:spcPct val="100000"/>
        </a:lnSpc>
        <a:spcBef>
          <a:spcPts val="0"/>
        </a:spcBef>
        <a:spcAft>
          <a:spcPts val="0"/>
        </a:spcAft>
        <a:buClrTx/>
        <a:buSzTx/>
        <a:buFontTx/>
        <a:buChar char="•"/>
        <a:tabLst/>
        <a:defRPr lang="en-us" sz="2000" b="0" i="0" u="none" strike="noStrike" kern="1" cap="none" spc="0" baseline="0">
          <a:solidFill>
            <a:schemeClr val="tx1"/>
          </a:solidFill>
          <a:effectLst/>
          <a:latin typeface="Calibri" pitchFamily="2" charset="0"/>
          <a:ea typeface="SimSun" charset="0"/>
          <a:cs typeface="Times New Roman" pitchFamily="1" charset="0"/>
        </a:defRPr>
      </a:lvl7pPr>
      <a:lvl8pPr marL="3429000" marR="0" indent="-228600" algn="l" defTabSz="449580">
        <a:lnSpc>
          <a:spcPct val="100000"/>
        </a:lnSpc>
        <a:spcBef>
          <a:spcPts val="0"/>
        </a:spcBef>
        <a:spcAft>
          <a:spcPts val="0"/>
        </a:spcAft>
        <a:buClrTx/>
        <a:buSzTx/>
        <a:buFontTx/>
        <a:buChar char="•"/>
        <a:tabLst/>
        <a:defRPr lang="en-us" sz="2000" b="0" i="0" u="none" strike="noStrike" kern="1" cap="none" spc="0" baseline="0">
          <a:solidFill>
            <a:schemeClr val="tx1"/>
          </a:solidFill>
          <a:effectLst/>
          <a:latin typeface="Calibri" pitchFamily="2" charset="0"/>
          <a:ea typeface="SimSun" charset="0"/>
          <a:cs typeface="Times New Roman" pitchFamily="1" charset="0"/>
        </a:defRPr>
      </a:lvl8pPr>
      <a:lvl9pPr marL="3886200" marR="0" indent="-228600" algn="l" defTabSz="449580">
        <a:lnSpc>
          <a:spcPct val="100000"/>
        </a:lnSpc>
        <a:spcBef>
          <a:spcPts val="0"/>
        </a:spcBef>
        <a:spcAft>
          <a:spcPts val="0"/>
        </a:spcAft>
        <a:buClrTx/>
        <a:buSzTx/>
        <a:buFontTx/>
        <a:buChar char="•"/>
        <a:tabLst/>
        <a:defRPr lang="en-us" sz="2000" b="0" i="0" u="none" strike="noStrike" kern="1" cap="none" spc="0" baseline="0">
          <a:solidFill>
            <a:schemeClr val="tx1"/>
          </a:solidFill>
          <a:effectLst/>
          <a:latin typeface="Calibri" pitchFamily="2" charset="0"/>
          <a:ea typeface="SimSun" charset="0"/>
          <a:cs typeface="Times New Roman" pitchFamily="1" charset="0"/>
        </a:defRPr>
      </a:lvl9pPr>
    </p:bodyStyle>
    <p:otherStyle>
      <a:lvl1pPr marL="0" marR="0" indent="0" algn="l" defTabSz="449580">
        <a:lnSpc>
          <a:spcPct val="100000"/>
        </a:lnSpc>
        <a:spcBef>
          <a:spcPts val="0"/>
        </a:spcBef>
        <a:spcAft>
          <a:spcPts val="0"/>
        </a:spcAft>
        <a:buNone/>
        <a:tabLst/>
        <a:defRPr lang="en-us" sz="1800" b="0" i="0" u="none" strike="noStrike" kern="1" cap="none" spc="0" baseline="0">
          <a:solidFill>
            <a:schemeClr val="tx1"/>
          </a:solidFill>
          <a:effectLst/>
          <a:latin typeface="Calibri" pitchFamily="2" charset="0"/>
          <a:ea typeface="SimSun" charset="0"/>
          <a:cs typeface="Times New Roman" pitchFamily="1" charset="0"/>
        </a:defRPr>
      </a:lvl1pPr>
      <a:lvl2pPr marL="457200" marR="0" indent="0" algn="l" defTabSz="449580">
        <a:lnSpc>
          <a:spcPct val="100000"/>
        </a:lnSpc>
        <a:spcBef>
          <a:spcPts val="0"/>
        </a:spcBef>
        <a:spcAft>
          <a:spcPts val="0"/>
        </a:spcAft>
        <a:buNone/>
        <a:tabLst/>
        <a:defRPr lang="en-us" sz="1800" b="0" i="0" u="none" strike="noStrike" kern="1" cap="none" spc="0" baseline="0">
          <a:solidFill>
            <a:schemeClr val="tx1"/>
          </a:solidFill>
          <a:effectLst/>
          <a:latin typeface="Calibri" pitchFamily="2" charset="0"/>
          <a:ea typeface="SimSun" charset="0"/>
          <a:cs typeface="Times New Roman" pitchFamily="1" charset="0"/>
        </a:defRPr>
      </a:lvl2pPr>
      <a:lvl3pPr marL="914400" marR="0" indent="0" algn="l" defTabSz="449580">
        <a:lnSpc>
          <a:spcPct val="100000"/>
        </a:lnSpc>
        <a:spcBef>
          <a:spcPts val="0"/>
        </a:spcBef>
        <a:spcAft>
          <a:spcPts val="0"/>
        </a:spcAft>
        <a:buNone/>
        <a:tabLst/>
        <a:defRPr lang="en-us" sz="1800" b="0" i="0" u="none" strike="noStrike" kern="1" cap="none" spc="0" baseline="0">
          <a:solidFill>
            <a:schemeClr val="tx1"/>
          </a:solidFill>
          <a:effectLst/>
          <a:latin typeface="Calibri" pitchFamily="2" charset="0"/>
          <a:ea typeface="SimSun" charset="0"/>
          <a:cs typeface="Times New Roman" pitchFamily="1" charset="0"/>
        </a:defRPr>
      </a:lvl3pPr>
      <a:lvl4pPr marL="1371600" marR="0" indent="0" algn="l" defTabSz="449580">
        <a:lnSpc>
          <a:spcPct val="100000"/>
        </a:lnSpc>
        <a:spcBef>
          <a:spcPts val="0"/>
        </a:spcBef>
        <a:spcAft>
          <a:spcPts val="0"/>
        </a:spcAft>
        <a:buNone/>
        <a:tabLst/>
        <a:defRPr lang="en-us" sz="1800" b="0" i="0" u="none" strike="noStrike" kern="1" cap="none" spc="0" baseline="0">
          <a:solidFill>
            <a:schemeClr val="tx1"/>
          </a:solidFill>
          <a:effectLst/>
          <a:latin typeface="Calibri" pitchFamily="2" charset="0"/>
          <a:ea typeface="SimSun" charset="0"/>
          <a:cs typeface="Times New Roman" pitchFamily="1" charset="0"/>
        </a:defRPr>
      </a:lvl4pPr>
      <a:lvl5pPr marL="1828800" marR="0" indent="0" algn="l" defTabSz="449580">
        <a:lnSpc>
          <a:spcPct val="100000"/>
        </a:lnSpc>
        <a:spcBef>
          <a:spcPts val="0"/>
        </a:spcBef>
        <a:spcAft>
          <a:spcPts val="0"/>
        </a:spcAft>
        <a:buNone/>
        <a:tabLst/>
        <a:defRPr lang="en-us" sz="1800" b="0" i="0" u="none" strike="noStrike" kern="1" cap="none" spc="0" baseline="0">
          <a:solidFill>
            <a:schemeClr val="tx1"/>
          </a:solidFill>
          <a:effectLst/>
          <a:latin typeface="Calibri" pitchFamily="2" charset="0"/>
          <a:ea typeface="SimSun" charset="0"/>
          <a:cs typeface="Times New Roman" pitchFamily="1" charset="0"/>
        </a:defRPr>
      </a:lvl5pPr>
      <a:lvl6pPr marL="2286000" marR="0" indent="0" algn="l" defTabSz="449580">
        <a:lnSpc>
          <a:spcPct val="100000"/>
        </a:lnSpc>
        <a:spcBef>
          <a:spcPts val="0"/>
        </a:spcBef>
        <a:spcAft>
          <a:spcPts val="0"/>
        </a:spcAft>
        <a:buNone/>
        <a:tabLst/>
        <a:defRPr lang="en-us" sz="1800" b="0" i="0" u="none" strike="noStrike" kern="1" cap="none" spc="0" baseline="0">
          <a:solidFill>
            <a:schemeClr val="tx1"/>
          </a:solidFill>
          <a:effectLst/>
          <a:latin typeface="Calibri" pitchFamily="2" charset="0"/>
          <a:ea typeface="SimSun" charset="0"/>
          <a:cs typeface="Times New Roman" pitchFamily="1" charset="0"/>
        </a:defRPr>
      </a:lvl6pPr>
      <a:lvl7pPr marL="2743200" marR="0" indent="0" algn="l" defTabSz="449580">
        <a:lnSpc>
          <a:spcPct val="100000"/>
        </a:lnSpc>
        <a:spcBef>
          <a:spcPts val="0"/>
        </a:spcBef>
        <a:spcAft>
          <a:spcPts val="0"/>
        </a:spcAft>
        <a:buNone/>
        <a:tabLst/>
        <a:defRPr lang="en-us" sz="1800" b="0" i="0" u="none" strike="noStrike" kern="1" cap="none" spc="0" baseline="0">
          <a:solidFill>
            <a:schemeClr val="tx1"/>
          </a:solidFill>
          <a:effectLst/>
          <a:latin typeface="Calibri" pitchFamily="2" charset="0"/>
          <a:ea typeface="SimSun" charset="0"/>
          <a:cs typeface="Times New Roman" pitchFamily="1" charset="0"/>
        </a:defRPr>
      </a:lvl7pPr>
      <a:lvl8pPr marL="3200400" marR="0" indent="0" algn="l" defTabSz="449580">
        <a:lnSpc>
          <a:spcPct val="100000"/>
        </a:lnSpc>
        <a:spcBef>
          <a:spcPts val="0"/>
        </a:spcBef>
        <a:spcAft>
          <a:spcPts val="0"/>
        </a:spcAft>
        <a:buNone/>
        <a:tabLst/>
        <a:defRPr lang="en-us" sz="1800" b="0" i="0" u="none" strike="noStrike" kern="1" cap="none" spc="0" baseline="0">
          <a:solidFill>
            <a:schemeClr val="tx1"/>
          </a:solidFill>
          <a:effectLst/>
          <a:latin typeface="Calibri" pitchFamily="2" charset="0"/>
          <a:ea typeface="SimSun" charset="0"/>
          <a:cs typeface="Times New Roman" pitchFamily="1" charset="0"/>
        </a:defRPr>
      </a:lvl8pPr>
      <a:lvl9pPr marL="3657600" marR="0" indent="0" algn="l" defTabSz="449580">
        <a:lnSpc>
          <a:spcPct val="100000"/>
        </a:lnSpc>
        <a:spcBef>
          <a:spcPts val="0"/>
        </a:spcBef>
        <a:spcAft>
          <a:spcPts val="0"/>
        </a:spcAft>
        <a:buNone/>
        <a:tabLst/>
        <a:defRPr lang="en-us" sz="1800" b="0" i="0" u="none" strike="noStrike" kern="1" cap="none" spc="0" baseline="0">
          <a:solidFill>
            <a:schemeClr val="tx1"/>
          </a:solidFill>
          <a:effectLst/>
          <a:latin typeface="Calibri" pitchFamily="2" charset="0"/>
          <a:ea typeface="SimSun" charset="0"/>
          <a:cs typeface="Times New Roman" pitchFamily="1" charset="0"/>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png"/><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4.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p:cNvSpPr>
            <a:extLst>
              <a:ext uri="smNativeData">
                <pr:smNativeData xmlns:mc="http://schemas.openxmlformats.org/markup-compatibility/2006" xmlns:p14="http://schemas.microsoft.com/office/powerpoint/2010/main" xmlns:p15="http://schemas.microsoft.com/office/powerpoint/2012/main" xmlns:pr="smNativeData" xmlns="smNativeData" val="SMDATA_16_+2grYxMAAAAlAAAAZAAAAA0AAAAAkAAAAEgAAACQAAAASAAAAAAAAAABAAAAAAAAAAEAAABQAAAAAAAAAAAA4D8AAAAAAADgPwAAAAAAAOA/AAAAAAAA4D8AAAAAAADgPwAAAAAAAOA/AAAAAAAA4D8AAAAAAADgPwAAAAAAAOA/AAAAAAAA4D8CAAAAjAAAAAEAAAAAAAAA//8AAACAgAgAAAAAAAAAAAAAAAAAAAAAAAAAAAAAAAAAAAAAeAAAAAEAAABAAAAAAAAAAAAAAABaAAAAAAAAAAAAAAAAAAAAAAAAAAAAAAAAAAAAAAAAAAAAAAAAAAAAAAAAAAAAAAAAAAAAAAAAAAAAAAAAAAAAAAAAAAAAAAAAAAAAFAAAADwAAAABAAAAAAAAAAAAAAAFAAAAAQAAACMAAAAjAAAAIwAAAB4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8AAACAgAEAAAAAAAAAAAAAAAAAAAAAAAAAAAAAAAAAAAAAAAAAAAAAAAB/f38AAFpYA8zMzADAwP8Af39/AAAAAAAAAAAAAAAAAAAAAAAAAAAAIQAAABgAAAAUAAAAVAIAALQBAAD9AwAAzCcAABAAAAAmAAAACAAAAP//////////MAAAABQAAAAAAAAAAAD//wAAAQAAAP//AAABAA=="/>
              </a:ext>
            </a:extLst>
          </p:cNvSpPr>
          <p:nvPr/>
        </p:nvSpPr>
        <p:spPr>
          <a:xfrm>
            <a:off x="378460" y="276860"/>
            <a:ext cx="269875" cy="6192520"/>
          </a:xfrm>
          <a:prstGeom prst="rect">
            <a:avLst/>
          </a:prstGeom>
          <a:solidFill>
            <a:srgbClr val="FFFF00"/>
          </a:solidFill>
          <a:ln w="3175" cap="flat" cmpd="sng" algn="ctr">
            <a:solidFill>
              <a:srgbClr val="000000"/>
            </a:solidFill>
            <a:prstDash val="solid"/>
            <a:headEnd type="none"/>
            <a:tailEnd type="none"/>
          </a:ln>
          <a:effectLst/>
        </p:spPr>
        <p:txBody>
          <a:bodyPr vert="horz" wrap="square" lIns="91440" tIns="45720" rIns="91440" bIns="45720" numCol="1" spcCol="215900" anchor="ctr"/>
          <a:lstStyle/>
          <a:p>
            <a:pPr algn="ctr">
              <a:defRPr lang="en-us" cap="none">
                <a:solidFill>
                  <a:srgbClr val="008080"/>
                </a:solidFill>
                <a:latin typeface="Calibri" pitchFamily="2" charset="0"/>
                <a:ea typeface="Tw Cen MT" pitchFamily="2" charset="0"/>
                <a:cs typeface="Tw Cen MT" pitchFamily="2" charset="0"/>
              </a:defRPr>
            </a:pPr>
            <a:endParaRPr lang="en-gb" cap="none"/>
          </a:p>
        </p:txBody>
      </p:sp>
      <p:sp>
        <p:nvSpPr>
          <p:cNvPr id="3" name="SlideTitle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2grYxMAAAAlAAAAZAAAAA0AAAAAkAAAAEgAAACQAAAASAAAAAAAAAAB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oAUAABoNAABgRQAAJhYAAAAAAAAmAAAACAAAAAEAAAAAAAAAMAAAABQAAAAAAAAAAAD//wAAAQAAAP//AAABAA=="/>
              </a:ext>
            </a:extLst>
          </p:cNvSpPr>
          <p:nvPr>
            <p:ph type="ctrTitle"/>
          </p:nvPr>
        </p:nvSpPr>
        <p:spPr>
          <a:xfrm>
            <a:off x="914400" y="2129790"/>
            <a:ext cx="10363200" cy="1470660"/>
          </a:xfrm>
        </p:spPr>
        <p:txBody>
          <a:bodyPr/>
          <a:lstStyle/>
          <a:p>
            <a:pPr>
              <a:defRPr lang="en-us" cap="none">
                <a:solidFill>
                  <a:srgbClr val="000000"/>
                </a:solidFill>
                <a:latin typeface="Buxton Sketch" pitchFamily="2" charset="0"/>
                <a:ea typeface="Buxton Sketch" pitchFamily="2" charset="0"/>
                <a:cs typeface="Buxton Sketch" pitchFamily="2" charset="0"/>
              </a:defRPr>
            </a:pPr>
            <a:r>
              <a:t>The Quadratic Formula</a:t>
            </a:r>
          </a:p>
        </p:txBody>
      </p:sp>
      <p:sp>
        <p:nvSpPr>
          <p:cNvPr id="4" name="SlideSubtitle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2grYxMAAAAlAAAAZAAAAA0AAAAAkAAAAEgAAACQAAAASAAAAAAAAAAA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MrDQq0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QAsAAOgXAADAPwAAsCIAAAAAAAAmAAAACAAAAAEAAAAAAAAAMAAAABQAAAAAAAAAAAD//wAAAQAAAP//AAABAA=="/>
              </a:ext>
            </a:extLst>
          </p:cNvSpPr>
          <p:nvPr>
            <p:ph type="subTitle" idx="1"/>
          </p:nvPr>
        </p:nvSpPr>
        <p:spPr>
          <a:xfrm>
            <a:off x="1828800" y="3886200"/>
            <a:ext cx="8534400" cy="1752600"/>
          </a:xfrm>
        </p:spPr>
        <p:txBody>
          <a:bodyPr/>
          <a:lstStyle/>
          <a:p>
            <a:pPr>
              <a:defRPr lang="en-us" cap="none">
                <a:solidFill>
                  <a:srgbClr val="000000"/>
                </a:solidFill>
                <a:latin typeface="Buxton Sketch" pitchFamily="2" charset="0"/>
                <a:ea typeface="Buxton Sketch" pitchFamily="2" charset="0"/>
                <a:cs typeface="Buxton Sketch" pitchFamily="2" charset="0"/>
              </a:defRPr>
            </a:pPr>
            <a:r>
              <a:t>Finding The Roots Of A Quadratic Equation</a:t>
            </a:r>
          </a:p>
        </p:txBody>
      </p:sp>
      <p:sp>
        <p:nvSpPr>
          <p:cNvPr id="5" name="AutoShape1"/>
          <p:cNvSpPr>
            <a:extLst>
              <a:ext uri="smNativeData">
                <pr:smNativeData xmlns:mc="http://schemas.openxmlformats.org/markup-compatibility/2006" xmlns:p14="http://schemas.microsoft.com/office/powerpoint/2010/main" xmlns:p15="http://schemas.microsoft.com/office/powerpoint/2012/main" xmlns:pr="smNativeData" xmlns="smNativeData" val="SMDATA_16_+2grYxMAAAAlAAAAZQAAAA0AAAAAkAAAAEgAAACQAAAASAAAAAAAAAABAAAAAAAAAAEAAABQAAAAhbacS3FV1T8AAAAAAADwv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BAAAAAAAAAAwMDAA8AAAAAQAAACMAAAAjAAAAIwAAAB4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GRiBQCAgAEAAAAAAAAAAAAAAAAAAAAAAAAAAAAAAAAAAAAAAAAAAAwMDAB/f38AAFpYA8zMzADAwP8Af39/AAAAAAAAAAAAAAAAAAAAAAAAAAAAIQAAABgAAAAUAAAAFygAAJcAAACFSgAAYQUAABAAAAAmAAAACAAAAP//////////MAAAABQAAAAAAAAAewP//4X8AAD/GP//AecAAA=="/>
              </a:ext>
            </a:extLst>
          </p:cNvSpPr>
          <p:nvPr/>
        </p:nvSpPr>
        <p:spPr>
          <a:xfrm>
            <a:off x="6517005" y="95885"/>
            <a:ext cx="5596890" cy="778510"/>
          </a:xfrm>
          <a:prstGeom prst="roundRect">
            <a:avLst>
              <a:gd name="adj" fmla="val 16667"/>
            </a:avLst>
          </a:prstGeom>
          <a:noFill/>
          <a:ln w="38100" cap="flat" cmpd="sng" algn="ctr">
            <a:solidFill>
              <a:srgbClr val="0C0C0C"/>
            </a:solidFill>
            <a:prstDash val="solid"/>
            <a:headEnd type="none"/>
            <a:tailEnd type="none"/>
          </a:ln>
          <a:effectLst/>
        </p:spPr>
        <p:txBody>
          <a:bodyPr vert="horz" wrap="square" lIns="91440" tIns="45720" rIns="91440" bIns="45720" numCol="1" spcCol="215900" anchor="ctr"/>
          <a:lstStyle/>
          <a:p>
            <a:pPr algn="ctr">
              <a:defRPr lang="en-us" cap="none">
                <a:solidFill>
                  <a:srgbClr val="000000"/>
                </a:solidFill>
              </a:defRPr>
            </a:pPr>
            <a:endParaRPr lang="en-gb" cap="none"/>
          </a:p>
        </p:txBody>
      </p:sp>
      <p:sp>
        <p:nvSpPr>
          <p:cNvPr id="6" name="SlideSubtitle2"/>
          <p:cNvSpPr>
            <a:extLst>
              <a:ext uri="smNativeData">
                <pr:smNativeData xmlns:mc="http://schemas.openxmlformats.org/markup-compatibility/2006" xmlns:p14="http://schemas.microsoft.com/office/powerpoint/2010/main" xmlns:p15="http://schemas.microsoft.com/office/powerpoint/2012/main" xmlns:pr="smNativeData" xmlns="smNativeData" val="SMDATA_16_+2grYxMAAAAlAAAAZAAAAA0AAAAAkAAAAEgAAACQAAAASAAAAAAAAAAA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GRiBQCAgAEAAAAAAAAAAAAAAAAAAAAAAAAAAAAAAAAAAAAAAAAAAP///wJ/f38AAFpYA8zMzADAwP8Af39/AAAAAAAAAAAAAAAAAAAAAAAAAAAAIQAAABgAAAAUAAAAAAAAAGcnAADDCwAAMCoAABAAAAAmAAAACAAAAP//////////MAAAABQAAAAAAAAAAAD//wAAAQAAAP//AAABAA=="/>
              </a:ext>
            </a:extLst>
          </p:cNvSpPr>
          <p:nvPr/>
        </p:nvSpPr>
        <p:spPr>
          <a:xfrm>
            <a:off x="0" y="6405245"/>
            <a:ext cx="1911985" cy="452755"/>
          </a:xfrm>
          <a:prstGeom prst="rect">
            <a:avLst/>
          </a:prstGeom>
          <a:noFill/>
          <a:ln>
            <a:noFill/>
          </a:ln>
          <a:effectLst/>
        </p:spPr>
        <p:txBody>
          <a:bodyPr vert="horz" wrap="square" lIns="91440" tIns="45720" rIns="91440" bIns="45720" numCol="1" spcCol="215900" anchor="t"/>
          <a:lstStyle/>
          <a:p>
            <a:pPr algn="ctr" defTabSz="914400">
              <a:lnSpc>
                <a:spcPct val="110000"/>
              </a:lnSpc>
              <a:spcBef>
                <a:spcPts val="920"/>
              </a:spcBef>
              <a:buNone/>
              <a:tabLst/>
              <a:defRPr lang="en-us" sz="2025" cap="all">
                <a:solidFill>
                  <a:srgbClr val="000000"/>
                </a:solidFill>
                <a:latin typeface="Buxton Sketch" pitchFamily="2" charset="0"/>
                <a:ea typeface="Tw Cen MT" pitchFamily="2" charset="0"/>
                <a:cs typeface="Tw Cen MT" pitchFamily="2" charset="0"/>
              </a:defRPr>
            </a:pPr>
            <a:r>
              <a:t>The STEM Cell</a:t>
            </a:r>
          </a:p>
        </p:txBody>
      </p:sp>
      <p:pic>
        <p:nvPicPr>
          <p:cNvPr id="7" name="Picture1"/>
          <p:cNvPicPr>
            <a:picLocks noChangeAspect="1"/>
            <a:extLst>
              <a:ext uri="smNativeData">
                <pr:smNativeData xmlns:mc="http://schemas.openxmlformats.org/markup-compatibility/2006" xmlns:p14="http://schemas.microsoft.com/office/powerpoint/2010/main" xmlns:p15="http://schemas.microsoft.com/office/powerpoint/2012/main" xmlns:pr="smNativeData" xmlns="smNativeData" val="SMDATA_18_+2grYxMAAAAlAAAAEQAAAC0AAAAAkAAAAEgAAACQAAAASAAAAAAAAAAA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QAAAAAAAAACAAAAAAAAAAEAAAAAAAAAPAAAANb///8qAAAAZAAAAGQAAAAAAAAAy8vLADwAAADW////KgAAAGQAAABkAAAAAAAAAAcAAAA4AAAAAAAAAAAAAAAAAAAA////AAAAAAAAAAAAAAAAAAAAAAAAAAAAAAAAAAAAAABkAAAAZAAAAAAAAAAjAAAABAAAAGQAAAAXAAAAFAAAAAAAAAAAAAAA/38AAP9/AAAAAAAACQAAAAQAAAAAAEA/HgAAAGgAAAAAAAAAAAAAAAAAAAAAAAAAAAAAABAnAAAQJwAAAAAAAAAAAAAAAAAAAAAAAAAAAAAAAAAAAAAAAAAAAABQAAAAAAAAAMDA/wAAAAAAAAAAAAAAAAAAAAAAZAAAAAAAAAB/f38ACgAAACIAAAAYAAAAAAAAAAAAAAAAAAAAAAAAAAAAAAAAAAAAJAAAACQAAAAAAAAABwAAAAAAAAAAAAAAAAAAAAAAAAAAAAAAAAAAAH9/fwAlAAAAWAAAAAAAAAAAAAAAAAAAAAAAAAAAAAAAAAAAAAAAAAAAAAAAAAAAAAAAAAAAAAAAPwAAAAAAAACghgEAAAAAAAAAAAAAAAAADAAAAAEAAAAAAAAAAAAAAAAAAAAfAAAAVAAAAABkYgUAgIABAAAAAAAAAAAAAAAAAAAAAAAAAAAAAAAAAAAAAAAAAAD///8Cf39/AAAAAADLy8sAwMD/AH9/fwAAAAAAAAAAAAAAAAD///8AAAAAACEAAAAYAAAAFAAAAEkDAAAvIAAAIAoAAGcnAAAQAAAAJgAAAAgAAAD//////////zAAAAAUAAAAAAAAAAAA//8AAAEAAAD//wAAAQA="/>
              </a:ext>
            </a:extLst>
          </p:cNvPicPr>
          <p:nvPr/>
        </p:nvPicPr>
        <p:blipFill>
          <a:blip r:embed="rId2"/>
          <a:stretch>
            <a:fillRect/>
          </a:stretch>
        </p:blipFill>
        <p:spPr>
          <a:xfrm>
            <a:off x="534035" y="5231765"/>
            <a:ext cx="1111885" cy="1173480"/>
          </a:xfrm>
          <a:prstGeom prst="rect">
            <a:avLst/>
          </a:prstGeom>
          <a:noFill/>
          <a:ln>
            <a:noFill/>
          </a:ln>
          <a:effectLst>
            <a:outerShdw blurRad="50800" dist="37717" dir="8100000" algn="tr">
              <a:srgbClr val="000000">
                <a:alpha val="40000"/>
              </a:srgbClr>
            </a:outerShdw>
          </a:effectLst>
        </p:spPr>
      </p:pic>
      <p:sp>
        <p:nvSpPr>
          <p:cNvPr id="8" name="DateTimeArea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2grYxMAAAAlAAAAZAAAAA0AAAAAkAAAAEgAAACQAAAASAAAAAAAAAAB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LSkAAAAAAAC1SQAAdgUAABAAAAAmAAAACAAAAAEAAAAAAAAAMAAAABQAAAAAAAAAAAD//wAAAQAAAP//AAABAA=="/>
              </a:ext>
            </a:extLst>
          </p:cNvSpPr>
          <p:nvPr>
            <p:ph type="dt" sz="quarter" idx="10"/>
          </p:nvPr>
        </p:nvSpPr>
        <p:spPr>
          <a:xfrm>
            <a:off x="6693535" y="0"/>
            <a:ext cx="5288280" cy="887730"/>
          </a:xfrm>
        </p:spPr>
        <p:txBody>
          <a:bodyPr/>
          <a:lstStyle/>
          <a:p>
            <a:pPr algn="ctr">
              <a:defRPr lang="en-us" sz="3600" cap="none">
                <a:solidFill>
                  <a:srgbClr val="000000"/>
                </a:solidFill>
                <a:latin typeface="Buxton Sketch" pitchFamily="2" charset="0"/>
                <a:ea typeface="Buxton Sketch" pitchFamily="2" charset="0"/>
                <a:cs typeface="Buxton Sketch" pitchFamily="2" charset="0"/>
              </a:defRPr>
            </a:pPr>
            <a:fld id="{3F60DFB2-FCD2-3529-9CD8-0A7C91966A5F}" type="datetime2">
              <a:rPr lang="en-us" sz="3200" cap="none"/>
              <a:t>Saturday, September 24, 2022</a:t>
            </a:fld>
            <a:endParaRPr lang="en-us" sz="3200" cap="none"/>
          </a:p>
        </p:txBody>
      </p:sp>
      <p:sp>
        <p:nvSpPr>
          <p:cNvPr id="9" name="TextBox 8"/>
          <p:cNvSpPr>
            <a:extLst>
              <a:ext uri="smNativeData">
                <pr:smNativeData xmlns:mc="http://schemas.openxmlformats.org/markup-compatibility/2006" xmlns:p14="http://schemas.microsoft.com/office/powerpoint/2010/main" xmlns:p15="http://schemas.microsoft.com/office/powerpoint/2012/main" xmlns:pr="smNativeData" xmlns="smNativeData" val="SMDATA_16_+2grYxMAAAAlAAAAZAAAAE0AAAAAkAAAAEgAAACQAAAASAAAAAAAAAAA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GRiBQCAgAEAAAAAAAAAAAAAAAAAAAAAAAAAAAAAAAAAAAAAAAAAAAAAAAB/f38AAFpYA8zMzADAwP8Af39/AAAAAAAAAAAAAAAAAAAAAAAAAAAAIQAAABgAAAAUAAAAvD4AANsnAAAASwAAICoAABAgAAAmAAAACAAAAP//////////MAAAABQAAAAAAAAAAAD//wAAAQAAAP//AAABAA=="/>
              </a:ext>
            </a:extLst>
          </p:cNvSpPr>
          <p:nvPr/>
        </p:nvSpPr>
        <p:spPr>
          <a:xfrm>
            <a:off x="10198100" y="6478905"/>
            <a:ext cx="1993900" cy="368935"/>
          </a:xfrm>
          <a:prstGeom prst="rect">
            <a:avLst/>
          </a:prstGeom>
          <a:noFill/>
          <a:ln>
            <a:noFill/>
          </a:ln>
          <a:effectLst/>
        </p:spPr>
        <p:txBody>
          <a:bodyPr vert="horz" wrap="square" lIns="91440" tIns="45720" rIns="91440" bIns="45720" numCol="1" spcCol="215900" anchor="t"/>
          <a:lstStyle>
            <a:lvl1pPr marL="0" marR="0" indent="0" algn="l" defTabSz="457200">
              <a:lnSpc>
                <a:spcPct val="100000"/>
              </a:lnSpc>
              <a:spcBef>
                <a:spcPts val="0"/>
              </a:spcBef>
              <a:spcAft>
                <a:spcPts val="0"/>
              </a:spcAft>
              <a:buNone/>
              <a:tabLst/>
              <a:defRPr lang="en-us" sz="1800" b="0" i="0" u="none" strike="noStrike" kern="1" cap="none" spc="0" baseline="0">
                <a:solidFill>
                  <a:schemeClr val="tx1"/>
                </a:solidFill>
                <a:effectLst/>
                <a:latin typeface="Tw Cen MT" pitchFamily="2" charset="0"/>
                <a:ea typeface="Tw Cen MT" pitchFamily="2" charset="0"/>
                <a:cs typeface="Tw Cen MT" pitchFamily="2" charset="0"/>
              </a:defRPr>
            </a:lvl1pPr>
            <a:lvl2pPr marL="457200" marR="0" indent="0" algn="l" defTabSz="457200">
              <a:lnSpc>
                <a:spcPct val="100000"/>
              </a:lnSpc>
              <a:spcBef>
                <a:spcPts val="0"/>
              </a:spcBef>
              <a:spcAft>
                <a:spcPts val="0"/>
              </a:spcAft>
              <a:buNone/>
              <a:tabLst/>
              <a:defRPr lang="en-us" sz="1800" b="0" i="0" u="none" strike="noStrike" kern="1" cap="none" spc="0" baseline="0">
                <a:solidFill>
                  <a:schemeClr val="tx1"/>
                </a:solidFill>
                <a:effectLst/>
                <a:latin typeface="Tw Cen MT" pitchFamily="2" charset="0"/>
                <a:ea typeface="Tw Cen MT" pitchFamily="2" charset="0"/>
                <a:cs typeface="Tw Cen MT" pitchFamily="2" charset="0"/>
              </a:defRPr>
            </a:lvl2pPr>
            <a:lvl3pPr marL="914400" marR="0" indent="0" algn="l" defTabSz="457200">
              <a:lnSpc>
                <a:spcPct val="100000"/>
              </a:lnSpc>
              <a:spcBef>
                <a:spcPts val="0"/>
              </a:spcBef>
              <a:spcAft>
                <a:spcPts val="0"/>
              </a:spcAft>
              <a:buNone/>
              <a:tabLst/>
              <a:defRPr lang="en-us" sz="1800" b="0" i="0" u="none" strike="noStrike" kern="1" cap="none" spc="0" baseline="0">
                <a:solidFill>
                  <a:schemeClr val="tx1"/>
                </a:solidFill>
                <a:effectLst/>
                <a:latin typeface="Tw Cen MT" pitchFamily="2" charset="0"/>
                <a:ea typeface="Tw Cen MT" pitchFamily="2" charset="0"/>
                <a:cs typeface="Tw Cen MT" pitchFamily="2" charset="0"/>
              </a:defRPr>
            </a:lvl3pPr>
            <a:lvl4pPr marL="1371600" marR="0" indent="0" algn="l" defTabSz="457200">
              <a:lnSpc>
                <a:spcPct val="100000"/>
              </a:lnSpc>
              <a:spcBef>
                <a:spcPts val="0"/>
              </a:spcBef>
              <a:spcAft>
                <a:spcPts val="0"/>
              </a:spcAft>
              <a:buNone/>
              <a:tabLst/>
              <a:defRPr lang="en-us" sz="1800" b="0" i="0" u="none" strike="noStrike" kern="1" cap="none" spc="0" baseline="0">
                <a:solidFill>
                  <a:schemeClr val="tx1"/>
                </a:solidFill>
                <a:effectLst/>
                <a:latin typeface="Tw Cen MT" pitchFamily="2" charset="0"/>
                <a:ea typeface="Tw Cen MT" pitchFamily="2" charset="0"/>
                <a:cs typeface="Tw Cen MT" pitchFamily="2" charset="0"/>
              </a:defRPr>
            </a:lvl4pPr>
            <a:lvl5pPr marL="1828800" marR="0" indent="0" algn="l" defTabSz="457200">
              <a:lnSpc>
                <a:spcPct val="100000"/>
              </a:lnSpc>
              <a:spcBef>
                <a:spcPts val="0"/>
              </a:spcBef>
              <a:spcAft>
                <a:spcPts val="0"/>
              </a:spcAft>
              <a:buNone/>
              <a:tabLst/>
              <a:defRPr lang="en-us" sz="1800" b="0" i="0" u="none" strike="noStrike" kern="1" cap="none" spc="0" baseline="0">
                <a:solidFill>
                  <a:schemeClr val="tx1"/>
                </a:solidFill>
                <a:effectLst/>
                <a:latin typeface="Tw Cen MT" pitchFamily="2" charset="0"/>
                <a:ea typeface="Tw Cen MT" pitchFamily="2" charset="0"/>
                <a:cs typeface="Tw Cen MT" pitchFamily="2" charset="0"/>
              </a:defRPr>
            </a:lvl5pPr>
            <a:lvl6pPr marL="2286000" marR="0" indent="0" algn="l" defTabSz="457200">
              <a:lnSpc>
                <a:spcPct val="100000"/>
              </a:lnSpc>
              <a:spcBef>
                <a:spcPts val="0"/>
              </a:spcBef>
              <a:spcAft>
                <a:spcPts val="0"/>
              </a:spcAft>
              <a:buNone/>
              <a:tabLst/>
              <a:defRPr lang="en-us" sz="1800" b="0" i="0" u="none" strike="noStrike" kern="1" cap="none" spc="0" baseline="0">
                <a:solidFill>
                  <a:schemeClr val="tx1"/>
                </a:solidFill>
                <a:effectLst/>
                <a:latin typeface="Tw Cen MT" pitchFamily="2" charset="0"/>
                <a:ea typeface="Tw Cen MT" pitchFamily="2" charset="0"/>
                <a:cs typeface="Tw Cen MT" pitchFamily="2" charset="0"/>
              </a:defRPr>
            </a:lvl6pPr>
            <a:lvl7pPr marL="2743200" marR="0" indent="0" algn="l" defTabSz="457200">
              <a:lnSpc>
                <a:spcPct val="100000"/>
              </a:lnSpc>
              <a:spcBef>
                <a:spcPts val="0"/>
              </a:spcBef>
              <a:spcAft>
                <a:spcPts val="0"/>
              </a:spcAft>
              <a:buNone/>
              <a:tabLst/>
              <a:defRPr lang="en-us" sz="1800" b="0" i="0" u="none" strike="noStrike" kern="1" cap="none" spc="0" baseline="0">
                <a:solidFill>
                  <a:schemeClr val="tx1"/>
                </a:solidFill>
                <a:effectLst/>
                <a:latin typeface="Tw Cen MT" pitchFamily="2" charset="0"/>
                <a:ea typeface="Tw Cen MT" pitchFamily="2" charset="0"/>
                <a:cs typeface="Tw Cen MT" pitchFamily="2" charset="0"/>
              </a:defRPr>
            </a:lvl7pPr>
            <a:lvl8pPr marL="3200400" marR="0" indent="0" algn="l" defTabSz="457200">
              <a:lnSpc>
                <a:spcPct val="100000"/>
              </a:lnSpc>
              <a:spcBef>
                <a:spcPts val="0"/>
              </a:spcBef>
              <a:spcAft>
                <a:spcPts val="0"/>
              </a:spcAft>
              <a:buNone/>
              <a:tabLst/>
              <a:defRPr lang="en-us" sz="1800" b="0" i="0" u="none" strike="noStrike" kern="1" cap="none" spc="0" baseline="0">
                <a:solidFill>
                  <a:schemeClr val="tx1"/>
                </a:solidFill>
                <a:effectLst/>
                <a:latin typeface="Tw Cen MT" pitchFamily="2" charset="0"/>
                <a:ea typeface="Tw Cen MT" pitchFamily="2" charset="0"/>
                <a:cs typeface="Tw Cen MT" pitchFamily="2" charset="0"/>
              </a:defRPr>
            </a:lvl8pPr>
            <a:lvl9pPr marL="3657600" marR="0" indent="0" algn="l" defTabSz="457200">
              <a:lnSpc>
                <a:spcPct val="100000"/>
              </a:lnSpc>
              <a:spcBef>
                <a:spcPts val="0"/>
              </a:spcBef>
              <a:spcAft>
                <a:spcPts val="0"/>
              </a:spcAft>
              <a:buNone/>
              <a:tabLst/>
              <a:defRPr lang="en-us" sz="1800" b="0" i="0" u="none" strike="noStrike" kern="1" cap="none" spc="0" baseline="0">
                <a:solidFill>
                  <a:schemeClr val="tx1"/>
                </a:solidFill>
                <a:effectLst/>
                <a:latin typeface="Tw Cen MT" pitchFamily="2" charset="0"/>
                <a:ea typeface="Tw Cen MT" pitchFamily="2" charset="0"/>
                <a:cs typeface="Tw Cen MT" pitchFamily="2" charset="0"/>
              </a:defRPr>
            </a:lvl9pPr>
          </a:lstStyle>
          <a:p>
            <a:pPr algn="ctr">
              <a:defRPr lang="en-us"/>
            </a:pPr>
            <a:r>
              <a:rPr lang="en-gb" cap="none">
                <a:solidFill>
                  <a:srgbClr val="282800"/>
                </a:solidFill>
                <a:latin typeface="Buxton Sketch" pitchFamily="2" charset="0"/>
                <a:ea typeface="Tw Cen MT" pitchFamily="2" charset="0"/>
                <a:cs typeface="Tw Cen MT" pitchFamily="2" charset="0"/>
              </a:rPr>
              <a:t>www.thestemcell.net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p:cNvSpPr>
            <a:extLst>
              <a:ext uri="smNativeData">
                <pr:smNativeData xmlns:mc="http://schemas.openxmlformats.org/markup-compatibility/2006" xmlns:p14="http://schemas.microsoft.com/office/powerpoint/2010/main" xmlns:p15="http://schemas.microsoft.com/office/powerpoint/2012/main" xmlns:pr="smNativeData" xmlns="smNativeData" val="SMDATA_16_+2grYxMAAAAlAAAAZAAAAA0AAAAAkAAAAEgAAACQAAAASAAAAAAAAAABAAAAAAAAAAEAAABQAAAAAAAAAAAA4D8AAAAAAADgPwAAAAAAAOA/AAAAAAAA4D8AAAAAAADgPwAAAAAAAOA/AAAAAAAA4D8AAAAAAADgPwAAAAAAAOA/AAAAAAAA4D8CAAAAjAAAAAEAAAAAAAAA//8AAACAgAgAAAAAAAAAAAAAAAAAAAAAAAAAAAAAAAAAAAAAeAAAAAEAAABAAAAAAAAAAAAAAABaAAAAAAAAAAAAAAAAAAAAAAAAAAAAAAAAAAAAAAAAAAAAAAAAAAAAAAAAAAAAAAAAAAAAAAAAAAAAAAAAAAAAAAAAAAAAAAAAAAAAFAAAADwAAAABAAAAAAAAAAAAAAAFAAAAAQAAACMAAAAjAAAAIwAAAB4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8AAACAgAEAAAAAAAAAAAAAAAAAAAAAAAAAAAAAAAAAAAAAAAAAAAAAAAB/f38AAFpYA8zMzADAwP8Af39/AAAAAAAAAAAAAAAAAAAAAAAAAAAAIQAAABgAAAAUAAAAVAIAALQBAAD9AwAAzCcAABAAAAAmAAAACAAAAP//////////MAAAABQAAAAAAAAAAAD//wAAAQAAAP//AAABAA=="/>
              </a:ext>
            </a:extLst>
          </p:cNvSpPr>
          <p:nvPr/>
        </p:nvSpPr>
        <p:spPr>
          <a:xfrm>
            <a:off x="378460" y="276860"/>
            <a:ext cx="269875" cy="6192520"/>
          </a:xfrm>
          <a:prstGeom prst="rect">
            <a:avLst/>
          </a:prstGeom>
          <a:solidFill>
            <a:srgbClr val="FFFF00"/>
          </a:solidFill>
          <a:ln w="3175" cap="flat" cmpd="sng" algn="ctr">
            <a:solidFill>
              <a:srgbClr val="000000"/>
            </a:solidFill>
            <a:prstDash val="solid"/>
            <a:headEnd type="none"/>
            <a:tailEnd type="none"/>
          </a:ln>
          <a:effectLst/>
        </p:spPr>
        <p:txBody>
          <a:bodyPr vert="horz" wrap="square" lIns="91440" tIns="45720" rIns="91440" bIns="45720" numCol="1" spcCol="215900" anchor="ctr"/>
          <a:lstStyle/>
          <a:p>
            <a:pPr algn="ctr">
              <a:defRPr lang="en-us" cap="none">
                <a:solidFill>
                  <a:srgbClr val="008080"/>
                </a:solidFill>
                <a:latin typeface="Calibri" pitchFamily="2" charset="0"/>
                <a:ea typeface="Tw Cen MT" pitchFamily="2" charset="0"/>
                <a:cs typeface="Tw Cen MT" pitchFamily="2" charset="0"/>
              </a:defRPr>
            </a:pPr>
            <a:endParaRPr lang="en-gb" cap="none"/>
          </a:p>
        </p:txBody>
      </p:sp>
      <p:sp>
        <p:nvSpPr>
          <p:cNvPr id="5" name="AutoShape1"/>
          <p:cNvSpPr>
            <a:extLst>
              <a:ext uri="smNativeData">
                <pr:smNativeData xmlns:mc="http://schemas.openxmlformats.org/markup-compatibility/2006" xmlns:p14="http://schemas.microsoft.com/office/powerpoint/2010/main" xmlns:p15="http://schemas.microsoft.com/office/powerpoint/2012/main" xmlns:pr="smNativeData" xmlns="smNativeData" val="SMDATA_16_+2grYxMAAAAlAAAAZQAAAA0AAAAAkAAAAEgAAACQAAAASAAAAAAAAAABAAAAAAAAAAEAAABQAAAAhbacS3FV1T8AAAAAAADwv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BAAAAAAAAAAwMDAA8AAAAAQAAACMAAAAjAAAAIwAAAB4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P8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GRiBQCAgAEAAAAAAAAAAAAAAAAAAAAAAAAAAAAAAAAAAAAAAAAAAAwMDAB/f38AAFpYA8zMzADAwP8Af39/AAAAAAAAAAAAAAAAAAAAAAAAAAAAIQAAABgAAAAUAAAAFygAAJcAAACFSgAAYQUAABAAAAAmAAAACAAAAP//////////MAAAABQAAAAAAAAAewP//4X8AAD/GP//AecAAA=="/>
              </a:ext>
            </a:extLst>
          </p:cNvSpPr>
          <p:nvPr/>
        </p:nvSpPr>
        <p:spPr>
          <a:xfrm>
            <a:off x="6517005" y="95885"/>
            <a:ext cx="5596890" cy="778510"/>
          </a:xfrm>
          <a:prstGeom prst="roundRect">
            <a:avLst>
              <a:gd name="adj" fmla="val 16667"/>
            </a:avLst>
          </a:prstGeom>
          <a:noFill/>
          <a:ln w="38100" cap="flat" cmpd="sng" algn="ctr">
            <a:solidFill>
              <a:srgbClr val="0C0C0C"/>
            </a:solidFill>
            <a:prstDash val="solid"/>
            <a:headEnd type="none"/>
            <a:tailEnd type="none"/>
          </a:ln>
          <a:effectLst/>
        </p:spPr>
        <p:txBody>
          <a:bodyPr vert="horz" wrap="square" lIns="91440" tIns="45720" rIns="91440" bIns="45720" numCol="1" spcCol="215900" anchor="ctr"/>
          <a:lstStyle/>
          <a:p>
            <a:pPr algn="ctr">
              <a:defRPr lang="en-us" cap="none">
                <a:solidFill>
                  <a:srgbClr val="000000"/>
                </a:solidFill>
              </a:defRPr>
            </a:pPr>
            <a:endParaRPr lang="en-gb" cap="none"/>
          </a:p>
        </p:txBody>
      </p:sp>
      <p:sp>
        <p:nvSpPr>
          <p:cNvPr id="6" name="SlideSubtitle2"/>
          <p:cNvSpPr>
            <a:extLst>
              <a:ext uri="smNativeData">
                <pr:smNativeData xmlns:mc="http://schemas.openxmlformats.org/markup-compatibility/2006" xmlns:p14="http://schemas.microsoft.com/office/powerpoint/2010/main" xmlns:p15="http://schemas.microsoft.com/office/powerpoint/2012/main" xmlns:pr="smNativeData" xmlns="smNativeData" val="SMDATA_16_+2grYxMAAAAlAAAAZAAAAA0AAAAAkAAAAEgAAACQAAAASAAAAAAAAAAA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AAAAAE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GRiBQCAgAEAAAAAAAAAAAAAAAAAAAAAAAAAAAAAAAAAAAAAAAAAAP///wJ/f38AAFpYA8zMzADAwP8Af39/AAAAAAAAAAAAAAAAAAAAAAAAAAAAIQAAABgAAAAUAAAAAAAAAGcnAADDCwAAMCoAABAAAAAmAAAACAAAAP//////////MAAAABQAAAAAAAAAAAD//wAAAQAAAP//AAABAA=="/>
              </a:ext>
            </a:extLst>
          </p:cNvSpPr>
          <p:nvPr/>
        </p:nvSpPr>
        <p:spPr>
          <a:xfrm>
            <a:off x="0" y="6405245"/>
            <a:ext cx="1911985" cy="452755"/>
          </a:xfrm>
          <a:prstGeom prst="rect">
            <a:avLst/>
          </a:prstGeom>
          <a:noFill/>
          <a:ln>
            <a:noFill/>
          </a:ln>
          <a:effectLst/>
        </p:spPr>
        <p:txBody>
          <a:bodyPr vert="horz" wrap="square" lIns="91440" tIns="45720" rIns="91440" bIns="45720" numCol="1" spcCol="215900" anchor="t"/>
          <a:lstStyle/>
          <a:p>
            <a:pPr algn="ctr" defTabSz="914400">
              <a:lnSpc>
                <a:spcPct val="110000"/>
              </a:lnSpc>
              <a:spcBef>
                <a:spcPts val="920"/>
              </a:spcBef>
              <a:buNone/>
              <a:tabLst/>
              <a:defRPr lang="en-us" sz="2025" cap="all">
                <a:solidFill>
                  <a:srgbClr val="000000"/>
                </a:solidFill>
                <a:latin typeface="Buxton Sketch" pitchFamily="2" charset="0"/>
                <a:ea typeface="Tw Cen MT" pitchFamily="2" charset="0"/>
                <a:cs typeface="Tw Cen MT" pitchFamily="2" charset="0"/>
              </a:defRPr>
            </a:pPr>
            <a:r>
              <a:t>The STEM Cell</a:t>
            </a:r>
          </a:p>
        </p:txBody>
      </p:sp>
      <p:pic>
        <p:nvPicPr>
          <p:cNvPr id="7" name="Picture1"/>
          <p:cNvPicPr>
            <a:picLocks noChangeAspect="1"/>
            <a:extLst>
              <a:ext uri="smNativeData">
                <pr:smNativeData xmlns:mc="http://schemas.openxmlformats.org/markup-compatibility/2006" xmlns:p14="http://schemas.microsoft.com/office/powerpoint/2010/main" xmlns:p15="http://schemas.microsoft.com/office/powerpoint/2012/main" xmlns:pr="smNativeData" xmlns="smNativeData" val="SMDATA_18_+2grYxMAAAAlAAAAEQAAAC0AAAAAkAAAAEgAAACQAAAASAAAAAAAAAAA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QAAAAAAAAACAAAAAAAAAAEAAAAAAAAAPAAAANb///8qAAAAZAAAAGQAAAAAAAAAy8vLADwAAADW////KgAAAGQAAABkAAAAAAAAAAcAAAA4AAAAAAAAAAAAAAAAAAAA////AAAAAAAAAAAAAAAAAAAAAAAAAAAAAAAAAAAAAABkAAAAZAAAAAAAAAAjAAAABAAAAGQAAAAXAAAAFAAAAAAAAAAAAAAA/38AAP9/AAAAAAAACQAAAAQAAAAAAAAAHgAAAGgAAAAAAAAAAAAAAAAAAAAAAAAAAAAAABAnAAAQJwAAAAAAAAAAAAAAAAAAAAAAAAAAAAAAAAAAAAAAAAAAAABQAAAAAAAAAMDA/wAAAAAAAAAAAAAAAAAAAAAAZAAAAAAAAAB/f38ACgAAACIAAAAYAAAAAAAAAAAAAAAAAAAAAAAAAAAAAAAAAAAAJAAAACQAAAAAAAAABwAAAAAAAAAAAAAAAAAAAAAAAAAAAAAAAAAAAH9/fwAlAAAAWAAAAAAAAAAAAAAAAAAAAAAAAAAAAAAAAAAAAAAAAAAAAAAAAAAAAAAAAAAAAAAAPwAAAAAAAACghgEAAAAAAAAAAAAAAAAADAAAAAEAAAAAAAAAAAAAAAAAAAAfAAAAVAAAAABkYgUAgIABAAAAAAAAAAAAAAAAAAAAAAAAAAAAAAAAAAAAAAAAAAD///8Cf39/AAAAAADLy8sAwMD/AH9/fwAAAAAAAAAAAAAAAAD///8AAAAAACEAAAAYAAAAFAAAAEkDAAAvIAAAIAoAAGcnAAAQAAAAJgAAAAgAAAD//////////zAAAAAUAAAAAAAAAAAA//8AAAEAAAD//wAAAQA="/>
              </a:ext>
            </a:extLst>
          </p:cNvPicPr>
          <p:nvPr/>
        </p:nvPicPr>
        <p:blipFill>
          <a:blip r:embed="rId2"/>
          <a:stretch>
            <a:fillRect/>
          </a:stretch>
        </p:blipFill>
        <p:spPr>
          <a:xfrm>
            <a:off x="534035" y="5231765"/>
            <a:ext cx="1111885" cy="1173480"/>
          </a:xfrm>
          <a:prstGeom prst="rect">
            <a:avLst/>
          </a:prstGeom>
          <a:noFill/>
          <a:ln>
            <a:noFill/>
          </a:ln>
          <a:effectLst>
            <a:outerShdw blurRad="50800" dist="37717" dir="8100000" algn="tr">
              <a:srgbClr val="000000">
                <a:alpha val="40000"/>
              </a:srgbClr>
            </a:outerShdw>
          </a:effectLst>
        </p:spPr>
      </p:pic>
      <p:sp>
        <p:nvSpPr>
          <p:cNvPr id="8" name="DateTimeArea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2grYxMAAAAlAAAAZAAAAA0AAAAAkAAAAEgAAACQAAAASAAAAAAAAAAB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LSkAAAAAAAC1SQAAdgUAABAAAAAmAAAACAAAAAEAAAAAAAAAMAAAABQAAAAAAAAAAAD//wAAAQAAAP//AAABAA=="/>
              </a:ext>
            </a:extLst>
          </p:cNvSpPr>
          <p:nvPr>
            <p:ph type="dt" sz="quarter" idx="10"/>
          </p:nvPr>
        </p:nvSpPr>
        <p:spPr>
          <a:xfrm>
            <a:off x="6693535" y="0"/>
            <a:ext cx="5288280" cy="887730"/>
          </a:xfrm>
        </p:spPr>
        <p:txBody>
          <a:bodyPr/>
          <a:lstStyle/>
          <a:p>
            <a:pPr algn="ctr">
              <a:defRPr lang="en-us" sz="3600" cap="none">
                <a:solidFill>
                  <a:srgbClr val="000000"/>
                </a:solidFill>
                <a:latin typeface="Buxton Sketch" pitchFamily="2" charset="0"/>
                <a:ea typeface="Buxton Sketch" pitchFamily="2" charset="0"/>
                <a:cs typeface="Buxton Sketch" pitchFamily="2" charset="0"/>
              </a:defRPr>
            </a:pPr>
            <a:fld id="{3F609BB5-FBD2-356D-9CD8-0D38D5966A58}" type="datetime2">
              <a:rPr lang="en-us" sz="3200" cap="none"/>
              <a:t>Saturday, September 24, 2022</a:t>
            </a:fld>
            <a:endParaRPr lang="en-us" sz="3200" cap="none"/>
          </a:p>
        </p:txBody>
      </p:sp>
      <p:sp>
        <p:nvSpPr>
          <p:cNvPr id="9" name="TextBox 8"/>
          <p:cNvSpPr>
            <a:extLst>
              <a:ext uri="smNativeData">
                <pr:smNativeData xmlns:mc="http://schemas.openxmlformats.org/markup-compatibility/2006" xmlns:p14="http://schemas.microsoft.com/office/powerpoint/2010/main" xmlns:p15="http://schemas.microsoft.com/office/powerpoint/2012/main" xmlns:pr="smNativeData" xmlns="smNativeData" val="SMDATA_16_+2grYxMAAAAlAAAAZAAAAE0AAAAAkAAAAEgAAACQAAAASAAAAAAAAAAA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GRiBQCAgAEAAAAAAAAAAAAAAAAAAAAAAAAAAAAAAAAAAAAAAAAAAAAAAAB/f38AAFpYA8zMzADAwP8Af39/AAAAAAAAAAAAAAAAAAAAAAAAAAAAIQAAABgAAAAUAAAAvD4AANsnAAAASwAAICoAABAgAAAmAAAACAAAAP//////////MAAAABQAAAAAAAAAAAD//wAAAQAAAP//AAABAA=="/>
              </a:ext>
            </a:extLst>
          </p:cNvSpPr>
          <p:nvPr/>
        </p:nvSpPr>
        <p:spPr>
          <a:xfrm>
            <a:off x="10198100" y="6478905"/>
            <a:ext cx="1993900" cy="368935"/>
          </a:xfrm>
          <a:prstGeom prst="rect">
            <a:avLst/>
          </a:prstGeom>
          <a:noFill/>
          <a:ln>
            <a:noFill/>
          </a:ln>
          <a:effectLst/>
        </p:spPr>
        <p:txBody>
          <a:bodyPr vert="horz" wrap="square" lIns="91440" tIns="45720" rIns="91440" bIns="45720" numCol="1" spcCol="215900" anchor="t"/>
          <a:lstStyle>
            <a:lvl1pPr marL="0" marR="0" indent="0" algn="l" defTabSz="457200">
              <a:lnSpc>
                <a:spcPct val="100000"/>
              </a:lnSpc>
              <a:spcBef>
                <a:spcPts val="0"/>
              </a:spcBef>
              <a:spcAft>
                <a:spcPts val="0"/>
              </a:spcAft>
              <a:buNone/>
              <a:tabLst/>
              <a:defRPr lang="en-us" sz="1800" b="0" i="0" u="none" strike="noStrike" kern="1" cap="none" spc="0" baseline="0">
                <a:solidFill>
                  <a:schemeClr val="tx1"/>
                </a:solidFill>
                <a:effectLst/>
                <a:latin typeface="Tw Cen MT" pitchFamily="2" charset="0"/>
                <a:ea typeface="Tw Cen MT" pitchFamily="2" charset="0"/>
                <a:cs typeface="Tw Cen MT" pitchFamily="2" charset="0"/>
              </a:defRPr>
            </a:lvl1pPr>
            <a:lvl2pPr marL="457200" marR="0" indent="0" algn="l" defTabSz="457200">
              <a:lnSpc>
                <a:spcPct val="100000"/>
              </a:lnSpc>
              <a:spcBef>
                <a:spcPts val="0"/>
              </a:spcBef>
              <a:spcAft>
                <a:spcPts val="0"/>
              </a:spcAft>
              <a:buNone/>
              <a:tabLst/>
              <a:defRPr lang="en-us" sz="1800" b="0" i="0" u="none" strike="noStrike" kern="1" cap="none" spc="0" baseline="0">
                <a:solidFill>
                  <a:schemeClr val="tx1"/>
                </a:solidFill>
                <a:effectLst/>
                <a:latin typeface="Tw Cen MT" pitchFamily="2" charset="0"/>
                <a:ea typeface="Tw Cen MT" pitchFamily="2" charset="0"/>
                <a:cs typeface="Tw Cen MT" pitchFamily="2" charset="0"/>
              </a:defRPr>
            </a:lvl2pPr>
            <a:lvl3pPr marL="914400" marR="0" indent="0" algn="l" defTabSz="457200">
              <a:lnSpc>
                <a:spcPct val="100000"/>
              </a:lnSpc>
              <a:spcBef>
                <a:spcPts val="0"/>
              </a:spcBef>
              <a:spcAft>
                <a:spcPts val="0"/>
              </a:spcAft>
              <a:buNone/>
              <a:tabLst/>
              <a:defRPr lang="en-us" sz="1800" b="0" i="0" u="none" strike="noStrike" kern="1" cap="none" spc="0" baseline="0">
                <a:solidFill>
                  <a:schemeClr val="tx1"/>
                </a:solidFill>
                <a:effectLst/>
                <a:latin typeface="Tw Cen MT" pitchFamily="2" charset="0"/>
                <a:ea typeface="Tw Cen MT" pitchFamily="2" charset="0"/>
                <a:cs typeface="Tw Cen MT" pitchFamily="2" charset="0"/>
              </a:defRPr>
            </a:lvl3pPr>
            <a:lvl4pPr marL="1371600" marR="0" indent="0" algn="l" defTabSz="457200">
              <a:lnSpc>
                <a:spcPct val="100000"/>
              </a:lnSpc>
              <a:spcBef>
                <a:spcPts val="0"/>
              </a:spcBef>
              <a:spcAft>
                <a:spcPts val="0"/>
              </a:spcAft>
              <a:buNone/>
              <a:tabLst/>
              <a:defRPr lang="en-us" sz="1800" b="0" i="0" u="none" strike="noStrike" kern="1" cap="none" spc="0" baseline="0">
                <a:solidFill>
                  <a:schemeClr val="tx1"/>
                </a:solidFill>
                <a:effectLst/>
                <a:latin typeface="Tw Cen MT" pitchFamily="2" charset="0"/>
                <a:ea typeface="Tw Cen MT" pitchFamily="2" charset="0"/>
                <a:cs typeface="Tw Cen MT" pitchFamily="2" charset="0"/>
              </a:defRPr>
            </a:lvl4pPr>
            <a:lvl5pPr marL="1828800" marR="0" indent="0" algn="l" defTabSz="457200">
              <a:lnSpc>
                <a:spcPct val="100000"/>
              </a:lnSpc>
              <a:spcBef>
                <a:spcPts val="0"/>
              </a:spcBef>
              <a:spcAft>
                <a:spcPts val="0"/>
              </a:spcAft>
              <a:buNone/>
              <a:tabLst/>
              <a:defRPr lang="en-us" sz="1800" b="0" i="0" u="none" strike="noStrike" kern="1" cap="none" spc="0" baseline="0">
                <a:solidFill>
                  <a:schemeClr val="tx1"/>
                </a:solidFill>
                <a:effectLst/>
                <a:latin typeface="Tw Cen MT" pitchFamily="2" charset="0"/>
                <a:ea typeface="Tw Cen MT" pitchFamily="2" charset="0"/>
                <a:cs typeface="Tw Cen MT" pitchFamily="2" charset="0"/>
              </a:defRPr>
            </a:lvl5pPr>
            <a:lvl6pPr marL="2286000" marR="0" indent="0" algn="l" defTabSz="457200">
              <a:lnSpc>
                <a:spcPct val="100000"/>
              </a:lnSpc>
              <a:spcBef>
                <a:spcPts val="0"/>
              </a:spcBef>
              <a:spcAft>
                <a:spcPts val="0"/>
              </a:spcAft>
              <a:buNone/>
              <a:tabLst/>
              <a:defRPr lang="en-us" sz="1800" b="0" i="0" u="none" strike="noStrike" kern="1" cap="none" spc="0" baseline="0">
                <a:solidFill>
                  <a:schemeClr val="tx1"/>
                </a:solidFill>
                <a:effectLst/>
                <a:latin typeface="Tw Cen MT" pitchFamily="2" charset="0"/>
                <a:ea typeface="Tw Cen MT" pitchFamily="2" charset="0"/>
                <a:cs typeface="Tw Cen MT" pitchFamily="2" charset="0"/>
              </a:defRPr>
            </a:lvl6pPr>
            <a:lvl7pPr marL="2743200" marR="0" indent="0" algn="l" defTabSz="457200">
              <a:lnSpc>
                <a:spcPct val="100000"/>
              </a:lnSpc>
              <a:spcBef>
                <a:spcPts val="0"/>
              </a:spcBef>
              <a:spcAft>
                <a:spcPts val="0"/>
              </a:spcAft>
              <a:buNone/>
              <a:tabLst/>
              <a:defRPr lang="en-us" sz="1800" b="0" i="0" u="none" strike="noStrike" kern="1" cap="none" spc="0" baseline="0">
                <a:solidFill>
                  <a:schemeClr val="tx1"/>
                </a:solidFill>
                <a:effectLst/>
                <a:latin typeface="Tw Cen MT" pitchFamily="2" charset="0"/>
                <a:ea typeface="Tw Cen MT" pitchFamily="2" charset="0"/>
                <a:cs typeface="Tw Cen MT" pitchFamily="2" charset="0"/>
              </a:defRPr>
            </a:lvl7pPr>
            <a:lvl8pPr marL="3200400" marR="0" indent="0" algn="l" defTabSz="457200">
              <a:lnSpc>
                <a:spcPct val="100000"/>
              </a:lnSpc>
              <a:spcBef>
                <a:spcPts val="0"/>
              </a:spcBef>
              <a:spcAft>
                <a:spcPts val="0"/>
              </a:spcAft>
              <a:buNone/>
              <a:tabLst/>
              <a:defRPr lang="en-us" sz="1800" b="0" i="0" u="none" strike="noStrike" kern="1" cap="none" spc="0" baseline="0">
                <a:solidFill>
                  <a:schemeClr val="tx1"/>
                </a:solidFill>
                <a:effectLst/>
                <a:latin typeface="Tw Cen MT" pitchFamily="2" charset="0"/>
                <a:ea typeface="Tw Cen MT" pitchFamily="2" charset="0"/>
                <a:cs typeface="Tw Cen MT" pitchFamily="2" charset="0"/>
              </a:defRPr>
            </a:lvl8pPr>
            <a:lvl9pPr marL="3657600" marR="0" indent="0" algn="l" defTabSz="457200">
              <a:lnSpc>
                <a:spcPct val="100000"/>
              </a:lnSpc>
              <a:spcBef>
                <a:spcPts val="0"/>
              </a:spcBef>
              <a:spcAft>
                <a:spcPts val="0"/>
              </a:spcAft>
              <a:buNone/>
              <a:tabLst/>
              <a:defRPr lang="en-us" sz="1800" b="0" i="0" u="none" strike="noStrike" kern="1" cap="none" spc="0" baseline="0">
                <a:solidFill>
                  <a:schemeClr val="tx1"/>
                </a:solidFill>
                <a:effectLst/>
                <a:latin typeface="Tw Cen MT" pitchFamily="2" charset="0"/>
                <a:ea typeface="Tw Cen MT" pitchFamily="2" charset="0"/>
                <a:cs typeface="Tw Cen MT" pitchFamily="2" charset="0"/>
              </a:defRPr>
            </a:lvl9pPr>
          </a:lstStyle>
          <a:p>
            <a:pPr algn="ctr">
              <a:defRPr lang="en-us"/>
            </a:pPr>
            <a:r>
              <a:rPr lang="en-gb" cap="none">
                <a:solidFill>
                  <a:srgbClr val="282800"/>
                </a:solidFill>
                <a:latin typeface="Buxton Sketch" pitchFamily="2" charset="0"/>
                <a:ea typeface="Tw Cen MT" pitchFamily="2" charset="0"/>
                <a:cs typeface="Tw Cen MT" pitchFamily="2" charset="0"/>
              </a:rPr>
              <a:t>www.thestemcell.net</a:t>
            </a:r>
          </a:p>
        </p:txBody>
      </p:sp>
      <p:pic>
        <p:nvPicPr>
          <p:cNvPr id="3" name="Picture 2">
            <a:extLst>
              <a:ext uri="{FF2B5EF4-FFF2-40B4-BE49-F238E27FC236}">
                <a16:creationId xmlns:a16="http://schemas.microsoft.com/office/drawing/2014/main" id="{73D42CCB-7F7B-BD5B-5AEC-D20319FD0E75}"/>
              </a:ext>
            </a:extLst>
          </p:cNvPr>
          <p:cNvPicPr>
            <a:picLocks noChangeAspect="1"/>
          </p:cNvPicPr>
          <p:nvPr/>
        </p:nvPicPr>
        <p:blipFill>
          <a:blip r:embed="rId3"/>
          <a:stretch>
            <a:fillRect/>
          </a:stretch>
        </p:blipFill>
        <p:spPr>
          <a:xfrm>
            <a:off x="9205120" y="983615"/>
            <a:ext cx="2690730" cy="849300"/>
          </a:xfrm>
          <a:prstGeom prst="rect">
            <a:avLst/>
          </a:prstGeom>
        </p:spPr>
      </p:pic>
      <p:sp>
        <p:nvSpPr>
          <p:cNvPr id="4" name="TextBox 3">
            <a:extLst>
              <a:ext uri="{FF2B5EF4-FFF2-40B4-BE49-F238E27FC236}">
                <a16:creationId xmlns:a16="http://schemas.microsoft.com/office/drawing/2014/main" id="{1E5149EB-BBDB-113A-B19D-0FE4C1ADF591}"/>
              </a:ext>
            </a:extLst>
          </p:cNvPr>
          <p:cNvSpPr txBox="1"/>
          <p:nvPr/>
        </p:nvSpPr>
        <p:spPr>
          <a:xfrm>
            <a:off x="955992" y="412730"/>
            <a:ext cx="3514381" cy="461665"/>
          </a:xfrm>
          <a:prstGeom prst="rect">
            <a:avLst/>
          </a:prstGeom>
          <a:noFill/>
        </p:spPr>
        <p:txBody>
          <a:bodyPr wrap="square" rtlCol="0">
            <a:spAutoFit/>
          </a:bodyPr>
          <a:lstStyle/>
          <a:p>
            <a:r>
              <a:rPr lang="en-GB" sz="2400" dirty="0">
                <a:solidFill>
                  <a:schemeClr val="tx2">
                    <a:lumMod val="10000"/>
                  </a:schemeClr>
                </a:solidFill>
                <a:latin typeface="Buxton Sketch" panose="03080500000500000004" pitchFamily="66" charset="0"/>
              </a:rPr>
              <a:t>The Quadratic Formula</a:t>
            </a:r>
          </a:p>
        </p:txBody>
      </p:sp>
      <p:graphicFrame>
        <p:nvGraphicFramePr>
          <p:cNvPr id="12" name="Table 12">
            <a:extLst>
              <a:ext uri="{FF2B5EF4-FFF2-40B4-BE49-F238E27FC236}">
                <a16:creationId xmlns:a16="http://schemas.microsoft.com/office/drawing/2014/main" id="{3C84F4B7-715A-13A3-F13C-8F8CD54FB7CB}"/>
              </a:ext>
            </a:extLst>
          </p:cNvPr>
          <p:cNvGraphicFramePr>
            <a:graphicFrameLocks noGrp="1"/>
          </p:cNvGraphicFramePr>
          <p:nvPr>
            <p:extLst>
              <p:ext uri="{D42A27DB-BD31-4B8C-83A1-F6EECF244321}">
                <p14:modId xmlns:p14="http://schemas.microsoft.com/office/powerpoint/2010/main" val="1676284434"/>
              </p:ext>
            </p:extLst>
          </p:nvPr>
        </p:nvGraphicFramePr>
        <p:xfrm>
          <a:off x="2070101" y="1759585"/>
          <a:ext cx="8127999" cy="2042160"/>
        </p:xfrm>
        <a:graphic>
          <a:graphicData uri="http://schemas.openxmlformats.org/drawingml/2006/table">
            <a:tbl>
              <a:tblPr firstRow="1" bandRow="1">
                <a:tableStyleId>{073A0DAA-6AF3-43AB-8588-CEC1D06C72B9}</a:tableStyleId>
              </a:tblPr>
              <a:tblGrid>
                <a:gridCol w="2709333">
                  <a:extLst>
                    <a:ext uri="{9D8B030D-6E8A-4147-A177-3AD203B41FA5}">
                      <a16:colId xmlns:a16="http://schemas.microsoft.com/office/drawing/2014/main" val="1780190100"/>
                    </a:ext>
                  </a:extLst>
                </a:gridCol>
                <a:gridCol w="2709333">
                  <a:extLst>
                    <a:ext uri="{9D8B030D-6E8A-4147-A177-3AD203B41FA5}">
                      <a16:colId xmlns:a16="http://schemas.microsoft.com/office/drawing/2014/main" val="1345638175"/>
                    </a:ext>
                  </a:extLst>
                </a:gridCol>
                <a:gridCol w="2709333">
                  <a:extLst>
                    <a:ext uri="{9D8B030D-6E8A-4147-A177-3AD203B41FA5}">
                      <a16:colId xmlns:a16="http://schemas.microsoft.com/office/drawing/2014/main" val="506061566"/>
                    </a:ext>
                  </a:extLst>
                </a:gridCol>
              </a:tblGrid>
              <a:tr h="1141523">
                <a:tc gridSpan="3">
                  <a:txBody>
                    <a:bodyPr/>
                    <a:lstStyle/>
                    <a:p>
                      <a:endParaRPr lang="en-GB" dirty="0"/>
                    </a:p>
                    <a:p>
                      <a:endParaRPr lang="en-GB" dirty="0"/>
                    </a:p>
                    <a:p>
                      <a:endParaRPr lang="en-GB" dirty="0"/>
                    </a:p>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3678354489"/>
                  </a:ext>
                </a:extLst>
              </a:tr>
              <a:tr h="409777">
                <a:tc>
                  <a:txBody>
                    <a:bodyPr/>
                    <a:lstStyle/>
                    <a:p>
                      <a:pPr algn="ctr"/>
                      <a:r>
                        <a:rPr lang="en-GB" sz="2200" dirty="0">
                          <a:solidFill>
                            <a:schemeClr val="accent2">
                              <a:lumMod val="75000"/>
                            </a:schemeClr>
                          </a:solidFill>
                          <a:latin typeface="Buxton Sketch" panose="03080500000500000004" pitchFamily="66" charset="0"/>
                        </a:rPr>
                        <a:t>a</a:t>
                      </a:r>
                    </a:p>
                  </a:txBody>
                  <a:tcPr anchor="ctr"/>
                </a:tc>
                <a:tc>
                  <a:txBody>
                    <a:bodyPr/>
                    <a:lstStyle/>
                    <a:p>
                      <a:pPr algn="ctr"/>
                      <a:r>
                        <a:rPr lang="en-GB" sz="2200" dirty="0">
                          <a:solidFill>
                            <a:schemeClr val="accent2">
                              <a:lumMod val="75000"/>
                            </a:schemeClr>
                          </a:solidFill>
                          <a:latin typeface="Buxton Sketch" panose="03080500000500000004" pitchFamily="66" charset="0"/>
                        </a:rPr>
                        <a:t>b</a:t>
                      </a:r>
                    </a:p>
                  </a:txBody>
                  <a:tcPr anchor="ctr"/>
                </a:tc>
                <a:tc>
                  <a:txBody>
                    <a:bodyPr/>
                    <a:lstStyle/>
                    <a:p>
                      <a:pPr algn="ctr"/>
                      <a:r>
                        <a:rPr lang="en-GB" sz="2200" dirty="0">
                          <a:solidFill>
                            <a:schemeClr val="accent2">
                              <a:lumMod val="75000"/>
                            </a:schemeClr>
                          </a:solidFill>
                          <a:latin typeface="Buxton Sketch" panose="03080500000500000004" pitchFamily="66" charset="0"/>
                        </a:rPr>
                        <a:t>c</a:t>
                      </a:r>
                    </a:p>
                  </a:txBody>
                  <a:tcPr anchor="ctr"/>
                </a:tc>
                <a:extLst>
                  <a:ext uri="{0D108BD9-81ED-4DB2-BD59-A6C34878D82A}">
                    <a16:rowId xmlns:a16="http://schemas.microsoft.com/office/drawing/2014/main" val="1871535169"/>
                  </a:ext>
                </a:extLst>
              </a:tr>
              <a:tr h="409777">
                <a:tc>
                  <a:txBody>
                    <a:bodyPr/>
                    <a:lstStyle/>
                    <a:p>
                      <a:pPr algn="ctr"/>
                      <a:r>
                        <a:rPr lang="en-GB" sz="2200" dirty="0">
                          <a:solidFill>
                            <a:schemeClr val="accent2">
                              <a:lumMod val="75000"/>
                            </a:schemeClr>
                          </a:solidFill>
                          <a:latin typeface="Buxton Sketch" panose="03080500000500000004" pitchFamily="66" charset="0"/>
                        </a:rPr>
                        <a:t>+2</a:t>
                      </a:r>
                    </a:p>
                  </a:txBody>
                  <a:tcPr anchor="ctr"/>
                </a:tc>
                <a:tc>
                  <a:txBody>
                    <a:bodyPr/>
                    <a:lstStyle/>
                    <a:p>
                      <a:pPr algn="ctr"/>
                      <a:r>
                        <a:rPr lang="en-GB" sz="2200" dirty="0">
                          <a:solidFill>
                            <a:schemeClr val="accent2">
                              <a:lumMod val="75000"/>
                            </a:schemeClr>
                          </a:solidFill>
                          <a:latin typeface="Buxton Sketch" panose="03080500000500000004" pitchFamily="66" charset="0"/>
                        </a:rPr>
                        <a:t>+1</a:t>
                      </a:r>
                    </a:p>
                  </a:txBody>
                  <a:tcPr anchor="ctr"/>
                </a:tc>
                <a:tc>
                  <a:txBody>
                    <a:bodyPr/>
                    <a:lstStyle/>
                    <a:p>
                      <a:pPr algn="ctr"/>
                      <a:r>
                        <a:rPr lang="en-GB" sz="2200" dirty="0">
                          <a:solidFill>
                            <a:schemeClr val="accent2">
                              <a:lumMod val="75000"/>
                            </a:schemeClr>
                          </a:solidFill>
                          <a:latin typeface="Buxton Sketch" panose="03080500000500000004" pitchFamily="66" charset="0"/>
                        </a:rPr>
                        <a:t>-28</a:t>
                      </a:r>
                    </a:p>
                  </a:txBody>
                  <a:tcPr anchor="ctr"/>
                </a:tc>
                <a:extLst>
                  <a:ext uri="{0D108BD9-81ED-4DB2-BD59-A6C34878D82A}">
                    <a16:rowId xmlns:a16="http://schemas.microsoft.com/office/drawing/2014/main" val="2416551003"/>
                  </a:ext>
                </a:extLst>
              </a:tr>
            </a:tbl>
          </a:graphicData>
        </a:graphic>
      </p:graphicFrame>
      <p:pic>
        <p:nvPicPr>
          <p:cNvPr id="13" name="Picture 12">
            <a:extLst>
              <a:ext uri="{FF2B5EF4-FFF2-40B4-BE49-F238E27FC236}">
                <a16:creationId xmlns:a16="http://schemas.microsoft.com/office/drawing/2014/main" id="{2C900382-7DE5-2B55-2A01-7FA067A68526}"/>
              </a:ext>
            </a:extLst>
          </p:cNvPr>
          <p:cNvPicPr>
            <a:picLocks noChangeAspect="1"/>
          </p:cNvPicPr>
          <p:nvPr/>
        </p:nvPicPr>
        <p:blipFill>
          <a:blip r:embed="rId4"/>
          <a:stretch>
            <a:fillRect/>
          </a:stretch>
        </p:blipFill>
        <p:spPr>
          <a:xfrm>
            <a:off x="4211453" y="1949542"/>
            <a:ext cx="4253751" cy="638625"/>
          </a:xfrm>
          <a:prstGeom prst="rect">
            <a:avLst/>
          </a:prstGeom>
        </p:spPr>
      </p:pic>
      <p:sp>
        <p:nvSpPr>
          <p:cNvPr id="14" name="SlideSubtitle1">
            <a:extLst>
              <a:ext uri="{FF2B5EF4-FFF2-40B4-BE49-F238E27FC236}">
                <a16:creationId xmlns:a16="http://schemas.microsoft.com/office/drawing/2014/main" id="{178B0697-704B-17D8-7B86-1AC62B662B89}"/>
              </a:ext>
            </a:extLst>
          </p:cNvPr>
          <p:cNvSpPr txBox="1">
            <a:spLocks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2grYxMAAAAlAAAAZAAAAA0AAAAAkAAAAEgAAACQAAAASAAAAAAAAAAA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QAsAAOgXAADAPwAAsCIAAAAAAAAmAAAACAAAAAEAAAAAAAAAMAAAABQAAAAAAAAAAAD//wAAAQAAAP//AAABAA=="/>
              </a:ext>
            </a:extLst>
          </p:cNvSpPr>
          <p:nvPr/>
        </p:nvSpPr>
        <p:spPr>
          <a:xfrm>
            <a:off x="2070101" y="3951922"/>
            <a:ext cx="8127999" cy="827088"/>
          </a:xfrm>
          <a:prstGeom prst="rect">
            <a:avLst/>
          </a:prstGeom>
          <a:noFill/>
          <a:ln>
            <a:noFill/>
          </a:ln>
          <a:effectLst/>
        </p:spPr>
        <p:txBody>
          <a:bodyPr vert="horz" wrap="square" lIns="91440" tIns="45720" rIns="91440" bIns="45720" numCol="1" spcCol="215900" anchor="t">
            <a:prstTxWarp prst="textNoShape">
              <a:avLst/>
            </a:prstTxWarp>
          </a:bodyPr>
          <a:lstStyle>
            <a:lvl1pPr marL="0" marR="0" indent="0" algn="ctr" defTabSz="449580">
              <a:lnSpc>
                <a:spcPct val="100000"/>
              </a:lnSpc>
              <a:spcBef>
                <a:spcPts val="0"/>
              </a:spcBef>
              <a:spcAft>
                <a:spcPts val="0"/>
              </a:spcAft>
              <a:buClrTx/>
              <a:buSzTx/>
              <a:buFontTx/>
              <a:buNone/>
              <a:tabLst/>
              <a:defRPr lang="en-us" sz="3200" b="0" i="0" u="none" strike="noStrike" kern="1" cap="none" spc="0" baseline="0">
                <a:solidFill>
                  <a:schemeClr val="tx1"/>
                </a:solidFill>
                <a:effectLst/>
                <a:latin typeface="Calibri" pitchFamily="2" charset="0"/>
                <a:ea typeface="SimSun" charset="0"/>
                <a:cs typeface="Times New Roman" pitchFamily="1" charset="0"/>
              </a:defRPr>
            </a:lvl1pPr>
            <a:lvl2pPr marL="457200" marR="0" indent="0" algn="ctr" defTabSz="449580">
              <a:lnSpc>
                <a:spcPct val="100000"/>
              </a:lnSpc>
              <a:spcBef>
                <a:spcPts val="0"/>
              </a:spcBef>
              <a:spcAft>
                <a:spcPts val="0"/>
              </a:spcAft>
              <a:buClrTx/>
              <a:buSzTx/>
              <a:buFontTx/>
              <a:buNone/>
              <a:tabLst/>
              <a:defRPr lang="en-us" sz="2800" b="0" i="0" u="none" strike="noStrike" kern="1" cap="none" spc="0" baseline="0">
                <a:solidFill>
                  <a:schemeClr val="tx1"/>
                </a:solidFill>
                <a:effectLst/>
                <a:latin typeface="Calibri" pitchFamily="2" charset="0"/>
                <a:ea typeface="SimSun" charset="0"/>
                <a:cs typeface="Times New Roman" pitchFamily="1" charset="0"/>
              </a:defRPr>
            </a:lvl2pPr>
            <a:lvl3pPr marL="914400" marR="0" indent="0" algn="ctr" defTabSz="449580">
              <a:lnSpc>
                <a:spcPct val="100000"/>
              </a:lnSpc>
              <a:spcBef>
                <a:spcPts val="0"/>
              </a:spcBef>
              <a:spcAft>
                <a:spcPts val="0"/>
              </a:spcAft>
              <a:buClrTx/>
              <a:buSzTx/>
              <a:buFontTx/>
              <a:buNone/>
              <a:tabLst/>
              <a:defRPr lang="en-us" sz="2400" b="0" i="0" u="none" strike="noStrike" kern="1" cap="none" spc="0" baseline="0">
                <a:solidFill>
                  <a:schemeClr val="tx1"/>
                </a:solidFill>
                <a:effectLst/>
                <a:latin typeface="Calibri" pitchFamily="2" charset="0"/>
                <a:ea typeface="SimSun" charset="0"/>
                <a:cs typeface="Times New Roman" pitchFamily="1" charset="0"/>
              </a:defRPr>
            </a:lvl3pPr>
            <a:lvl4pPr marL="1371600" marR="0" indent="0" algn="ctr" defTabSz="449580">
              <a:lnSpc>
                <a:spcPct val="100000"/>
              </a:lnSpc>
              <a:spcBef>
                <a:spcPts val="0"/>
              </a:spcBef>
              <a:spcAft>
                <a:spcPts val="0"/>
              </a:spcAft>
              <a:buClrTx/>
              <a:buSzTx/>
              <a:buFontTx/>
              <a:buNone/>
              <a:tabLst/>
              <a:defRPr lang="en-us" sz="2000" b="0" i="0" u="none" strike="noStrike" kern="1" cap="none" spc="0" baseline="0">
                <a:solidFill>
                  <a:schemeClr val="tx1"/>
                </a:solidFill>
                <a:effectLst/>
                <a:latin typeface="Calibri" pitchFamily="2" charset="0"/>
                <a:ea typeface="SimSun" charset="0"/>
                <a:cs typeface="Times New Roman" pitchFamily="1" charset="0"/>
              </a:defRPr>
            </a:lvl4pPr>
            <a:lvl5pPr marL="1828800" marR="0" indent="0" algn="ctr" defTabSz="449580">
              <a:lnSpc>
                <a:spcPct val="100000"/>
              </a:lnSpc>
              <a:spcBef>
                <a:spcPts val="0"/>
              </a:spcBef>
              <a:spcAft>
                <a:spcPts val="0"/>
              </a:spcAft>
              <a:buClrTx/>
              <a:buSzTx/>
              <a:buFontTx/>
              <a:buNone/>
              <a:tabLst/>
              <a:defRPr lang="en-us" sz="2000" b="0" i="0" u="none" strike="noStrike" kern="1" cap="none" spc="0" baseline="0">
                <a:solidFill>
                  <a:schemeClr val="tx1"/>
                </a:solidFill>
                <a:effectLst/>
                <a:latin typeface="Calibri" pitchFamily="2" charset="0"/>
                <a:ea typeface="SimSun" charset="0"/>
                <a:cs typeface="Times New Roman" pitchFamily="1" charset="0"/>
              </a:defRPr>
            </a:lvl5pPr>
            <a:lvl6pPr marL="2286000" marR="0" indent="0" algn="ctr" defTabSz="449580">
              <a:lnSpc>
                <a:spcPct val="100000"/>
              </a:lnSpc>
              <a:spcBef>
                <a:spcPts val="0"/>
              </a:spcBef>
              <a:spcAft>
                <a:spcPts val="0"/>
              </a:spcAft>
              <a:buClrTx/>
              <a:buSzTx/>
              <a:buFontTx/>
              <a:buNone/>
              <a:tabLst/>
              <a:defRPr lang="en-us" sz="2000" b="0" i="0" u="none" strike="noStrike" kern="1" cap="none" spc="0" baseline="0">
                <a:solidFill>
                  <a:schemeClr val="tx1"/>
                </a:solidFill>
                <a:effectLst/>
                <a:latin typeface="Calibri" pitchFamily="2" charset="0"/>
                <a:ea typeface="SimSun" charset="0"/>
                <a:cs typeface="Times New Roman" pitchFamily="1" charset="0"/>
              </a:defRPr>
            </a:lvl6pPr>
            <a:lvl7pPr marL="2743200" marR="0" indent="0" algn="ctr" defTabSz="449580">
              <a:lnSpc>
                <a:spcPct val="100000"/>
              </a:lnSpc>
              <a:spcBef>
                <a:spcPts val="0"/>
              </a:spcBef>
              <a:spcAft>
                <a:spcPts val="0"/>
              </a:spcAft>
              <a:buClrTx/>
              <a:buSzTx/>
              <a:buFontTx/>
              <a:buNone/>
              <a:tabLst/>
              <a:defRPr lang="en-us" sz="2000" b="0" i="0" u="none" strike="noStrike" kern="1" cap="none" spc="0" baseline="0">
                <a:solidFill>
                  <a:schemeClr val="tx1"/>
                </a:solidFill>
                <a:effectLst/>
                <a:latin typeface="Calibri" pitchFamily="2" charset="0"/>
                <a:ea typeface="SimSun" charset="0"/>
                <a:cs typeface="Times New Roman" pitchFamily="1" charset="0"/>
              </a:defRPr>
            </a:lvl7pPr>
            <a:lvl8pPr marL="3200400" marR="0" indent="0" algn="ctr" defTabSz="449580">
              <a:lnSpc>
                <a:spcPct val="100000"/>
              </a:lnSpc>
              <a:spcBef>
                <a:spcPts val="0"/>
              </a:spcBef>
              <a:spcAft>
                <a:spcPts val="0"/>
              </a:spcAft>
              <a:buClrTx/>
              <a:buSzTx/>
              <a:buFontTx/>
              <a:buNone/>
              <a:tabLst/>
              <a:defRPr lang="en-us" sz="2000" b="0" i="0" u="none" strike="noStrike" kern="1" cap="none" spc="0" baseline="0">
                <a:solidFill>
                  <a:schemeClr val="tx1"/>
                </a:solidFill>
                <a:effectLst/>
                <a:latin typeface="Calibri" pitchFamily="2" charset="0"/>
                <a:ea typeface="SimSun" charset="0"/>
                <a:cs typeface="Times New Roman" pitchFamily="1" charset="0"/>
              </a:defRPr>
            </a:lvl8pPr>
            <a:lvl9pPr marL="3657600" marR="0" indent="0" algn="ctr" defTabSz="449580">
              <a:lnSpc>
                <a:spcPct val="100000"/>
              </a:lnSpc>
              <a:spcBef>
                <a:spcPts val="0"/>
              </a:spcBef>
              <a:spcAft>
                <a:spcPts val="0"/>
              </a:spcAft>
              <a:buClrTx/>
              <a:buSzTx/>
              <a:buFontTx/>
              <a:buNone/>
              <a:tabLst/>
              <a:defRPr lang="en-us" sz="2000" b="0" i="0" u="none" strike="noStrike" kern="1" cap="none" spc="0" baseline="0">
                <a:solidFill>
                  <a:schemeClr val="tx1"/>
                </a:solidFill>
                <a:effectLst/>
                <a:latin typeface="Calibri" pitchFamily="2" charset="0"/>
                <a:ea typeface="SimSun" charset="0"/>
                <a:cs typeface="Times New Roman" pitchFamily="1" charset="0"/>
              </a:defRPr>
            </a:lvl9pPr>
          </a:lstStyle>
          <a:p>
            <a:pPr algn="l">
              <a:defRPr lang="en-us" cap="none">
                <a:solidFill>
                  <a:srgbClr val="000000"/>
                </a:solidFill>
                <a:latin typeface="Buxton Sketch" pitchFamily="2" charset="0"/>
                <a:ea typeface="Buxton Sketch" pitchFamily="2" charset="0"/>
                <a:cs typeface="Buxton Sketch" pitchFamily="2" charset="0"/>
              </a:defRPr>
            </a:pPr>
            <a:r>
              <a:rPr lang="en-GB" sz="2200" dirty="0">
                <a:solidFill>
                  <a:srgbClr val="000000"/>
                </a:solidFill>
                <a:latin typeface="Buxton Sketch" pitchFamily="2" charset="0"/>
                <a:ea typeface="Buxton Sketch" pitchFamily="2" charset="0"/>
                <a:cs typeface="Buxton Sketch" pitchFamily="2" charset="0"/>
              </a:rPr>
              <a:t>First of all, satisfy yourself that the values of a, b and c are in fact correct. Only at this point should you start ‘plugging in’.</a:t>
            </a:r>
          </a:p>
          <a:p>
            <a:pPr algn="l">
              <a:defRPr lang="en-us" cap="none">
                <a:solidFill>
                  <a:srgbClr val="000000"/>
                </a:solidFill>
                <a:latin typeface="Buxton Sketch" pitchFamily="2" charset="0"/>
                <a:ea typeface="Buxton Sketch" pitchFamily="2" charset="0"/>
                <a:cs typeface="Buxton Sketch" pitchFamily="2" charset="0"/>
              </a:defRPr>
            </a:pPr>
            <a:endParaRPr lang="en-GB" sz="2200" dirty="0">
              <a:solidFill>
                <a:srgbClr val="000000"/>
              </a:solidFill>
              <a:latin typeface="Buxton Sketch" pitchFamily="2" charset="0"/>
              <a:ea typeface="Buxton Sketch" pitchFamily="2" charset="0"/>
              <a:cs typeface="Buxton Sketch" pitchFamily="2" charset="0"/>
            </a:endParaRPr>
          </a:p>
          <a:p>
            <a:pPr algn="l">
              <a:defRPr lang="en-us" cap="none">
                <a:solidFill>
                  <a:srgbClr val="000000"/>
                </a:solidFill>
                <a:latin typeface="Buxton Sketch" pitchFamily="2" charset="0"/>
                <a:ea typeface="Buxton Sketch" pitchFamily="2" charset="0"/>
                <a:cs typeface="Buxton Sketch" pitchFamily="2" charset="0"/>
              </a:defRPr>
            </a:pPr>
            <a:r>
              <a:rPr lang="en-GB" sz="2200" dirty="0">
                <a:solidFill>
                  <a:srgbClr val="000000"/>
                </a:solidFill>
                <a:latin typeface="Buxton Sketch" pitchFamily="2" charset="0"/>
                <a:ea typeface="Buxton Sketch" pitchFamily="2" charset="0"/>
                <a:cs typeface="Buxton Sketch" pitchFamily="2" charset="0"/>
              </a:rPr>
              <a:t>On the next slide I will expand the formula to show you why there could be 2 solutions (roots).</a:t>
            </a:r>
          </a:p>
        </p:txBody>
      </p:sp>
    </p:spTree>
    <p:extLst>
      <p:ext uri="{BB962C8B-B14F-4D97-AF65-F5344CB8AC3E}">
        <p14:creationId xmlns:p14="http://schemas.microsoft.com/office/powerpoint/2010/main" val="13290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wipe(left)">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
                                            <p:txEl>
                                              <p:pRg st="2" end="2"/>
                                            </p:txEl>
                                          </p:spTgt>
                                        </p:tgtEl>
                                        <p:attrNameLst>
                                          <p:attrName>style.visibility</p:attrName>
                                        </p:attrNameLst>
                                      </p:cBhvr>
                                      <p:to>
                                        <p:strVal val="visible"/>
                                      </p:to>
                                    </p:set>
                                    <p:animEffect transition="in" filter="wipe(left)">
                                      <p:cBhvr>
                                        <p:cTn id="12" dur="500"/>
                                        <p:tgtEl>
                                          <p:spTgt spid="1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p:cNvSpPr>
            <a:extLst>
              <a:ext uri="smNativeData">
                <pr:smNativeData xmlns="smNativeData" xmlns:pr="smNativeData" xmlns:p15="http://schemas.microsoft.com/office/powerpoint/2012/main" xmlns:p14="http://schemas.microsoft.com/office/powerpoint/2010/main" xmlns:mc="http://schemas.openxmlformats.org/markup-compatibility/2006" val="SMDATA_16_+2grYxMAAAAlAAAAZAAAAA0AAAAAkAAAAEgAAACQAAAASAAAAAAAAAABAAAAAAAAAAEAAABQAAAAAAAAAAAA4D8AAAAAAADgPwAAAAAAAOA/AAAAAAAA4D8AAAAAAADgPwAAAAAAAOA/AAAAAAAA4D8AAAAAAADgPwAAAAAAAOA/AAAAAAAA4D8CAAAAjAAAAAEAAAAAAAAA//8AAACAgAgAAAAAAAAAAAAAAAAAAAAAAAAAAAAAAAAAAAAAeAAAAAEAAABAAAAAAAAAAAAAAABaAAAAAAAAAAAAAAAAAAAAAAAAAAAAAAAAAAAAAAAAAAAAAAAAAAAAAAAAAAAAAAAAAAAAAAAAAAAAAAAAAAAAAAAAAAAAAAAAAAAAFAAAADwAAAABAAAAAAAAAAAAAAAFAAAAAQAAACMAAAAjAAAAIwAAAB4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8AAACAgAEAAAAAAAAAAAAAAAAAAAAAAAAAAAAAAAAAAAAAAAAAAAAAAAB/f38AAFpYA8zMzADAwP8Af39/AAAAAAAAAAAAAAAAAAAAAAAAAAAAIQAAABgAAAAUAAAAVAIAALQBAAD9AwAAzCcAABAAAAAmAAAACAAAAP//////////MAAAABQAAAAAAAAAAAD//wAAAQAAAP//AAABAA=="/>
              </a:ext>
            </a:extLst>
          </p:cNvSpPr>
          <p:nvPr/>
        </p:nvSpPr>
        <p:spPr>
          <a:xfrm>
            <a:off x="378460" y="276860"/>
            <a:ext cx="269875" cy="6192520"/>
          </a:xfrm>
          <a:prstGeom prst="rect">
            <a:avLst/>
          </a:prstGeom>
          <a:solidFill>
            <a:srgbClr val="FFFF00"/>
          </a:solidFill>
          <a:ln w="3175" cap="flat" cmpd="sng" algn="ctr">
            <a:solidFill>
              <a:srgbClr val="000000"/>
            </a:solidFill>
            <a:prstDash val="solid"/>
            <a:headEnd type="none"/>
            <a:tailEnd type="none"/>
          </a:ln>
          <a:effectLst/>
        </p:spPr>
        <p:txBody>
          <a:bodyPr vert="horz" wrap="square" lIns="91440" tIns="45720" rIns="91440" bIns="45720" numCol="1" spcCol="215900" anchor="ctr"/>
          <a:lstStyle/>
          <a:p>
            <a:pPr algn="ctr">
              <a:defRPr lang="en-us" cap="none">
                <a:solidFill>
                  <a:srgbClr val="008080"/>
                </a:solidFill>
                <a:latin typeface="Calibri" pitchFamily="2" charset="0"/>
                <a:ea typeface="Tw Cen MT" pitchFamily="2" charset="0"/>
                <a:cs typeface="Tw Cen MT" pitchFamily="2" charset="0"/>
              </a:defRPr>
            </a:pPr>
            <a:endParaRPr lang="en-gb" cap="none"/>
          </a:p>
        </p:txBody>
      </p:sp>
      <p:sp>
        <p:nvSpPr>
          <p:cNvPr id="5" name="AutoShape1"/>
          <p:cNvSpPr>
            <a:extLst>
              <a:ext uri="smNativeData">
                <pr:smNativeData xmlns="smNativeData" xmlns:pr="smNativeData" xmlns:p15="http://schemas.microsoft.com/office/powerpoint/2012/main" xmlns:p14="http://schemas.microsoft.com/office/powerpoint/2010/main" xmlns:mc="http://schemas.openxmlformats.org/markup-compatibility/2006" val="SMDATA_16_+2grYxMAAAAlAAAAZQAAAA0AAAAAkAAAAEgAAACQAAAASAAAAAAAAAABAAAAAAAAAAEAAABQAAAAhbacS3FV1T8AAAAAAADwv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BAAAAAAAAAAwMDAA8AAAAAQAAACMAAAAjAAAAIwAAAB4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P8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GRiBQCAgAEAAAAAAAAAAAAAAAAAAAAAAAAAAAAAAAAAAAAAAAAAAAwMDAB/f38AAFpYA8zMzADAwP8Af39/AAAAAAAAAAAAAAAAAAAAAAAAAAAAIQAAABgAAAAUAAAAFygAAJcAAACFSgAAYQUAABAAAAAmAAAACAAAAP//////////MAAAABQAAAAAAAAAewP//4X8AAD/GP//AecAAA=="/>
              </a:ext>
            </a:extLst>
          </p:cNvSpPr>
          <p:nvPr/>
        </p:nvSpPr>
        <p:spPr>
          <a:xfrm>
            <a:off x="6517005" y="95885"/>
            <a:ext cx="5596890" cy="778510"/>
          </a:xfrm>
          <a:prstGeom prst="roundRect">
            <a:avLst>
              <a:gd name="adj" fmla="val 16667"/>
            </a:avLst>
          </a:prstGeom>
          <a:noFill/>
          <a:ln w="38100" cap="flat" cmpd="sng" algn="ctr">
            <a:solidFill>
              <a:srgbClr val="0C0C0C"/>
            </a:solidFill>
            <a:prstDash val="solid"/>
            <a:headEnd type="none"/>
            <a:tailEnd type="none"/>
          </a:ln>
          <a:effectLst/>
        </p:spPr>
        <p:txBody>
          <a:bodyPr vert="horz" wrap="square" lIns="91440" tIns="45720" rIns="91440" bIns="45720" numCol="1" spcCol="215900" anchor="ctr"/>
          <a:lstStyle/>
          <a:p>
            <a:pPr algn="ctr">
              <a:defRPr lang="en-us" cap="none">
                <a:solidFill>
                  <a:srgbClr val="000000"/>
                </a:solidFill>
              </a:defRPr>
            </a:pPr>
            <a:endParaRPr lang="en-gb" cap="none"/>
          </a:p>
        </p:txBody>
      </p:sp>
      <p:sp>
        <p:nvSpPr>
          <p:cNvPr id="6" name="SlideSubtitle2"/>
          <p:cNvSpPr>
            <a:extLst>
              <a:ext uri="smNativeData">
                <pr:smNativeData xmlns="smNativeData" xmlns:pr="smNativeData" xmlns:p15="http://schemas.microsoft.com/office/powerpoint/2012/main" xmlns:p14="http://schemas.microsoft.com/office/powerpoint/2010/main" xmlns:mc="http://schemas.openxmlformats.org/markup-compatibility/2006" val="SMDATA_16_+2grYxMAAAAlAAAAZAAAAA0AAAAAkAAAAEgAAACQAAAASAAAAAAAAAAA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AAAAAE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GRiBQCAgAEAAAAAAAAAAAAAAAAAAAAAAAAAAAAAAAAAAAAAAAAAAP///wJ/f38AAFpYA8zMzADAwP8Af39/AAAAAAAAAAAAAAAAAAAAAAAAAAAAIQAAABgAAAAUAAAAAAAAAGcnAADDCwAAMCoAABAAAAAmAAAACAAAAP//////////MAAAABQAAAAAAAAAAAD//wAAAQAAAP//AAABAA=="/>
              </a:ext>
            </a:extLst>
          </p:cNvSpPr>
          <p:nvPr/>
        </p:nvSpPr>
        <p:spPr>
          <a:xfrm>
            <a:off x="0" y="6405245"/>
            <a:ext cx="1911985" cy="452755"/>
          </a:xfrm>
          <a:prstGeom prst="rect">
            <a:avLst/>
          </a:prstGeom>
          <a:noFill/>
          <a:ln>
            <a:noFill/>
          </a:ln>
          <a:effectLst/>
        </p:spPr>
        <p:txBody>
          <a:bodyPr vert="horz" wrap="square" lIns="91440" tIns="45720" rIns="91440" bIns="45720" numCol="1" spcCol="215900" anchor="t"/>
          <a:lstStyle/>
          <a:p>
            <a:pPr algn="ctr" defTabSz="914400">
              <a:lnSpc>
                <a:spcPct val="110000"/>
              </a:lnSpc>
              <a:spcBef>
                <a:spcPts val="920"/>
              </a:spcBef>
              <a:buNone/>
              <a:tabLst/>
              <a:defRPr lang="en-us" sz="2025" cap="all">
                <a:solidFill>
                  <a:srgbClr val="000000"/>
                </a:solidFill>
                <a:latin typeface="Buxton Sketch" pitchFamily="2" charset="0"/>
                <a:ea typeface="Tw Cen MT" pitchFamily="2" charset="0"/>
                <a:cs typeface="Tw Cen MT" pitchFamily="2" charset="0"/>
              </a:defRPr>
            </a:pPr>
            <a:r>
              <a:t>The STEM Cell</a:t>
            </a:r>
          </a:p>
        </p:txBody>
      </p:sp>
      <p:pic>
        <p:nvPicPr>
          <p:cNvPr id="7" name="Picture1"/>
          <p:cNvPicPr>
            <a:picLocks noChangeAspect="1"/>
            <a:extLst>
              <a:ext uri="smNativeData">
                <pr:smNativeData xmlns="smNativeData" xmlns:pr="smNativeData" xmlns:p15="http://schemas.microsoft.com/office/powerpoint/2012/main" xmlns:p14="http://schemas.microsoft.com/office/powerpoint/2010/main" xmlns:mc="http://schemas.openxmlformats.org/markup-compatibility/2006" val="SMDATA_18_+2grYxMAAAAlAAAAEQAAAC0AAAAAkAAAAEgAAACQAAAASAAAAAAAAAAA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QAAAAAAAAACAAAAAAAAAAEAAAAAAAAAPAAAANb///8qAAAAZAAAAGQAAAAAAAAAy8vLADwAAADW////KgAAAGQAAABkAAAAAAAAAAcAAAA4AAAAAAAAAAAAAAAAAAAA////AAAAAAAAAAAAAAAAAAAAAAAAAAAAAAAAAAAAAABkAAAAZAAAAAAAAAAjAAAABAAAAGQAAAAXAAAAFAAAAAAAAAAAAAAA/38AAP9/AAAAAAAACQAAAAQAAAAAAAAAHgAAAGgAAAAAAAAAAAAAAAAAAAAAAAAAAAAAABAnAAAQJwAAAAAAAAAAAAAAAAAAAAAAAAAAAAAAAAAAAAAAAAAAAABQAAAAAAAAAMDA/wAAAAAAAAAAAAAAAAAAAAAAZAAAAAAAAAB/f38ACgAAACIAAAAYAAAAAAAAAAAAAAAAAAAAAAAAAAAAAAAAAAAAJAAAACQAAAAAAAAABwAAAAAAAAAAAAAAAAAAAAAAAAAAAAAAAAAAAH9/fwAlAAAAWAAAAAAAAAAAAAAAAAAAAAAAAAAAAAAAAAAAAAAAAAAAAAAAAAAAAAAAAAAAAAAAPwAAAAAAAACghgEAAAAAAAAAAAAAAAAADAAAAAEAAAAAAAAAAAAAAAAAAAAfAAAAVAAAAABkYgUAgIABAAAAAAAAAAAAAAAAAAAAAAAAAAAAAAAAAAAAAAAAAAD///8Cf39/AAAAAADLy8sAwMD/AH9/fwAAAAAAAAAAAAAAAAD///8AAAAAACEAAAAYAAAAFAAAAEkDAAAvIAAAIAoAAGcnAAAQAAAAJgAAAAgAAAD//////////zAAAAAUAAAAAAAAAAAA//8AAAEAAAD//wAAAQA="/>
              </a:ext>
            </a:extLst>
          </p:cNvPicPr>
          <p:nvPr/>
        </p:nvPicPr>
        <p:blipFill>
          <a:blip r:embed="rId2"/>
          <a:stretch>
            <a:fillRect/>
          </a:stretch>
        </p:blipFill>
        <p:spPr>
          <a:xfrm>
            <a:off x="534035" y="5231765"/>
            <a:ext cx="1111885" cy="1173480"/>
          </a:xfrm>
          <a:prstGeom prst="rect">
            <a:avLst/>
          </a:prstGeom>
          <a:noFill/>
          <a:ln>
            <a:noFill/>
          </a:ln>
          <a:effectLst>
            <a:outerShdw blurRad="50800" dist="37717" dir="8100000" algn="tr">
              <a:srgbClr val="000000">
                <a:alpha val="40000"/>
              </a:srgbClr>
            </a:outerShdw>
          </a:effectLst>
        </p:spPr>
      </p:pic>
      <p:sp>
        <p:nvSpPr>
          <p:cNvPr id="8" name="DateTimeArea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2grYxMAAAAlAAAAZAAAAA0AAAAAkAAAAEgAAACQAAAASAAAAAAAAAAB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LSkAAAAAAAC1SQAAdgUAABAAAAAmAAAACAAAAAEAAAAAAAAAMAAAABQAAAAAAAAAAAD//wAAAQAAAP//AAABAA=="/>
              </a:ext>
            </a:extLst>
          </p:cNvSpPr>
          <p:nvPr>
            <p:ph type="dt" sz="quarter" idx="10"/>
          </p:nvPr>
        </p:nvSpPr>
        <p:spPr>
          <a:xfrm>
            <a:off x="6693535" y="0"/>
            <a:ext cx="5288280" cy="887730"/>
          </a:xfrm>
        </p:spPr>
        <p:txBody>
          <a:bodyPr/>
          <a:lstStyle/>
          <a:p>
            <a:pPr algn="ctr">
              <a:defRPr lang="en-us" sz="3600" cap="none">
                <a:solidFill>
                  <a:srgbClr val="000000"/>
                </a:solidFill>
                <a:latin typeface="Buxton Sketch" pitchFamily="2" charset="0"/>
                <a:ea typeface="Buxton Sketch" pitchFamily="2" charset="0"/>
                <a:cs typeface="Buxton Sketch" pitchFamily="2" charset="0"/>
              </a:defRPr>
            </a:pPr>
            <a:fld id="{3F609BB5-FBD2-356D-9CD8-0D38D5966A58}" type="datetime2">
              <a:rPr lang="en-us" sz="3200" cap="none"/>
              <a:t>Saturday, September 24, 2022</a:t>
            </a:fld>
            <a:endParaRPr lang="en-us" sz="3200" cap="none"/>
          </a:p>
        </p:txBody>
      </p:sp>
      <p:sp>
        <p:nvSpPr>
          <p:cNvPr id="9" name="TextBox 8"/>
          <p:cNvSpPr>
            <a:extLst>
              <a:ext uri="smNativeData">
                <pr:smNativeData xmlns="smNativeData" xmlns:pr="smNativeData" xmlns:p15="http://schemas.microsoft.com/office/powerpoint/2012/main" xmlns:p14="http://schemas.microsoft.com/office/powerpoint/2010/main" xmlns:mc="http://schemas.openxmlformats.org/markup-compatibility/2006" val="SMDATA_16_+2grYxMAAAAlAAAAZAAAAE0AAAAAkAAAAEgAAACQAAAASAAAAAAAAAAA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GRiBQCAgAEAAAAAAAAAAAAAAAAAAAAAAAAAAAAAAAAAAAAAAAAAAAAAAAB/f38AAFpYA8zMzADAwP8Af39/AAAAAAAAAAAAAAAAAAAAAAAAAAAAIQAAABgAAAAUAAAAvD4AANsnAAAASwAAICoAABAgAAAmAAAACAAAAP//////////MAAAABQAAAAAAAAAAAD//wAAAQAAAP//AAABAA=="/>
              </a:ext>
            </a:extLst>
          </p:cNvSpPr>
          <p:nvPr/>
        </p:nvSpPr>
        <p:spPr>
          <a:xfrm>
            <a:off x="10198100" y="6478905"/>
            <a:ext cx="1993900" cy="368935"/>
          </a:xfrm>
          <a:prstGeom prst="rect">
            <a:avLst/>
          </a:prstGeom>
          <a:noFill/>
          <a:ln>
            <a:noFill/>
          </a:ln>
          <a:effectLst/>
        </p:spPr>
        <p:txBody>
          <a:bodyPr vert="horz" wrap="square" lIns="91440" tIns="45720" rIns="91440" bIns="45720" numCol="1" spcCol="215900" anchor="t"/>
          <a:lstStyle>
            <a:lvl1pPr marL="0" marR="0" indent="0" algn="l" defTabSz="457200">
              <a:lnSpc>
                <a:spcPct val="100000"/>
              </a:lnSpc>
              <a:spcBef>
                <a:spcPts val="0"/>
              </a:spcBef>
              <a:spcAft>
                <a:spcPts val="0"/>
              </a:spcAft>
              <a:buNone/>
              <a:tabLst/>
              <a:defRPr lang="en-us" sz="1800" b="0" i="0" u="none" strike="noStrike" kern="1" cap="none" spc="0" baseline="0">
                <a:solidFill>
                  <a:schemeClr val="tx1"/>
                </a:solidFill>
                <a:effectLst/>
                <a:latin typeface="Tw Cen MT" pitchFamily="2" charset="0"/>
                <a:ea typeface="Tw Cen MT" pitchFamily="2" charset="0"/>
                <a:cs typeface="Tw Cen MT" pitchFamily="2" charset="0"/>
              </a:defRPr>
            </a:lvl1pPr>
            <a:lvl2pPr marL="457200" marR="0" indent="0" algn="l" defTabSz="457200">
              <a:lnSpc>
                <a:spcPct val="100000"/>
              </a:lnSpc>
              <a:spcBef>
                <a:spcPts val="0"/>
              </a:spcBef>
              <a:spcAft>
                <a:spcPts val="0"/>
              </a:spcAft>
              <a:buNone/>
              <a:tabLst/>
              <a:defRPr lang="en-us" sz="1800" b="0" i="0" u="none" strike="noStrike" kern="1" cap="none" spc="0" baseline="0">
                <a:solidFill>
                  <a:schemeClr val="tx1"/>
                </a:solidFill>
                <a:effectLst/>
                <a:latin typeface="Tw Cen MT" pitchFamily="2" charset="0"/>
                <a:ea typeface="Tw Cen MT" pitchFamily="2" charset="0"/>
                <a:cs typeface="Tw Cen MT" pitchFamily="2" charset="0"/>
              </a:defRPr>
            </a:lvl2pPr>
            <a:lvl3pPr marL="914400" marR="0" indent="0" algn="l" defTabSz="457200">
              <a:lnSpc>
                <a:spcPct val="100000"/>
              </a:lnSpc>
              <a:spcBef>
                <a:spcPts val="0"/>
              </a:spcBef>
              <a:spcAft>
                <a:spcPts val="0"/>
              </a:spcAft>
              <a:buNone/>
              <a:tabLst/>
              <a:defRPr lang="en-us" sz="1800" b="0" i="0" u="none" strike="noStrike" kern="1" cap="none" spc="0" baseline="0">
                <a:solidFill>
                  <a:schemeClr val="tx1"/>
                </a:solidFill>
                <a:effectLst/>
                <a:latin typeface="Tw Cen MT" pitchFamily="2" charset="0"/>
                <a:ea typeface="Tw Cen MT" pitchFamily="2" charset="0"/>
                <a:cs typeface="Tw Cen MT" pitchFamily="2" charset="0"/>
              </a:defRPr>
            </a:lvl3pPr>
            <a:lvl4pPr marL="1371600" marR="0" indent="0" algn="l" defTabSz="457200">
              <a:lnSpc>
                <a:spcPct val="100000"/>
              </a:lnSpc>
              <a:spcBef>
                <a:spcPts val="0"/>
              </a:spcBef>
              <a:spcAft>
                <a:spcPts val="0"/>
              </a:spcAft>
              <a:buNone/>
              <a:tabLst/>
              <a:defRPr lang="en-us" sz="1800" b="0" i="0" u="none" strike="noStrike" kern="1" cap="none" spc="0" baseline="0">
                <a:solidFill>
                  <a:schemeClr val="tx1"/>
                </a:solidFill>
                <a:effectLst/>
                <a:latin typeface="Tw Cen MT" pitchFamily="2" charset="0"/>
                <a:ea typeface="Tw Cen MT" pitchFamily="2" charset="0"/>
                <a:cs typeface="Tw Cen MT" pitchFamily="2" charset="0"/>
              </a:defRPr>
            </a:lvl4pPr>
            <a:lvl5pPr marL="1828800" marR="0" indent="0" algn="l" defTabSz="457200">
              <a:lnSpc>
                <a:spcPct val="100000"/>
              </a:lnSpc>
              <a:spcBef>
                <a:spcPts val="0"/>
              </a:spcBef>
              <a:spcAft>
                <a:spcPts val="0"/>
              </a:spcAft>
              <a:buNone/>
              <a:tabLst/>
              <a:defRPr lang="en-us" sz="1800" b="0" i="0" u="none" strike="noStrike" kern="1" cap="none" spc="0" baseline="0">
                <a:solidFill>
                  <a:schemeClr val="tx1"/>
                </a:solidFill>
                <a:effectLst/>
                <a:latin typeface="Tw Cen MT" pitchFamily="2" charset="0"/>
                <a:ea typeface="Tw Cen MT" pitchFamily="2" charset="0"/>
                <a:cs typeface="Tw Cen MT" pitchFamily="2" charset="0"/>
              </a:defRPr>
            </a:lvl5pPr>
            <a:lvl6pPr marL="2286000" marR="0" indent="0" algn="l" defTabSz="457200">
              <a:lnSpc>
                <a:spcPct val="100000"/>
              </a:lnSpc>
              <a:spcBef>
                <a:spcPts val="0"/>
              </a:spcBef>
              <a:spcAft>
                <a:spcPts val="0"/>
              </a:spcAft>
              <a:buNone/>
              <a:tabLst/>
              <a:defRPr lang="en-us" sz="1800" b="0" i="0" u="none" strike="noStrike" kern="1" cap="none" spc="0" baseline="0">
                <a:solidFill>
                  <a:schemeClr val="tx1"/>
                </a:solidFill>
                <a:effectLst/>
                <a:latin typeface="Tw Cen MT" pitchFamily="2" charset="0"/>
                <a:ea typeface="Tw Cen MT" pitchFamily="2" charset="0"/>
                <a:cs typeface="Tw Cen MT" pitchFamily="2" charset="0"/>
              </a:defRPr>
            </a:lvl6pPr>
            <a:lvl7pPr marL="2743200" marR="0" indent="0" algn="l" defTabSz="457200">
              <a:lnSpc>
                <a:spcPct val="100000"/>
              </a:lnSpc>
              <a:spcBef>
                <a:spcPts val="0"/>
              </a:spcBef>
              <a:spcAft>
                <a:spcPts val="0"/>
              </a:spcAft>
              <a:buNone/>
              <a:tabLst/>
              <a:defRPr lang="en-us" sz="1800" b="0" i="0" u="none" strike="noStrike" kern="1" cap="none" spc="0" baseline="0">
                <a:solidFill>
                  <a:schemeClr val="tx1"/>
                </a:solidFill>
                <a:effectLst/>
                <a:latin typeface="Tw Cen MT" pitchFamily="2" charset="0"/>
                <a:ea typeface="Tw Cen MT" pitchFamily="2" charset="0"/>
                <a:cs typeface="Tw Cen MT" pitchFamily="2" charset="0"/>
              </a:defRPr>
            </a:lvl7pPr>
            <a:lvl8pPr marL="3200400" marR="0" indent="0" algn="l" defTabSz="457200">
              <a:lnSpc>
                <a:spcPct val="100000"/>
              </a:lnSpc>
              <a:spcBef>
                <a:spcPts val="0"/>
              </a:spcBef>
              <a:spcAft>
                <a:spcPts val="0"/>
              </a:spcAft>
              <a:buNone/>
              <a:tabLst/>
              <a:defRPr lang="en-us" sz="1800" b="0" i="0" u="none" strike="noStrike" kern="1" cap="none" spc="0" baseline="0">
                <a:solidFill>
                  <a:schemeClr val="tx1"/>
                </a:solidFill>
                <a:effectLst/>
                <a:latin typeface="Tw Cen MT" pitchFamily="2" charset="0"/>
                <a:ea typeface="Tw Cen MT" pitchFamily="2" charset="0"/>
                <a:cs typeface="Tw Cen MT" pitchFamily="2" charset="0"/>
              </a:defRPr>
            </a:lvl8pPr>
            <a:lvl9pPr marL="3657600" marR="0" indent="0" algn="l" defTabSz="457200">
              <a:lnSpc>
                <a:spcPct val="100000"/>
              </a:lnSpc>
              <a:spcBef>
                <a:spcPts val="0"/>
              </a:spcBef>
              <a:spcAft>
                <a:spcPts val="0"/>
              </a:spcAft>
              <a:buNone/>
              <a:tabLst/>
              <a:defRPr lang="en-us" sz="1800" b="0" i="0" u="none" strike="noStrike" kern="1" cap="none" spc="0" baseline="0">
                <a:solidFill>
                  <a:schemeClr val="tx1"/>
                </a:solidFill>
                <a:effectLst/>
                <a:latin typeface="Tw Cen MT" pitchFamily="2" charset="0"/>
                <a:ea typeface="Tw Cen MT" pitchFamily="2" charset="0"/>
                <a:cs typeface="Tw Cen MT" pitchFamily="2" charset="0"/>
              </a:defRPr>
            </a:lvl9pPr>
          </a:lstStyle>
          <a:p>
            <a:pPr algn="ctr">
              <a:defRPr lang="en-us"/>
            </a:pPr>
            <a:r>
              <a:rPr lang="en-gb" cap="none">
                <a:solidFill>
                  <a:srgbClr val="282800"/>
                </a:solidFill>
                <a:latin typeface="Buxton Sketch" pitchFamily="2" charset="0"/>
                <a:ea typeface="Tw Cen MT" pitchFamily="2" charset="0"/>
                <a:cs typeface="Tw Cen MT" pitchFamily="2" charset="0"/>
              </a:rPr>
              <a:t>www.thestemcell.net</a:t>
            </a:r>
          </a:p>
        </p:txBody>
      </p:sp>
      <p:pic>
        <p:nvPicPr>
          <p:cNvPr id="4" name="Picture 3">
            <a:extLst>
              <a:ext uri="{FF2B5EF4-FFF2-40B4-BE49-F238E27FC236}">
                <a16:creationId xmlns:a16="http://schemas.microsoft.com/office/drawing/2014/main" id="{9CEF534A-4531-A2EA-4480-E06C5F49B784}"/>
              </a:ext>
            </a:extLst>
          </p:cNvPr>
          <p:cNvPicPr>
            <a:picLocks noChangeAspect="1"/>
          </p:cNvPicPr>
          <p:nvPr/>
        </p:nvPicPr>
        <p:blipFill>
          <a:blip r:embed="rId3"/>
          <a:stretch>
            <a:fillRect/>
          </a:stretch>
        </p:blipFill>
        <p:spPr>
          <a:xfrm>
            <a:off x="993177" y="1317218"/>
            <a:ext cx="10770160" cy="1012908"/>
          </a:xfrm>
          <a:prstGeom prst="rect">
            <a:avLst/>
          </a:prstGeom>
        </p:spPr>
      </p:pic>
      <p:sp>
        <p:nvSpPr>
          <p:cNvPr id="10" name="TextBox 9">
            <a:extLst>
              <a:ext uri="{FF2B5EF4-FFF2-40B4-BE49-F238E27FC236}">
                <a16:creationId xmlns:a16="http://schemas.microsoft.com/office/drawing/2014/main" id="{6FC61CE1-15E2-A446-CBD6-634880125D58}"/>
              </a:ext>
            </a:extLst>
          </p:cNvPr>
          <p:cNvSpPr txBox="1"/>
          <p:nvPr/>
        </p:nvSpPr>
        <p:spPr>
          <a:xfrm>
            <a:off x="955992" y="412730"/>
            <a:ext cx="3514381" cy="461665"/>
          </a:xfrm>
          <a:prstGeom prst="rect">
            <a:avLst/>
          </a:prstGeom>
          <a:noFill/>
        </p:spPr>
        <p:txBody>
          <a:bodyPr wrap="square" rtlCol="0">
            <a:spAutoFit/>
          </a:bodyPr>
          <a:lstStyle/>
          <a:p>
            <a:r>
              <a:rPr lang="en-GB" sz="2400" dirty="0">
                <a:solidFill>
                  <a:schemeClr val="tx2">
                    <a:lumMod val="10000"/>
                  </a:schemeClr>
                </a:solidFill>
                <a:latin typeface="Buxton Sketch" panose="03080500000500000004" pitchFamily="66" charset="0"/>
              </a:rPr>
              <a:t>The Quadratic Formula</a:t>
            </a:r>
          </a:p>
        </p:txBody>
      </p:sp>
      <p:sp>
        <p:nvSpPr>
          <p:cNvPr id="11" name="SlideSubtitle1">
            <a:extLst>
              <a:ext uri="{FF2B5EF4-FFF2-40B4-BE49-F238E27FC236}">
                <a16:creationId xmlns:a16="http://schemas.microsoft.com/office/drawing/2014/main" id="{FBC831DA-02C6-CC98-5F12-6F9C1660D054}"/>
              </a:ext>
            </a:extLst>
          </p:cNvPr>
          <p:cNvSpPr txBox="1">
            <a:spLocks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2grYxMAAAAlAAAAZAAAAA0AAAAAkAAAAEgAAACQAAAASAAAAAAAAAAA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QAsAAOgXAADAPwAAsCIAAAAAAAAmAAAACAAAAAEAAAAAAAAAMAAAABQAAAAAAAAAAAD//wAAAQAAAP//AAABAA=="/>
              </a:ext>
            </a:extLst>
          </p:cNvSpPr>
          <p:nvPr/>
        </p:nvSpPr>
        <p:spPr>
          <a:xfrm>
            <a:off x="861412" y="2676518"/>
            <a:ext cx="10952128" cy="827088"/>
          </a:xfrm>
          <a:prstGeom prst="rect">
            <a:avLst/>
          </a:prstGeom>
          <a:noFill/>
          <a:ln>
            <a:noFill/>
          </a:ln>
          <a:effectLst/>
        </p:spPr>
        <p:txBody>
          <a:bodyPr vert="horz" wrap="square" lIns="91440" tIns="45720" rIns="91440" bIns="45720" numCol="1" spcCol="215900" anchor="t">
            <a:prstTxWarp prst="textNoShape">
              <a:avLst/>
            </a:prstTxWarp>
          </a:bodyPr>
          <a:lstStyle>
            <a:lvl1pPr marL="0" marR="0" indent="0" algn="ctr" defTabSz="449580">
              <a:lnSpc>
                <a:spcPct val="100000"/>
              </a:lnSpc>
              <a:spcBef>
                <a:spcPts val="0"/>
              </a:spcBef>
              <a:spcAft>
                <a:spcPts val="0"/>
              </a:spcAft>
              <a:buClrTx/>
              <a:buSzTx/>
              <a:buFontTx/>
              <a:buNone/>
              <a:tabLst/>
              <a:defRPr lang="en-us" sz="3200" b="0" i="0" u="none" strike="noStrike" kern="1" cap="none" spc="0" baseline="0">
                <a:solidFill>
                  <a:schemeClr val="tx1"/>
                </a:solidFill>
                <a:effectLst/>
                <a:latin typeface="Calibri" pitchFamily="2" charset="0"/>
                <a:ea typeface="SimSun" charset="0"/>
                <a:cs typeface="Times New Roman" pitchFamily="1" charset="0"/>
              </a:defRPr>
            </a:lvl1pPr>
            <a:lvl2pPr marL="457200" marR="0" indent="0" algn="ctr" defTabSz="449580">
              <a:lnSpc>
                <a:spcPct val="100000"/>
              </a:lnSpc>
              <a:spcBef>
                <a:spcPts val="0"/>
              </a:spcBef>
              <a:spcAft>
                <a:spcPts val="0"/>
              </a:spcAft>
              <a:buClrTx/>
              <a:buSzTx/>
              <a:buFontTx/>
              <a:buNone/>
              <a:tabLst/>
              <a:defRPr lang="en-us" sz="2800" b="0" i="0" u="none" strike="noStrike" kern="1" cap="none" spc="0" baseline="0">
                <a:solidFill>
                  <a:schemeClr val="tx1"/>
                </a:solidFill>
                <a:effectLst/>
                <a:latin typeface="Calibri" pitchFamily="2" charset="0"/>
                <a:ea typeface="SimSun" charset="0"/>
                <a:cs typeface="Times New Roman" pitchFamily="1" charset="0"/>
              </a:defRPr>
            </a:lvl2pPr>
            <a:lvl3pPr marL="914400" marR="0" indent="0" algn="ctr" defTabSz="449580">
              <a:lnSpc>
                <a:spcPct val="100000"/>
              </a:lnSpc>
              <a:spcBef>
                <a:spcPts val="0"/>
              </a:spcBef>
              <a:spcAft>
                <a:spcPts val="0"/>
              </a:spcAft>
              <a:buClrTx/>
              <a:buSzTx/>
              <a:buFontTx/>
              <a:buNone/>
              <a:tabLst/>
              <a:defRPr lang="en-us" sz="2400" b="0" i="0" u="none" strike="noStrike" kern="1" cap="none" spc="0" baseline="0">
                <a:solidFill>
                  <a:schemeClr val="tx1"/>
                </a:solidFill>
                <a:effectLst/>
                <a:latin typeface="Calibri" pitchFamily="2" charset="0"/>
                <a:ea typeface="SimSun" charset="0"/>
                <a:cs typeface="Times New Roman" pitchFamily="1" charset="0"/>
              </a:defRPr>
            </a:lvl3pPr>
            <a:lvl4pPr marL="1371600" marR="0" indent="0" algn="ctr" defTabSz="449580">
              <a:lnSpc>
                <a:spcPct val="100000"/>
              </a:lnSpc>
              <a:spcBef>
                <a:spcPts val="0"/>
              </a:spcBef>
              <a:spcAft>
                <a:spcPts val="0"/>
              </a:spcAft>
              <a:buClrTx/>
              <a:buSzTx/>
              <a:buFontTx/>
              <a:buNone/>
              <a:tabLst/>
              <a:defRPr lang="en-us" sz="2000" b="0" i="0" u="none" strike="noStrike" kern="1" cap="none" spc="0" baseline="0">
                <a:solidFill>
                  <a:schemeClr val="tx1"/>
                </a:solidFill>
                <a:effectLst/>
                <a:latin typeface="Calibri" pitchFamily="2" charset="0"/>
                <a:ea typeface="SimSun" charset="0"/>
                <a:cs typeface="Times New Roman" pitchFamily="1" charset="0"/>
              </a:defRPr>
            </a:lvl4pPr>
            <a:lvl5pPr marL="1828800" marR="0" indent="0" algn="ctr" defTabSz="449580">
              <a:lnSpc>
                <a:spcPct val="100000"/>
              </a:lnSpc>
              <a:spcBef>
                <a:spcPts val="0"/>
              </a:spcBef>
              <a:spcAft>
                <a:spcPts val="0"/>
              </a:spcAft>
              <a:buClrTx/>
              <a:buSzTx/>
              <a:buFontTx/>
              <a:buNone/>
              <a:tabLst/>
              <a:defRPr lang="en-us" sz="2000" b="0" i="0" u="none" strike="noStrike" kern="1" cap="none" spc="0" baseline="0">
                <a:solidFill>
                  <a:schemeClr val="tx1"/>
                </a:solidFill>
                <a:effectLst/>
                <a:latin typeface="Calibri" pitchFamily="2" charset="0"/>
                <a:ea typeface="SimSun" charset="0"/>
                <a:cs typeface="Times New Roman" pitchFamily="1" charset="0"/>
              </a:defRPr>
            </a:lvl5pPr>
            <a:lvl6pPr marL="2286000" marR="0" indent="0" algn="ctr" defTabSz="449580">
              <a:lnSpc>
                <a:spcPct val="100000"/>
              </a:lnSpc>
              <a:spcBef>
                <a:spcPts val="0"/>
              </a:spcBef>
              <a:spcAft>
                <a:spcPts val="0"/>
              </a:spcAft>
              <a:buClrTx/>
              <a:buSzTx/>
              <a:buFontTx/>
              <a:buNone/>
              <a:tabLst/>
              <a:defRPr lang="en-us" sz="2000" b="0" i="0" u="none" strike="noStrike" kern="1" cap="none" spc="0" baseline="0">
                <a:solidFill>
                  <a:schemeClr val="tx1"/>
                </a:solidFill>
                <a:effectLst/>
                <a:latin typeface="Calibri" pitchFamily="2" charset="0"/>
                <a:ea typeface="SimSun" charset="0"/>
                <a:cs typeface="Times New Roman" pitchFamily="1" charset="0"/>
              </a:defRPr>
            </a:lvl6pPr>
            <a:lvl7pPr marL="2743200" marR="0" indent="0" algn="ctr" defTabSz="449580">
              <a:lnSpc>
                <a:spcPct val="100000"/>
              </a:lnSpc>
              <a:spcBef>
                <a:spcPts val="0"/>
              </a:spcBef>
              <a:spcAft>
                <a:spcPts val="0"/>
              </a:spcAft>
              <a:buClrTx/>
              <a:buSzTx/>
              <a:buFontTx/>
              <a:buNone/>
              <a:tabLst/>
              <a:defRPr lang="en-us" sz="2000" b="0" i="0" u="none" strike="noStrike" kern="1" cap="none" spc="0" baseline="0">
                <a:solidFill>
                  <a:schemeClr val="tx1"/>
                </a:solidFill>
                <a:effectLst/>
                <a:latin typeface="Calibri" pitchFamily="2" charset="0"/>
                <a:ea typeface="SimSun" charset="0"/>
                <a:cs typeface="Times New Roman" pitchFamily="1" charset="0"/>
              </a:defRPr>
            </a:lvl7pPr>
            <a:lvl8pPr marL="3200400" marR="0" indent="0" algn="ctr" defTabSz="449580">
              <a:lnSpc>
                <a:spcPct val="100000"/>
              </a:lnSpc>
              <a:spcBef>
                <a:spcPts val="0"/>
              </a:spcBef>
              <a:spcAft>
                <a:spcPts val="0"/>
              </a:spcAft>
              <a:buClrTx/>
              <a:buSzTx/>
              <a:buFontTx/>
              <a:buNone/>
              <a:tabLst/>
              <a:defRPr lang="en-us" sz="2000" b="0" i="0" u="none" strike="noStrike" kern="1" cap="none" spc="0" baseline="0">
                <a:solidFill>
                  <a:schemeClr val="tx1"/>
                </a:solidFill>
                <a:effectLst/>
                <a:latin typeface="Calibri" pitchFamily="2" charset="0"/>
                <a:ea typeface="SimSun" charset="0"/>
                <a:cs typeface="Times New Roman" pitchFamily="1" charset="0"/>
              </a:defRPr>
            </a:lvl8pPr>
            <a:lvl9pPr marL="3657600" marR="0" indent="0" algn="ctr" defTabSz="449580">
              <a:lnSpc>
                <a:spcPct val="100000"/>
              </a:lnSpc>
              <a:spcBef>
                <a:spcPts val="0"/>
              </a:spcBef>
              <a:spcAft>
                <a:spcPts val="0"/>
              </a:spcAft>
              <a:buClrTx/>
              <a:buSzTx/>
              <a:buFontTx/>
              <a:buNone/>
              <a:tabLst/>
              <a:defRPr lang="en-us" sz="2000" b="0" i="0" u="none" strike="noStrike" kern="1" cap="none" spc="0" baseline="0">
                <a:solidFill>
                  <a:schemeClr val="tx1"/>
                </a:solidFill>
                <a:effectLst/>
                <a:latin typeface="Calibri" pitchFamily="2" charset="0"/>
                <a:ea typeface="SimSun" charset="0"/>
                <a:cs typeface="Times New Roman" pitchFamily="1" charset="0"/>
              </a:defRPr>
            </a:lvl9pPr>
          </a:lstStyle>
          <a:p>
            <a:pPr algn="l">
              <a:defRPr lang="en-us" cap="none">
                <a:solidFill>
                  <a:srgbClr val="000000"/>
                </a:solidFill>
                <a:latin typeface="Buxton Sketch" pitchFamily="2" charset="0"/>
                <a:ea typeface="Buxton Sketch" pitchFamily="2" charset="0"/>
                <a:cs typeface="Buxton Sketch" pitchFamily="2" charset="0"/>
              </a:defRPr>
            </a:pPr>
            <a:r>
              <a:rPr lang="en-GB" sz="2200" dirty="0">
                <a:solidFill>
                  <a:srgbClr val="000000"/>
                </a:solidFill>
                <a:latin typeface="Buxton Sketch" pitchFamily="2" charset="0"/>
                <a:ea typeface="Buxton Sketch" pitchFamily="2" charset="0"/>
                <a:cs typeface="Buxton Sketch" pitchFamily="2" charset="0"/>
              </a:rPr>
              <a:t>Substituting the values for a, b and c will provide 2 roots, or none at all. Sometimes the roots will be identical.</a:t>
            </a:r>
          </a:p>
        </p:txBody>
      </p:sp>
      <p:pic>
        <p:nvPicPr>
          <p:cNvPr id="17" name="Picture 16">
            <a:extLst>
              <a:ext uri="{FF2B5EF4-FFF2-40B4-BE49-F238E27FC236}">
                <a16:creationId xmlns:a16="http://schemas.microsoft.com/office/drawing/2014/main" id="{B58C6EF2-6610-04FA-CBFC-9888133749E1}"/>
              </a:ext>
            </a:extLst>
          </p:cNvPr>
          <p:cNvPicPr>
            <a:picLocks noChangeAspect="1"/>
          </p:cNvPicPr>
          <p:nvPr/>
        </p:nvPicPr>
        <p:blipFill>
          <a:blip r:embed="rId4"/>
          <a:stretch>
            <a:fillRect/>
          </a:stretch>
        </p:blipFill>
        <p:spPr>
          <a:xfrm>
            <a:off x="1645920" y="4610865"/>
            <a:ext cx="8844027" cy="903294"/>
          </a:xfrm>
          <a:prstGeom prst="rect">
            <a:avLst/>
          </a:prstGeom>
        </p:spPr>
      </p:pic>
      <p:pic>
        <p:nvPicPr>
          <p:cNvPr id="19" name="Picture 18">
            <a:extLst>
              <a:ext uri="{FF2B5EF4-FFF2-40B4-BE49-F238E27FC236}">
                <a16:creationId xmlns:a16="http://schemas.microsoft.com/office/drawing/2014/main" id="{433728C0-5C23-AD70-2878-3B245759A3F6}"/>
              </a:ext>
            </a:extLst>
          </p:cNvPr>
          <p:cNvPicPr>
            <a:picLocks noChangeAspect="1"/>
          </p:cNvPicPr>
          <p:nvPr/>
        </p:nvPicPr>
        <p:blipFill>
          <a:blip r:embed="rId5"/>
          <a:stretch>
            <a:fillRect/>
          </a:stretch>
        </p:blipFill>
        <p:spPr>
          <a:xfrm>
            <a:off x="1593370" y="3636314"/>
            <a:ext cx="9134542" cy="903294"/>
          </a:xfrm>
          <a:prstGeom prst="rect">
            <a:avLst/>
          </a:prstGeom>
        </p:spPr>
      </p:pic>
    </p:spTree>
    <p:extLst>
      <p:ext uri="{BB962C8B-B14F-4D97-AF65-F5344CB8AC3E}">
        <p14:creationId xmlns:p14="http://schemas.microsoft.com/office/powerpoint/2010/main" val="2725674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left)">
                                      <p:cBhvr>
                                        <p:cTn id="7"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p:cNvSpPr>
            <a:extLst>
              <a:ext uri="smNativeData">
                <pr:smNativeData xmlns:mc="http://schemas.openxmlformats.org/markup-compatibility/2006" xmlns:p14="http://schemas.microsoft.com/office/powerpoint/2010/main" xmlns:p15="http://schemas.microsoft.com/office/powerpoint/2012/main" xmlns:pr="smNativeData" xmlns="smNativeData" val="SMDATA_16_+2grYxMAAAAlAAAAZAAAAA0AAAAAkAAAAEgAAACQAAAASAAAAAAAAAABAAAAAAAAAAEAAABQAAAAAAAAAAAA4D8AAAAAAADgPwAAAAAAAOA/AAAAAAAA4D8AAAAAAADgPwAAAAAAAOA/AAAAAAAA4D8AAAAAAADgPwAAAAAAAOA/AAAAAAAA4D8CAAAAjAAAAAEAAAAAAAAA//8AAACAgAgAAAAAAAAAAAAAAAAAAAAAAAAAAAAAAAAAAAAAeAAAAAEAAABAAAAAAAAAAAAAAABaAAAAAAAAAAAAAAAAAAAAAAAAAAAAAAAAAAAAAAAAAAAAAAAAAAAAAAAAAAAAAAAAAAAAAAAAAAAAAAAAAAAAAAAAAAAAAAAAAAAAFAAAADwAAAABAAAAAAAAAAAAAAAFAAAAAQAAACMAAAAjAAAAIwAAAB4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8AAACAgAEAAAAAAAAAAAAAAAAAAAAAAAAAAAAAAAAAAAAAAAAAAAAAAAB/f38AAFpYA8zMzADAwP8Af39/AAAAAAAAAAAAAAAAAAAAAAAAAAAAIQAAABgAAAAUAAAAVAIAALQBAAD9AwAAzCcAABAAAAAmAAAACAAAAP//////////MAAAABQAAAAAAAAAAAD//wAAAQAAAP//AAABAA=="/>
              </a:ext>
            </a:extLst>
          </p:cNvSpPr>
          <p:nvPr/>
        </p:nvSpPr>
        <p:spPr>
          <a:xfrm>
            <a:off x="378460" y="276860"/>
            <a:ext cx="269875" cy="6192520"/>
          </a:xfrm>
          <a:prstGeom prst="rect">
            <a:avLst/>
          </a:prstGeom>
          <a:solidFill>
            <a:srgbClr val="FFFF00"/>
          </a:solidFill>
          <a:ln w="3175" cap="flat" cmpd="sng" algn="ctr">
            <a:solidFill>
              <a:srgbClr val="000000"/>
            </a:solidFill>
            <a:prstDash val="solid"/>
            <a:headEnd type="none"/>
            <a:tailEnd type="none"/>
          </a:ln>
          <a:effectLst/>
        </p:spPr>
        <p:txBody>
          <a:bodyPr vert="horz" wrap="square" lIns="91440" tIns="45720" rIns="91440" bIns="45720" numCol="1" spcCol="215900" anchor="ctr"/>
          <a:lstStyle/>
          <a:p>
            <a:pPr algn="ctr">
              <a:defRPr lang="en-us" cap="none">
                <a:solidFill>
                  <a:srgbClr val="008080"/>
                </a:solidFill>
                <a:latin typeface="Calibri" pitchFamily="2" charset="0"/>
                <a:ea typeface="Tw Cen MT" pitchFamily="2" charset="0"/>
                <a:cs typeface="Tw Cen MT" pitchFamily="2" charset="0"/>
              </a:defRPr>
            </a:pPr>
            <a:endParaRPr lang="en-gb" cap="none"/>
          </a:p>
        </p:txBody>
      </p:sp>
      <p:sp>
        <p:nvSpPr>
          <p:cNvPr id="5" name="AutoShape1"/>
          <p:cNvSpPr>
            <a:extLst>
              <a:ext uri="smNativeData">
                <pr:smNativeData xmlns:mc="http://schemas.openxmlformats.org/markup-compatibility/2006" xmlns:p14="http://schemas.microsoft.com/office/powerpoint/2010/main" xmlns:p15="http://schemas.microsoft.com/office/powerpoint/2012/main" xmlns:pr="smNativeData" xmlns="smNativeData" val="SMDATA_16_+2grYxMAAAAlAAAAZQAAAA0AAAAAkAAAAEgAAACQAAAASAAAAAAAAAABAAAAAAAAAAEAAABQAAAAhbacS3FV1T8AAAAAAADwv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BAAAAAAAAAAwMDAA8AAAAAQAAACMAAAAjAAAAIwAAAB4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P8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GRiBQCAgAEAAAAAAAAAAAAAAAAAAAAAAAAAAAAAAAAAAAAAAAAAAAwMDAB/f38AAFpYA8zMzADAwP8Af39/AAAAAAAAAAAAAAAAAAAAAAAAAAAAIQAAABgAAAAUAAAAFygAAJcAAACFSgAAYQUAABAAAAAmAAAACAAAAP//////////MAAAABQAAAAAAAAAewP//4X8AAD/GP//AecAAA=="/>
              </a:ext>
            </a:extLst>
          </p:cNvSpPr>
          <p:nvPr/>
        </p:nvSpPr>
        <p:spPr>
          <a:xfrm>
            <a:off x="6517005" y="95885"/>
            <a:ext cx="5596890" cy="778510"/>
          </a:xfrm>
          <a:prstGeom prst="roundRect">
            <a:avLst>
              <a:gd name="adj" fmla="val 16667"/>
            </a:avLst>
          </a:prstGeom>
          <a:noFill/>
          <a:ln w="38100" cap="flat" cmpd="sng" algn="ctr">
            <a:solidFill>
              <a:srgbClr val="0C0C0C"/>
            </a:solidFill>
            <a:prstDash val="solid"/>
            <a:headEnd type="none"/>
            <a:tailEnd type="none"/>
          </a:ln>
          <a:effectLst/>
        </p:spPr>
        <p:txBody>
          <a:bodyPr vert="horz" wrap="square" lIns="91440" tIns="45720" rIns="91440" bIns="45720" numCol="1" spcCol="215900" anchor="ctr"/>
          <a:lstStyle/>
          <a:p>
            <a:pPr algn="ctr">
              <a:defRPr lang="en-us" cap="none">
                <a:solidFill>
                  <a:srgbClr val="000000"/>
                </a:solidFill>
              </a:defRPr>
            </a:pPr>
            <a:endParaRPr lang="en-gb" cap="none"/>
          </a:p>
        </p:txBody>
      </p:sp>
      <p:sp>
        <p:nvSpPr>
          <p:cNvPr id="6" name="SlideSubtitle2"/>
          <p:cNvSpPr>
            <a:extLst>
              <a:ext uri="smNativeData">
                <pr:smNativeData xmlns:mc="http://schemas.openxmlformats.org/markup-compatibility/2006" xmlns:p14="http://schemas.microsoft.com/office/powerpoint/2010/main" xmlns:p15="http://schemas.microsoft.com/office/powerpoint/2012/main" xmlns:pr="smNativeData" xmlns="smNativeData" val="SMDATA_16_+2grYxMAAAAlAAAAZAAAAA0AAAAAkAAAAEgAAACQAAAASAAAAAAAAAAA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AAAAAE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GRiBQCAgAEAAAAAAAAAAAAAAAAAAAAAAAAAAAAAAAAAAAAAAAAAAP///wJ/f38AAFpYA8zMzADAwP8Af39/AAAAAAAAAAAAAAAAAAAAAAAAAAAAIQAAABgAAAAUAAAAAAAAAGcnAADDCwAAMCoAABAAAAAmAAAACAAAAP//////////MAAAABQAAAAAAAAAAAD//wAAAQAAAP//AAABAA=="/>
              </a:ext>
            </a:extLst>
          </p:cNvSpPr>
          <p:nvPr/>
        </p:nvSpPr>
        <p:spPr>
          <a:xfrm>
            <a:off x="0" y="6405245"/>
            <a:ext cx="1911985" cy="452755"/>
          </a:xfrm>
          <a:prstGeom prst="rect">
            <a:avLst/>
          </a:prstGeom>
          <a:noFill/>
          <a:ln>
            <a:noFill/>
          </a:ln>
          <a:effectLst/>
        </p:spPr>
        <p:txBody>
          <a:bodyPr vert="horz" wrap="square" lIns="91440" tIns="45720" rIns="91440" bIns="45720" numCol="1" spcCol="215900" anchor="t"/>
          <a:lstStyle/>
          <a:p>
            <a:pPr algn="ctr" defTabSz="914400">
              <a:lnSpc>
                <a:spcPct val="110000"/>
              </a:lnSpc>
              <a:spcBef>
                <a:spcPts val="920"/>
              </a:spcBef>
              <a:buNone/>
              <a:tabLst/>
              <a:defRPr lang="en-us" sz="2025" cap="all">
                <a:solidFill>
                  <a:srgbClr val="000000"/>
                </a:solidFill>
                <a:latin typeface="Buxton Sketch" pitchFamily="2" charset="0"/>
                <a:ea typeface="Tw Cen MT" pitchFamily="2" charset="0"/>
                <a:cs typeface="Tw Cen MT" pitchFamily="2" charset="0"/>
              </a:defRPr>
            </a:pPr>
            <a:r>
              <a:t>The STEM Cell</a:t>
            </a:r>
          </a:p>
        </p:txBody>
      </p:sp>
      <p:pic>
        <p:nvPicPr>
          <p:cNvPr id="10" name="Picture 9">
            <a:extLst>
              <a:ext uri="{FF2B5EF4-FFF2-40B4-BE49-F238E27FC236}">
                <a16:creationId xmlns:a16="http://schemas.microsoft.com/office/drawing/2014/main" id="{A21A2CDC-D3CE-EBC9-7AA1-2141DDF92BA5}"/>
              </a:ext>
            </a:extLst>
          </p:cNvPr>
          <p:cNvPicPr>
            <a:picLocks noChangeAspect="1"/>
          </p:cNvPicPr>
          <p:nvPr/>
        </p:nvPicPr>
        <p:blipFill>
          <a:blip r:embed="rId2"/>
          <a:stretch>
            <a:fillRect/>
          </a:stretch>
        </p:blipFill>
        <p:spPr>
          <a:xfrm>
            <a:off x="1026795" y="1073775"/>
            <a:ext cx="6474490" cy="4878715"/>
          </a:xfrm>
          <a:prstGeom prst="rect">
            <a:avLst/>
          </a:prstGeom>
        </p:spPr>
      </p:pic>
      <p:pic>
        <p:nvPicPr>
          <p:cNvPr id="7" name="Picture1"/>
          <p:cNvPicPr>
            <a:picLocks noChangeAspect="1"/>
            <a:extLst>
              <a:ext uri="smNativeData">
                <pr:smNativeData xmlns:mc="http://schemas.openxmlformats.org/markup-compatibility/2006" xmlns:p14="http://schemas.microsoft.com/office/powerpoint/2010/main" xmlns:p15="http://schemas.microsoft.com/office/powerpoint/2012/main" xmlns:pr="smNativeData" xmlns="smNativeData" val="SMDATA_18_+2grYxMAAAAlAAAAEQAAAC0AAAAAkAAAAEgAAACQAAAASAAAAAAAAAAA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QAAAAAAAAACAAAAAAAAAAEAAAAAAAAAPAAAANb///8qAAAAZAAAAGQAAAAAAAAAy8vLADwAAADW////KgAAAGQAAABkAAAAAAAAAAcAAAA4AAAAAAAAAAAAAAAAAAAA////AAAAAAAAAAAAAAAAAAAAAAAAAAAAAAAAAAAAAABkAAAAZAAAAAAAAAAjAAAABAAAAGQAAAAXAAAAFAAAAAAAAAAAAAAA/38AAP9/AAAAAAAACQAAAAQAAAAAAAAAHgAAAGgAAAAAAAAAAAAAAAAAAAAAAAAAAAAAABAnAAAQJwAAAAAAAAAAAAAAAAAAAAAAAAAAAAAAAAAAAAAAAAAAAABQAAAAAAAAAMDA/wAAAAAAAAAAAAAAAAAAAAAAZAAAAAAAAAB/f38ACgAAACIAAAAYAAAAAAAAAAAAAAAAAAAAAAAAAAAAAAAAAAAAJAAAACQAAAAAAAAABwAAAAAAAAAAAAAAAAAAAAAAAAAAAAAAAAAAAH9/fwAlAAAAWAAAAAAAAAAAAAAAAAAAAAAAAAAAAAAAAAAAAAAAAAAAAAAAAAAAAAAAAAAAAAAAPwAAAAAAAACghgEAAAAAAAAAAAAAAAAADAAAAAEAAAAAAAAAAAAAAAAAAAAfAAAAVAAAAABkYgUAgIABAAAAAAAAAAAAAAAAAAAAAAAAAAAAAAAAAAAAAAAAAAD///8Cf39/AAAAAADLy8sAwMD/AH9/fwAAAAAAAAAAAAAAAAD///8AAAAAACEAAAAYAAAAFAAAAEkDAAAvIAAAIAoAAGcnAAAQAAAAJgAAAAgAAAD//////////zAAAAAUAAAAAAAAAAAA//8AAAEAAAD//wAAAQA="/>
              </a:ext>
            </a:extLst>
          </p:cNvPicPr>
          <p:nvPr/>
        </p:nvPicPr>
        <p:blipFill>
          <a:blip r:embed="rId3"/>
          <a:stretch>
            <a:fillRect/>
          </a:stretch>
        </p:blipFill>
        <p:spPr>
          <a:xfrm>
            <a:off x="534035" y="5231765"/>
            <a:ext cx="1111885" cy="1173480"/>
          </a:xfrm>
          <a:prstGeom prst="rect">
            <a:avLst/>
          </a:prstGeom>
          <a:noFill/>
          <a:ln>
            <a:noFill/>
          </a:ln>
          <a:effectLst>
            <a:outerShdw blurRad="50800" dist="37717" dir="8100000" algn="tr">
              <a:srgbClr val="000000">
                <a:alpha val="40000"/>
              </a:srgbClr>
            </a:outerShdw>
          </a:effectLst>
        </p:spPr>
      </p:pic>
      <p:sp>
        <p:nvSpPr>
          <p:cNvPr id="8" name="DateTimeArea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2grYxMAAAAlAAAAZAAAAA0AAAAAkAAAAEgAAACQAAAASAAAAAAAAAAB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LSkAAAAAAAC1SQAAdgUAABAAAAAmAAAACAAAAAEAAAAAAAAAMAAAABQAAAAAAAAAAAD//wAAAQAAAP//AAABAA=="/>
              </a:ext>
            </a:extLst>
          </p:cNvSpPr>
          <p:nvPr>
            <p:ph type="dt" sz="quarter" idx="10"/>
          </p:nvPr>
        </p:nvSpPr>
        <p:spPr>
          <a:xfrm>
            <a:off x="6693535" y="0"/>
            <a:ext cx="5288280" cy="887730"/>
          </a:xfrm>
        </p:spPr>
        <p:txBody>
          <a:bodyPr/>
          <a:lstStyle/>
          <a:p>
            <a:pPr algn="ctr">
              <a:defRPr lang="en-us" sz="3600" cap="none">
                <a:solidFill>
                  <a:srgbClr val="000000"/>
                </a:solidFill>
                <a:latin typeface="Buxton Sketch" pitchFamily="2" charset="0"/>
                <a:ea typeface="Buxton Sketch" pitchFamily="2" charset="0"/>
                <a:cs typeface="Buxton Sketch" pitchFamily="2" charset="0"/>
              </a:defRPr>
            </a:pPr>
            <a:fld id="{3F609BB5-FBD2-356D-9CD8-0D38D5966A58}" type="datetime2">
              <a:rPr lang="en-us" sz="3200" cap="none"/>
              <a:t>Saturday, September 24, 2022</a:t>
            </a:fld>
            <a:endParaRPr lang="en-us" sz="3200" cap="none"/>
          </a:p>
        </p:txBody>
      </p:sp>
      <p:sp>
        <p:nvSpPr>
          <p:cNvPr id="9" name="TextBox 8"/>
          <p:cNvSpPr>
            <a:extLst>
              <a:ext uri="smNativeData">
                <pr:smNativeData xmlns:mc="http://schemas.openxmlformats.org/markup-compatibility/2006" xmlns:p14="http://schemas.microsoft.com/office/powerpoint/2010/main" xmlns:p15="http://schemas.microsoft.com/office/powerpoint/2012/main" xmlns:pr="smNativeData" xmlns="smNativeData" val="SMDATA_16_+2grYxMAAAAlAAAAZAAAAE0AAAAAkAAAAEgAAACQAAAASAAAAAAAAAAA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GRiBQCAgAEAAAAAAAAAAAAAAAAAAAAAAAAAAAAAAAAAAAAAAAAAAAAAAAB/f38AAFpYA8zMzADAwP8Af39/AAAAAAAAAAAAAAAAAAAAAAAAAAAAIQAAABgAAAAUAAAAvD4AANsnAAAASwAAICoAABAgAAAmAAAACAAAAP//////////MAAAABQAAAAAAAAAAAD//wAAAQAAAP//AAABAA=="/>
              </a:ext>
            </a:extLst>
          </p:cNvSpPr>
          <p:nvPr/>
        </p:nvSpPr>
        <p:spPr>
          <a:xfrm>
            <a:off x="10198100" y="6478905"/>
            <a:ext cx="1993900" cy="368935"/>
          </a:xfrm>
          <a:prstGeom prst="rect">
            <a:avLst/>
          </a:prstGeom>
          <a:noFill/>
          <a:ln>
            <a:noFill/>
          </a:ln>
          <a:effectLst/>
        </p:spPr>
        <p:txBody>
          <a:bodyPr vert="horz" wrap="square" lIns="91440" tIns="45720" rIns="91440" bIns="45720" numCol="1" spcCol="215900" anchor="t"/>
          <a:lstStyle>
            <a:lvl1pPr marL="0" marR="0" indent="0" algn="l" defTabSz="457200">
              <a:lnSpc>
                <a:spcPct val="100000"/>
              </a:lnSpc>
              <a:spcBef>
                <a:spcPts val="0"/>
              </a:spcBef>
              <a:spcAft>
                <a:spcPts val="0"/>
              </a:spcAft>
              <a:buNone/>
              <a:tabLst/>
              <a:defRPr lang="en-us" sz="1800" b="0" i="0" u="none" strike="noStrike" kern="1" cap="none" spc="0" baseline="0">
                <a:solidFill>
                  <a:schemeClr val="tx1"/>
                </a:solidFill>
                <a:effectLst/>
                <a:latin typeface="Tw Cen MT" pitchFamily="2" charset="0"/>
                <a:ea typeface="Tw Cen MT" pitchFamily="2" charset="0"/>
                <a:cs typeface="Tw Cen MT" pitchFamily="2" charset="0"/>
              </a:defRPr>
            </a:lvl1pPr>
            <a:lvl2pPr marL="457200" marR="0" indent="0" algn="l" defTabSz="457200">
              <a:lnSpc>
                <a:spcPct val="100000"/>
              </a:lnSpc>
              <a:spcBef>
                <a:spcPts val="0"/>
              </a:spcBef>
              <a:spcAft>
                <a:spcPts val="0"/>
              </a:spcAft>
              <a:buNone/>
              <a:tabLst/>
              <a:defRPr lang="en-us" sz="1800" b="0" i="0" u="none" strike="noStrike" kern="1" cap="none" spc="0" baseline="0">
                <a:solidFill>
                  <a:schemeClr val="tx1"/>
                </a:solidFill>
                <a:effectLst/>
                <a:latin typeface="Tw Cen MT" pitchFamily="2" charset="0"/>
                <a:ea typeface="Tw Cen MT" pitchFamily="2" charset="0"/>
                <a:cs typeface="Tw Cen MT" pitchFamily="2" charset="0"/>
              </a:defRPr>
            </a:lvl2pPr>
            <a:lvl3pPr marL="914400" marR="0" indent="0" algn="l" defTabSz="457200">
              <a:lnSpc>
                <a:spcPct val="100000"/>
              </a:lnSpc>
              <a:spcBef>
                <a:spcPts val="0"/>
              </a:spcBef>
              <a:spcAft>
                <a:spcPts val="0"/>
              </a:spcAft>
              <a:buNone/>
              <a:tabLst/>
              <a:defRPr lang="en-us" sz="1800" b="0" i="0" u="none" strike="noStrike" kern="1" cap="none" spc="0" baseline="0">
                <a:solidFill>
                  <a:schemeClr val="tx1"/>
                </a:solidFill>
                <a:effectLst/>
                <a:latin typeface="Tw Cen MT" pitchFamily="2" charset="0"/>
                <a:ea typeface="Tw Cen MT" pitchFamily="2" charset="0"/>
                <a:cs typeface="Tw Cen MT" pitchFamily="2" charset="0"/>
              </a:defRPr>
            </a:lvl3pPr>
            <a:lvl4pPr marL="1371600" marR="0" indent="0" algn="l" defTabSz="457200">
              <a:lnSpc>
                <a:spcPct val="100000"/>
              </a:lnSpc>
              <a:spcBef>
                <a:spcPts val="0"/>
              </a:spcBef>
              <a:spcAft>
                <a:spcPts val="0"/>
              </a:spcAft>
              <a:buNone/>
              <a:tabLst/>
              <a:defRPr lang="en-us" sz="1800" b="0" i="0" u="none" strike="noStrike" kern="1" cap="none" spc="0" baseline="0">
                <a:solidFill>
                  <a:schemeClr val="tx1"/>
                </a:solidFill>
                <a:effectLst/>
                <a:latin typeface="Tw Cen MT" pitchFamily="2" charset="0"/>
                <a:ea typeface="Tw Cen MT" pitchFamily="2" charset="0"/>
                <a:cs typeface="Tw Cen MT" pitchFamily="2" charset="0"/>
              </a:defRPr>
            </a:lvl4pPr>
            <a:lvl5pPr marL="1828800" marR="0" indent="0" algn="l" defTabSz="457200">
              <a:lnSpc>
                <a:spcPct val="100000"/>
              </a:lnSpc>
              <a:spcBef>
                <a:spcPts val="0"/>
              </a:spcBef>
              <a:spcAft>
                <a:spcPts val="0"/>
              </a:spcAft>
              <a:buNone/>
              <a:tabLst/>
              <a:defRPr lang="en-us" sz="1800" b="0" i="0" u="none" strike="noStrike" kern="1" cap="none" spc="0" baseline="0">
                <a:solidFill>
                  <a:schemeClr val="tx1"/>
                </a:solidFill>
                <a:effectLst/>
                <a:latin typeface="Tw Cen MT" pitchFamily="2" charset="0"/>
                <a:ea typeface="Tw Cen MT" pitchFamily="2" charset="0"/>
                <a:cs typeface="Tw Cen MT" pitchFamily="2" charset="0"/>
              </a:defRPr>
            </a:lvl5pPr>
            <a:lvl6pPr marL="2286000" marR="0" indent="0" algn="l" defTabSz="457200">
              <a:lnSpc>
                <a:spcPct val="100000"/>
              </a:lnSpc>
              <a:spcBef>
                <a:spcPts val="0"/>
              </a:spcBef>
              <a:spcAft>
                <a:spcPts val="0"/>
              </a:spcAft>
              <a:buNone/>
              <a:tabLst/>
              <a:defRPr lang="en-us" sz="1800" b="0" i="0" u="none" strike="noStrike" kern="1" cap="none" spc="0" baseline="0">
                <a:solidFill>
                  <a:schemeClr val="tx1"/>
                </a:solidFill>
                <a:effectLst/>
                <a:latin typeface="Tw Cen MT" pitchFamily="2" charset="0"/>
                <a:ea typeface="Tw Cen MT" pitchFamily="2" charset="0"/>
                <a:cs typeface="Tw Cen MT" pitchFamily="2" charset="0"/>
              </a:defRPr>
            </a:lvl6pPr>
            <a:lvl7pPr marL="2743200" marR="0" indent="0" algn="l" defTabSz="457200">
              <a:lnSpc>
                <a:spcPct val="100000"/>
              </a:lnSpc>
              <a:spcBef>
                <a:spcPts val="0"/>
              </a:spcBef>
              <a:spcAft>
                <a:spcPts val="0"/>
              </a:spcAft>
              <a:buNone/>
              <a:tabLst/>
              <a:defRPr lang="en-us" sz="1800" b="0" i="0" u="none" strike="noStrike" kern="1" cap="none" spc="0" baseline="0">
                <a:solidFill>
                  <a:schemeClr val="tx1"/>
                </a:solidFill>
                <a:effectLst/>
                <a:latin typeface="Tw Cen MT" pitchFamily="2" charset="0"/>
                <a:ea typeface="Tw Cen MT" pitchFamily="2" charset="0"/>
                <a:cs typeface="Tw Cen MT" pitchFamily="2" charset="0"/>
              </a:defRPr>
            </a:lvl7pPr>
            <a:lvl8pPr marL="3200400" marR="0" indent="0" algn="l" defTabSz="457200">
              <a:lnSpc>
                <a:spcPct val="100000"/>
              </a:lnSpc>
              <a:spcBef>
                <a:spcPts val="0"/>
              </a:spcBef>
              <a:spcAft>
                <a:spcPts val="0"/>
              </a:spcAft>
              <a:buNone/>
              <a:tabLst/>
              <a:defRPr lang="en-us" sz="1800" b="0" i="0" u="none" strike="noStrike" kern="1" cap="none" spc="0" baseline="0">
                <a:solidFill>
                  <a:schemeClr val="tx1"/>
                </a:solidFill>
                <a:effectLst/>
                <a:latin typeface="Tw Cen MT" pitchFamily="2" charset="0"/>
                <a:ea typeface="Tw Cen MT" pitchFamily="2" charset="0"/>
                <a:cs typeface="Tw Cen MT" pitchFamily="2" charset="0"/>
              </a:defRPr>
            </a:lvl8pPr>
            <a:lvl9pPr marL="3657600" marR="0" indent="0" algn="l" defTabSz="457200">
              <a:lnSpc>
                <a:spcPct val="100000"/>
              </a:lnSpc>
              <a:spcBef>
                <a:spcPts val="0"/>
              </a:spcBef>
              <a:spcAft>
                <a:spcPts val="0"/>
              </a:spcAft>
              <a:buNone/>
              <a:tabLst/>
              <a:defRPr lang="en-us" sz="1800" b="0" i="0" u="none" strike="noStrike" kern="1" cap="none" spc="0" baseline="0">
                <a:solidFill>
                  <a:schemeClr val="tx1"/>
                </a:solidFill>
                <a:effectLst/>
                <a:latin typeface="Tw Cen MT" pitchFamily="2" charset="0"/>
                <a:ea typeface="Tw Cen MT" pitchFamily="2" charset="0"/>
                <a:cs typeface="Tw Cen MT" pitchFamily="2" charset="0"/>
              </a:defRPr>
            </a:lvl9pPr>
          </a:lstStyle>
          <a:p>
            <a:pPr algn="ctr">
              <a:defRPr lang="en-us"/>
            </a:pPr>
            <a:r>
              <a:rPr lang="en-gb" cap="none">
                <a:solidFill>
                  <a:srgbClr val="282800"/>
                </a:solidFill>
                <a:latin typeface="Buxton Sketch" pitchFamily="2" charset="0"/>
                <a:ea typeface="Tw Cen MT" pitchFamily="2" charset="0"/>
                <a:cs typeface="Tw Cen MT" pitchFamily="2" charset="0"/>
              </a:rPr>
              <a:t>www.thestemcell.net</a:t>
            </a:r>
          </a:p>
        </p:txBody>
      </p:sp>
      <p:sp>
        <p:nvSpPr>
          <p:cNvPr id="3" name="TextBox 2">
            <a:extLst>
              <a:ext uri="{FF2B5EF4-FFF2-40B4-BE49-F238E27FC236}">
                <a16:creationId xmlns:a16="http://schemas.microsoft.com/office/drawing/2014/main" id="{26228C5E-1B25-0523-5821-7D84564E991F}"/>
              </a:ext>
            </a:extLst>
          </p:cNvPr>
          <p:cNvSpPr txBox="1"/>
          <p:nvPr/>
        </p:nvSpPr>
        <p:spPr>
          <a:xfrm>
            <a:off x="955992" y="412730"/>
            <a:ext cx="3514381" cy="461665"/>
          </a:xfrm>
          <a:prstGeom prst="rect">
            <a:avLst/>
          </a:prstGeom>
          <a:noFill/>
        </p:spPr>
        <p:txBody>
          <a:bodyPr wrap="square" rtlCol="0">
            <a:spAutoFit/>
          </a:bodyPr>
          <a:lstStyle/>
          <a:p>
            <a:r>
              <a:rPr lang="en-GB" sz="2400" dirty="0">
                <a:solidFill>
                  <a:schemeClr val="tx2">
                    <a:lumMod val="10000"/>
                  </a:schemeClr>
                </a:solidFill>
                <a:latin typeface="Buxton Sketch" panose="03080500000500000004" pitchFamily="66" charset="0"/>
              </a:rPr>
              <a:t>The Quadratic Formula</a:t>
            </a:r>
          </a:p>
        </p:txBody>
      </p:sp>
      <p:pic>
        <p:nvPicPr>
          <p:cNvPr id="14" name="Picture 13">
            <a:extLst>
              <a:ext uri="{FF2B5EF4-FFF2-40B4-BE49-F238E27FC236}">
                <a16:creationId xmlns:a16="http://schemas.microsoft.com/office/drawing/2014/main" id="{AC839FF1-F152-064B-EEF0-AE37C9D52908}"/>
              </a:ext>
            </a:extLst>
          </p:cNvPr>
          <p:cNvPicPr>
            <a:picLocks noChangeAspect="1"/>
          </p:cNvPicPr>
          <p:nvPr/>
        </p:nvPicPr>
        <p:blipFill>
          <a:blip r:embed="rId4"/>
          <a:stretch>
            <a:fillRect/>
          </a:stretch>
        </p:blipFill>
        <p:spPr>
          <a:xfrm>
            <a:off x="7746055" y="1255012"/>
            <a:ext cx="4164043" cy="331790"/>
          </a:xfrm>
          <a:prstGeom prst="rect">
            <a:avLst/>
          </a:prstGeom>
        </p:spPr>
      </p:pic>
    </p:spTree>
    <p:extLst>
      <p:ext uri="{BB962C8B-B14F-4D97-AF65-F5344CB8AC3E}">
        <p14:creationId xmlns:p14="http://schemas.microsoft.com/office/powerpoint/2010/main" val="41671466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p:cNvSpPr>
            <a:extLst>
              <a:ext uri="smNativeData">
                <pr:smNativeData xmlns="smNativeData" xmlns:pr="smNativeData" xmlns:p15="http://schemas.microsoft.com/office/powerpoint/2012/main" xmlns:p14="http://schemas.microsoft.com/office/powerpoint/2010/main" xmlns:mc="http://schemas.openxmlformats.org/markup-compatibility/2006" val="SMDATA_16_+2grYxMAAAAlAAAAZAAAAA0AAAAAkAAAAEgAAACQAAAASAAAAAAAAAABAAAAAAAAAAEAAABQAAAAAAAAAAAA4D8AAAAAAADgPwAAAAAAAOA/AAAAAAAA4D8AAAAAAADgPwAAAAAAAOA/AAAAAAAA4D8AAAAAAADgPwAAAAAAAOA/AAAAAAAA4D8CAAAAjAAAAAEAAAAAAAAA//8AAACAgAgAAAAAAAAAAAAAAAAAAAAAAAAAAAAAAAAAAAAAeAAAAAEAAABAAAAAAAAAAAAAAABaAAAAAAAAAAAAAAAAAAAAAAAAAAAAAAAAAAAAAAAAAAAAAAAAAAAAAAAAAAAAAAAAAAAAAAAAAAAAAAAAAAAAAAAAAAAAAAAAAAAAFAAAADwAAAABAAAAAAAAAAAAAAAFAAAAAQAAACMAAAAjAAAAIwAAAB4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8AAACAgAEAAAAAAAAAAAAAAAAAAAAAAAAAAAAAAAAAAAAAAAAAAAAAAAB/f38AAFpYA8zMzADAwP8Af39/AAAAAAAAAAAAAAAAAAAAAAAAAAAAIQAAABgAAAAUAAAAVAIAALQBAAD9AwAAzCcAABAAAAAmAAAACAAAAP//////////MAAAABQAAAAAAAAAAAD//wAAAQAAAP//AAABAA=="/>
              </a:ext>
            </a:extLst>
          </p:cNvSpPr>
          <p:nvPr/>
        </p:nvSpPr>
        <p:spPr>
          <a:xfrm>
            <a:off x="378460" y="276860"/>
            <a:ext cx="269875" cy="6192520"/>
          </a:xfrm>
          <a:prstGeom prst="rect">
            <a:avLst/>
          </a:prstGeom>
          <a:solidFill>
            <a:srgbClr val="FFFF00"/>
          </a:solidFill>
          <a:ln w="3175" cap="flat" cmpd="sng" algn="ctr">
            <a:solidFill>
              <a:srgbClr val="000000"/>
            </a:solidFill>
            <a:prstDash val="solid"/>
            <a:headEnd type="none"/>
            <a:tailEnd type="none"/>
          </a:ln>
          <a:effectLst/>
        </p:spPr>
        <p:txBody>
          <a:bodyPr vert="horz" wrap="square" lIns="91440" tIns="45720" rIns="91440" bIns="45720" numCol="1" spcCol="215900" anchor="ctr"/>
          <a:lstStyle/>
          <a:p>
            <a:pPr algn="ctr">
              <a:defRPr lang="en-us" cap="none">
                <a:solidFill>
                  <a:srgbClr val="008080"/>
                </a:solidFill>
                <a:latin typeface="Calibri" pitchFamily="2" charset="0"/>
                <a:ea typeface="Tw Cen MT" pitchFamily="2" charset="0"/>
                <a:cs typeface="Tw Cen MT" pitchFamily="2" charset="0"/>
              </a:defRPr>
            </a:pPr>
            <a:endParaRPr lang="en-gb" cap="none"/>
          </a:p>
        </p:txBody>
      </p:sp>
      <p:sp>
        <p:nvSpPr>
          <p:cNvPr id="5" name="AutoShape1"/>
          <p:cNvSpPr>
            <a:extLst>
              <a:ext uri="smNativeData">
                <pr:smNativeData xmlns="smNativeData" xmlns:pr="smNativeData" xmlns:p15="http://schemas.microsoft.com/office/powerpoint/2012/main" xmlns:p14="http://schemas.microsoft.com/office/powerpoint/2010/main" xmlns:mc="http://schemas.openxmlformats.org/markup-compatibility/2006" val="SMDATA_16_+2grYxMAAAAlAAAAZQAAAA0AAAAAkAAAAEgAAACQAAAASAAAAAAAAAABAAAAAAAAAAEAAABQAAAAhbacS3FV1T8AAAAAAADwv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BAAAAAAAAAAwMDAA8AAAAAQAAACMAAAAjAAAAIwAAAB4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P8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GRiBQCAgAEAAAAAAAAAAAAAAAAAAAAAAAAAAAAAAAAAAAAAAAAAAAwMDAB/f38AAFpYA8zMzADAwP8Af39/AAAAAAAAAAAAAAAAAAAAAAAAAAAAIQAAABgAAAAUAAAAFygAAJcAAACFSgAAYQUAABAAAAAmAAAACAAAAP//////////MAAAABQAAAAAAAAAewP//4X8AAD/GP//AecAAA=="/>
              </a:ext>
            </a:extLst>
          </p:cNvSpPr>
          <p:nvPr/>
        </p:nvSpPr>
        <p:spPr>
          <a:xfrm>
            <a:off x="6517005" y="95885"/>
            <a:ext cx="5596890" cy="778510"/>
          </a:xfrm>
          <a:prstGeom prst="roundRect">
            <a:avLst>
              <a:gd name="adj" fmla="val 16667"/>
            </a:avLst>
          </a:prstGeom>
          <a:noFill/>
          <a:ln w="38100" cap="flat" cmpd="sng" algn="ctr">
            <a:solidFill>
              <a:srgbClr val="0C0C0C"/>
            </a:solidFill>
            <a:prstDash val="solid"/>
            <a:headEnd type="none"/>
            <a:tailEnd type="none"/>
          </a:ln>
          <a:effectLst/>
        </p:spPr>
        <p:txBody>
          <a:bodyPr vert="horz" wrap="square" lIns="91440" tIns="45720" rIns="91440" bIns="45720" numCol="1" spcCol="215900" anchor="ctr"/>
          <a:lstStyle/>
          <a:p>
            <a:pPr algn="ctr">
              <a:defRPr lang="en-us" cap="none">
                <a:solidFill>
                  <a:srgbClr val="000000"/>
                </a:solidFill>
              </a:defRPr>
            </a:pPr>
            <a:endParaRPr lang="en-gb" cap="none"/>
          </a:p>
        </p:txBody>
      </p:sp>
      <p:sp>
        <p:nvSpPr>
          <p:cNvPr id="6" name="SlideSubtitle2"/>
          <p:cNvSpPr>
            <a:extLst>
              <a:ext uri="smNativeData">
                <pr:smNativeData xmlns="smNativeData" xmlns:pr="smNativeData" xmlns:p15="http://schemas.microsoft.com/office/powerpoint/2012/main" xmlns:p14="http://schemas.microsoft.com/office/powerpoint/2010/main" xmlns:mc="http://schemas.openxmlformats.org/markup-compatibility/2006" val="SMDATA_16_+2grYxMAAAAlAAAAZAAAAA0AAAAAkAAAAEgAAACQAAAASAAAAAAAAAAA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AAAAAE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GRiBQCAgAEAAAAAAAAAAAAAAAAAAAAAAAAAAAAAAAAAAAAAAAAAAP///wJ/f38AAFpYA8zMzADAwP8Af39/AAAAAAAAAAAAAAAAAAAAAAAAAAAAIQAAABgAAAAUAAAAAAAAAGcnAADDCwAAMCoAABAAAAAmAAAACAAAAP//////////MAAAABQAAAAAAAAAAAD//wAAAQAAAP//AAABAA=="/>
              </a:ext>
            </a:extLst>
          </p:cNvSpPr>
          <p:nvPr/>
        </p:nvSpPr>
        <p:spPr>
          <a:xfrm>
            <a:off x="0" y="6405245"/>
            <a:ext cx="1911985" cy="452755"/>
          </a:xfrm>
          <a:prstGeom prst="rect">
            <a:avLst/>
          </a:prstGeom>
          <a:noFill/>
          <a:ln>
            <a:noFill/>
          </a:ln>
          <a:effectLst/>
        </p:spPr>
        <p:txBody>
          <a:bodyPr vert="horz" wrap="square" lIns="91440" tIns="45720" rIns="91440" bIns="45720" numCol="1" spcCol="215900" anchor="t"/>
          <a:lstStyle/>
          <a:p>
            <a:pPr algn="ctr" defTabSz="914400">
              <a:lnSpc>
                <a:spcPct val="110000"/>
              </a:lnSpc>
              <a:spcBef>
                <a:spcPts val="920"/>
              </a:spcBef>
              <a:buNone/>
              <a:tabLst/>
              <a:defRPr lang="en-us" sz="2025" cap="all">
                <a:solidFill>
                  <a:srgbClr val="000000"/>
                </a:solidFill>
                <a:latin typeface="Buxton Sketch" pitchFamily="2" charset="0"/>
                <a:ea typeface="Tw Cen MT" pitchFamily="2" charset="0"/>
                <a:cs typeface="Tw Cen MT" pitchFamily="2" charset="0"/>
              </a:defRPr>
            </a:pPr>
            <a:r>
              <a:t>The STEM Cell</a:t>
            </a:r>
          </a:p>
        </p:txBody>
      </p:sp>
      <p:pic>
        <p:nvPicPr>
          <p:cNvPr id="7" name="Picture1"/>
          <p:cNvPicPr>
            <a:picLocks noChangeAspect="1"/>
            <a:extLst>
              <a:ext uri="smNativeData">
                <pr:smNativeData xmlns="smNativeData" xmlns:pr="smNativeData" xmlns:p15="http://schemas.microsoft.com/office/powerpoint/2012/main" xmlns:p14="http://schemas.microsoft.com/office/powerpoint/2010/main" xmlns:mc="http://schemas.openxmlformats.org/markup-compatibility/2006" val="SMDATA_18_+2grYxMAAAAlAAAAEQAAAC0AAAAAkAAAAEgAAACQAAAASAAAAAAAAAAA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QAAAAAAAAACAAAAAAAAAAEAAAAAAAAAPAAAANb///8qAAAAZAAAAGQAAAAAAAAAy8vLADwAAADW////KgAAAGQAAABkAAAAAAAAAAcAAAA4AAAAAAAAAAAAAAAAAAAA////AAAAAAAAAAAAAAAAAAAAAAAAAAAAAAAAAAAAAABkAAAAZAAAAAAAAAAjAAAABAAAAGQAAAAXAAAAFAAAAAAAAAAAAAAA/38AAP9/AAAAAAAACQAAAAQAAAAAAAAAHgAAAGgAAAAAAAAAAAAAAAAAAAAAAAAAAAAAABAnAAAQJwAAAAAAAAAAAAAAAAAAAAAAAAAAAAAAAAAAAAAAAAAAAABQAAAAAAAAAMDA/wAAAAAAAAAAAAAAAAAAAAAAZAAAAAAAAAB/f38ACgAAACIAAAAYAAAAAAAAAAAAAAAAAAAAAAAAAAAAAAAAAAAAJAAAACQAAAAAAAAABwAAAAAAAAAAAAAAAAAAAAAAAAAAAAAAAAAAAH9/fwAlAAAAWAAAAAAAAAAAAAAAAAAAAAAAAAAAAAAAAAAAAAAAAAAAAAAAAAAAAAAAAAAAAAAAPwAAAAAAAACghgEAAAAAAAAAAAAAAAAADAAAAAEAAAAAAAAAAAAAAAAAAAAfAAAAVAAAAABkYgUAgIABAAAAAAAAAAAAAAAAAAAAAAAAAAAAAAAAAAAAAAAAAAD///8Cf39/AAAAAADLy8sAwMD/AH9/fwAAAAAAAAAAAAAAAAD///8AAAAAACEAAAAYAAAAFAAAAEkDAAAvIAAAIAoAAGcnAAAQAAAAJgAAAAgAAAD//////////zAAAAAUAAAAAAAAAAAA//8AAAEAAAD//wAAAQA="/>
              </a:ext>
            </a:extLst>
          </p:cNvPicPr>
          <p:nvPr/>
        </p:nvPicPr>
        <p:blipFill>
          <a:blip r:embed="rId2"/>
          <a:stretch>
            <a:fillRect/>
          </a:stretch>
        </p:blipFill>
        <p:spPr>
          <a:xfrm>
            <a:off x="534035" y="5231765"/>
            <a:ext cx="1111885" cy="1173480"/>
          </a:xfrm>
          <a:prstGeom prst="rect">
            <a:avLst/>
          </a:prstGeom>
          <a:noFill/>
          <a:ln>
            <a:noFill/>
          </a:ln>
          <a:effectLst>
            <a:outerShdw blurRad="50800" dist="37717" dir="8100000" algn="tr">
              <a:srgbClr val="000000">
                <a:alpha val="40000"/>
              </a:srgbClr>
            </a:outerShdw>
          </a:effectLst>
        </p:spPr>
      </p:pic>
      <p:sp>
        <p:nvSpPr>
          <p:cNvPr id="8" name="DateTimeArea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2grYxMAAAAlAAAAZAAAAA0AAAAAkAAAAEgAAACQAAAASAAAAAAAAAAB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LSkAAAAAAAC1SQAAdgUAABAAAAAmAAAACAAAAAEAAAAAAAAAMAAAABQAAAAAAAAAAAD//wAAAQAAAP//AAABAA=="/>
              </a:ext>
            </a:extLst>
          </p:cNvSpPr>
          <p:nvPr>
            <p:ph type="dt" sz="quarter" idx="10"/>
          </p:nvPr>
        </p:nvSpPr>
        <p:spPr>
          <a:xfrm>
            <a:off x="6693535" y="0"/>
            <a:ext cx="5288280" cy="887730"/>
          </a:xfrm>
        </p:spPr>
        <p:txBody>
          <a:bodyPr/>
          <a:lstStyle/>
          <a:p>
            <a:pPr algn="ctr">
              <a:defRPr lang="en-us" sz="3600" cap="none">
                <a:solidFill>
                  <a:srgbClr val="000000"/>
                </a:solidFill>
                <a:latin typeface="Buxton Sketch" pitchFamily="2" charset="0"/>
                <a:ea typeface="Buxton Sketch" pitchFamily="2" charset="0"/>
                <a:cs typeface="Buxton Sketch" pitchFamily="2" charset="0"/>
              </a:defRPr>
            </a:pPr>
            <a:fld id="{3F609BB5-FBD2-356D-9CD8-0D38D5966A58}" type="datetime2">
              <a:rPr lang="en-us" sz="3200" cap="none"/>
              <a:t>Saturday, September 24, 2022</a:t>
            </a:fld>
            <a:endParaRPr lang="en-us" sz="3200" cap="none"/>
          </a:p>
        </p:txBody>
      </p:sp>
      <p:sp>
        <p:nvSpPr>
          <p:cNvPr id="9" name="TextBox 8"/>
          <p:cNvSpPr>
            <a:extLst>
              <a:ext uri="smNativeData">
                <pr:smNativeData xmlns="smNativeData" xmlns:pr="smNativeData" xmlns:p15="http://schemas.microsoft.com/office/powerpoint/2012/main" xmlns:p14="http://schemas.microsoft.com/office/powerpoint/2010/main" xmlns:mc="http://schemas.openxmlformats.org/markup-compatibility/2006" val="SMDATA_16_+2grYxMAAAAlAAAAZAAAAE0AAAAAkAAAAEgAAACQAAAASAAAAAAAAAAA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GRiBQCAgAEAAAAAAAAAAAAAAAAAAAAAAAAAAAAAAAAAAAAAAAAAAAAAAAB/f38AAFpYA8zMzADAwP8Af39/AAAAAAAAAAAAAAAAAAAAAAAAAAAAIQAAABgAAAAUAAAAvD4AANsnAAAASwAAICoAABAgAAAmAAAACAAAAP//////////MAAAABQAAAAAAAAAAAD//wAAAQAAAP//AAABAA=="/>
              </a:ext>
            </a:extLst>
          </p:cNvSpPr>
          <p:nvPr/>
        </p:nvSpPr>
        <p:spPr>
          <a:xfrm>
            <a:off x="10198100" y="6478905"/>
            <a:ext cx="1993900" cy="368935"/>
          </a:xfrm>
          <a:prstGeom prst="rect">
            <a:avLst/>
          </a:prstGeom>
          <a:noFill/>
          <a:ln>
            <a:noFill/>
          </a:ln>
          <a:effectLst/>
        </p:spPr>
        <p:txBody>
          <a:bodyPr vert="horz" wrap="square" lIns="91440" tIns="45720" rIns="91440" bIns="45720" numCol="1" spcCol="215900" anchor="t"/>
          <a:lstStyle>
            <a:lvl1pPr marL="0" marR="0" indent="0" algn="l" defTabSz="457200">
              <a:lnSpc>
                <a:spcPct val="100000"/>
              </a:lnSpc>
              <a:spcBef>
                <a:spcPts val="0"/>
              </a:spcBef>
              <a:spcAft>
                <a:spcPts val="0"/>
              </a:spcAft>
              <a:buNone/>
              <a:tabLst/>
              <a:defRPr lang="en-us" sz="1800" b="0" i="0" u="none" strike="noStrike" kern="1" cap="none" spc="0" baseline="0">
                <a:solidFill>
                  <a:schemeClr val="tx1"/>
                </a:solidFill>
                <a:effectLst/>
                <a:latin typeface="Tw Cen MT" pitchFamily="2" charset="0"/>
                <a:ea typeface="Tw Cen MT" pitchFamily="2" charset="0"/>
                <a:cs typeface="Tw Cen MT" pitchFamily="2" charset="0"/>
              </a:defRPr>
            </a:lvl1pPr>
            <a:lvl2pPr marL="457200" marR="0" indent="0" algn="l" defTabSz="457200">
              <a:lnSpc>
                <a:spcPct val="100000"/>
              </a:lnSpc>
              <a:spcBef>
                <a:spcPts val="0"/>
              </a:spcBef>
              <a:spcAft>
                <a:spcPts val="0"/>
              </a:spcAft>
              <a:buNone/>
              <a:tabLst/>
              <a:defRPr lang="en-us" sz="1800" b="0" i="0" u="none" strike="noStrike" kern="1" cap="none" spc="0" baseline="0">
                <a:solidFill>
                  <a:schemeClr val="tx1"/>
                </a:solidFill>
                <a:effectLst/>
                <a:latin typeface="Tw Cen MT" pitchFamily="2" charset="0"/>
                <a:ea typeface="Tw Cen MT" pitchFamily="2" charset="0"/>
                <a:cs typeface="Tw Cen MT" pitchFamily="2" charset="0"/>
              </a:defRPr>
            </a:lvl2pPr>
            <a:lvl3pPr marL="914400" marR="0" indent="0" algn="l" defTabSz="457200">
              <a:lnSpc>
                <a:spcPct val="100000"/>
              </a:lnSpc>
              <a:spcBef>
                <a:spcPts val="0"/>
              </a:spcBef>
              <a:spcAft>
                <a:spcPts val="0"/>
              </a:spcAft>
              <a:buNone/>
              <a:tabLst/>
              <a:defRPr lang="en-us" sz="1800" b="0" i="0" u="none" strike="noStrike" kern="1" cap="none" spc="0" baseline="0">
                <a:solidFill>
                  <a:schemeClr val="tx1"/>
                </a:solidFill>
                <a:effectLst/>
                <a:latin typeface="Tw Cen MT" pitchFamily="2" charset="0"/>
                <a:ea typeface="Tw Cen MT" pitchFamily="2" charset="0"/>
                <a:cs typeface="Tw Cen MT" pitchFamily="2" charset="0"/>
              </a:defRPr>
            </a:lvl3pPr>
            <a:lvl4pPr marL="1371600" marR="0" indent="0" algn="l" defTabSz="457200">
              <a:lnSpc>
                <a:spcPct val="100000"/>
              </a:lnSpc>
              <a:spcBef>
                <a:spcPts val="0"/>
              </a:spcBef>
              <a:spcAft>
                <a:spcPts val="0"/>
              </a:spcAft>
              <a:buNone/>
              <a:tabLst/>
              <a:defRPr lang="en-us" sz="1800" b="0" i="0" u="none" strike="noStrike" kern="1" cap="none" spc="0" baseline="0">
                <a:solidFill>
                  <a:schemeClr val="tx1"/>
                </a:solidFill>
                <a:effectLst/>
                <a:latin typeface="Tw Cen MT" pitchFamily="2" charset="0"/>
                <a:ea typeface="Tw Cen MT" pitchFamily="2" charset="0"/>
                <a:cs typeface="Tw Cen MT" pitchFamily="2" charset="0"/>
              </a:defRPr>
            </a:lvl4pPr>
            <a:lvl5pPr marL="1828800" marR="0" indent="0" algn="l" defTabSz="457200">
              <a:lnSpc>
                <a:spcPct val="100000"/>
              </a:lnSpc>
              <a:spcBef>
                <a:spcPts val="0"/>
              </a:spcBef>
              <a:spcAft>
                <a:spcPts val="0"/>
              </a:spcAft>
              <a:buNone/>
              <a:tabLst/>
              <a:defRPr lang="en-us" sz="1800" b="0" i="0" u="none" strike="noStrike" kern="1" cap="none" spc="0" baseline="0">
                <a:solidFill>
                  <a:schemeClr val="tx1"/>
                </a:solidFill>
                <a:effectLst/>
                <a:latin typeface="Tw Cen MT" pitchFamily="2" charset="0"/>
                <a:ea typeface="Tw Cen MT" pitchFamily="2" charset="0"/>
                <a:cs typeface="Tw Cen MT" pitchFamily="2" charset="0"/>
              </a:defRPr>
            </a:lvl5pPr>
            <a:lvl6pPr marL="2286000" marR="0" indent="0" algn="l" defTabSz="457200">
              <a:lnSpc>
                <a:spcPct val="100000"/>
              </a:lnSpc>
              <a:spcBef>
                <a:spcPts val="0"/>
              </a:spcBef>
              <a:spcAft>
                <a:spcPts val="0"/>
              </a:spcAft>
              <a:buNone/>
              <a:tabLst/>
              <a:defRPr lang="en-us" sz="1800" b="0" i="0" u="none" strike="noStrike" kern="1" cap="none" spc="0" baseline="0">
                <a:solidFill>
                  <a:schemeClr val="tx1"/>
                </a:solidFill>
                <a:effectLst/>
                <a:latin typeface="Tw Cen MT" pitchFamily="2" charset="0"/>
                <a:ea typeface="Tw Cen MT" pitchFamily="2" charset="0"/>
                <a:cs typeface="Tw Cen MT" pitchFamily="2" charset="0"/>
              </a:defRPr>
            </a:lvl6pPr>
            <a:lvl7pPr marL="2743200" marR="0" indent="0" algn="l" defTabSz="457200">
              <a:lnSpc>
                <a:spcPct val="100000"/>
              </a:lnSpc>
              <a:spcBef>
                <a:spcPts val="0"/>
              </a:spcBef>
              <a:spcAft>
                <a:spcPts val="0"/>
              </a:spcAft>
              <a:buNone/>
              <a:tabLst/>
              <a:defRPr lang="en-us" sz="1800" b="0" i="0" u="none" strike="noStrike" kern="1" cap="none" spc="0" baseline="0">
                <a:solidFill>
                  <a:schemeClr val="tx1"/>
                </a:solidFill>
                <a:effectLst/>
                <a:latin typeface="Tw Cen MT" pitchFamily="2" charset="0"/>
                <a:ea typeface="Tw Cen MT" pitchFamily="2" charset="0"/>
                <a:cs typeface="Tw Cen MT" pitchFamily="2" charset="0"/>
              </a:defRPr>
            </a:lvl7pPr>
            <a:lvl8pPr marL="3200400" marR="0" indent="0" algn="l" defTabSz="457200">
              <a:lnSpc>
                <a:spcPct val="100000"/>
              </a:lnSpc>
              <a:spcBef>
                <a:spcPts val="0"/>
              </a:spcBef>
              <a:spcAft>
                <a:spcPts val="0"/>
              </a:spcAft>
              <a:buNone/>
              <a:tabLst/>
              <a:defRPr lang="en-us" sz="1800" b="0" i="0" u="none" strike="noStrike" kern="1" cap="none" spc="0" baseline="0">
                <a:solidFill>
                  <a:schemeClr val="tx1"/>
                </a:solidFill>
                <a:effectLst/>
                <a:latin typeface="Tw Cen MT" pitchFamily="2" charset="0"/>
                <a:ea typeface="Tw Cen MT" pitchFamily="2" charset="0"/>
                <a:cs typeface="Tw Cen MT" pitchFamily="2" charset="0"/>
              </a:defRPr>
            </a:lvl8pPr>
            <a:lvl9pPr marL="3657600" marR="0" indent="0" algn="l" defTabSz="457200">
              <a:lnSpc>
                <a:spcPct val="100000"/>
              </a:lnSpc>
              <a:spcBef>
                <a:spcPts val="0"/>
              </a:spcBef>
              <a:spcAft>
                <a:spcPts val="0"/>
              </a:spcAft>
              <a:buNone/>
              <a:tabLst/>
              <a:defRPr lang="en-us" sz="1800" b="0" i="0" u="none" strike="noStrike" kern="1" cap="none" spc="0" baseline="0">
                <a:solidFill>
                  <a:schemeClr val="tx1"/>
                </a:solidFill>
                <a:effectLst/>
                <a:latin typeface="Tw Cen MT" pitchFamily="2" charset="0"/>
                <a:ea typeface="Tw Cen MT" pitchFamily="2" charset="0"/>
                <a:cs typeface="Tw Cen MT" pitchFamily="2" charset="0"/>
              </a:defRPr>
            </a:lvl9pPr>
          </a:lstStyle>
          <a:p>
            <a:pPr algn="ctr">
              <a:defRPr lang="en-us"/>
            </a:pPr>
            <a:r>
              <a:rPr lang="en-gb" cap="none">
                <a:solidFill>
                  <a:srgbClr val="282800"/>
                </a:solidFill>
                <a:latin typeface="Buxton Sketch" pitchFamily="2" charset="0"/>
                <a:ea typeface="Tw Cen MT" pitchFamily="2" charset="0"/>
                <a:cs typeface="Tw Cen MT" pitchFamily="2" charset="0"/>
              </a:rPr>
              <a:t>www.thestemcell.net</a:t>
            </a:r>
          </a:p>
        </p:txBody>
      </p:sp>
      <p:sp>
        <p:nvSpPr>
          <p:cNvPr id="3" name="TextBox 2">
            <a:extLst>
              <a:ext uri="{FF2B5EF4-FFF2-40B4-BE49-F238E27FC236}">
                <a16:creationId xmlns:a16="http://schemas.microsoft.com/office/drawing/2014/main" id="{26228C5E-1B25-0523-5821-7D84564E991F}"/>
              </a:ext>
            </a:extLst>
          </p:cNvPr>
          <p:cNvSpPr txBox="1"/>
          <p:nvPr/>
        </p:nvSpPr>
        <p:spPr>
          <a:xfrm>
            <a:off x="955992" y="412730"/>
            <a:ext cx="3514381" cy="461665"/>
          </a:xfrm>
          <a:prstGeom prst="rect">
            <a:avLst/>
          </a:prstGeom>
          <a:noFill/>
        </p:spPr>
        <p:txBody>
          <a:bodyPr wrap="square" rtlCol="0">
            <a:spAutoFit/>
          </a:bodyPr>
          <a:lstStyle/>
          <a:p>
            <a:r>
              <a:rPr lang="en-GB" sz="2400" dirty="0">
                <a:solidFill>
                  <a:schemeClr val="tx2">
                    <a:lumMod val="10000"/>
                  </a:schemeClr>
                </a:solidFill>
                <a:latin typeface="Buxton Sketch" panose="03080500000500000004" pitchFamily="66" charset="0"/>
              </a:rPr>
              <a:t>The Quadratic Formula</a:t>
            </a:r>
          </a:p>
        </p:txBody>
      </p:sp>
      <p:sp>
        <p:nvSpPr>
          <p:cNvPr id="4" name="SlideSubtitle1">
            <a:extLst>
              <a:ext uri="{FF2B5EF4-FFF2-40B4-BE49-F238E27FC236}">
                <a16:creationId xmlns:a16="http://schemas.microsoft.com/office/drawing/2014/main" id="{82619B62-0C3F-A8ED-031D-8632B0C630CC}"/>
              </a:ext>
            </a:extLst>
          </p:cNvPr>
          <p:cNvSpPr txBox="1">
            <a:spLocks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2grYxMAAAAlAAAAZAAAAA0AAAAAkAAAAEgAAACQAAAASAAAAAAAAAAA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QAsAAOgXAADAPwAAsCIAAAAAAAAmAAAACAAAAAEAAAAAAAAAMAAAABQAAAAAAAAAAAD//wAAAQAAAP//AAABAA=="/>
              </a:ext>
            </a:extLst>
          </p:cNvSpPr>
          <p:nvPr/>
        </p:nvSpPr>
        <p:spPr>
          <a:xfrm>
            <a:off x="958789" y="983615"/>
            <a:ext cx="11116431" cy="452755"/>
          </a:xfrm>
          <a:prstGeom prst="rect">
            <a:avLst/>
          </a:prstGeom>
          <a:noFill/>
          <a:ln>
            <a:noFill/>
          </a:ln>
          <a:effectLst/>
        </p:spPr>
        <p:txBody>
          <a:bodyPr vert="horz" wrap="square" lIns="91440" tIns="45720" rIns="91440" bIns="45720" numCol="1" spcCol="215900" anchor="t">
            <a:prstTxWarp prst="textNoShape">
              <a:avLst/>
            </a:prstTxWarp>
          </a:bodyPr>
          <a:lstStyle>
            <a:lvl1pPr marL="0" marR="0" indent="0" algn="ctr" defTabSz="449580">
              <a:lnSpc>
                <a:spcPct val="100000"/>
              </a:lnSpc>
              <a:spcBef>
                <a:spcPts val="0"/>
              </a:spcBef>
              <a:spcAft>
                <a:spcPts val="0"/>
              </a:spcAft>
              <a:buClrTx/>
              <a:buSzTx/>
              <a:buFontTx/>
              <a:buNone/>
              <a:tabLst/>
              <a:defRPr lang="en-us" sz="3200" b="0" i="0" u="none" strike="noStrike" kern="1" cap="none" spc="0" baseline="0">
                <a:solidFill>
                  <a:schemeClr val="tx1"/>
                </a:solidFill>
                <a:effectLst/>
                <a:latin typeface="Calibri" pitchFamily="2" charset="0"/>
                <a:ea typeface="SimSun" charset="0"/>
                <a:cs typeface="Times New Roman" pitchFamily="1" charset="0"/>
              </a:defRPr>
            </a:lvl1pPr>
            <a:lvl2pPr marL="457200" marR="0" indent="0" algn="ctr" defTabSz="449580">
              <a:lnSpc>
                <a:spcPct val="100000"/>
              </a:lnSpc>
              <a:spcBef>
                <a:spcPts val="0"/>
              </a:spcBef>
              <a:spcAft>
                <a:spcPts val="0"/>
              </a:spcAft>
              <a:buClrTx/>
              <a:buSzTx/>
              <a:buFontTx/>
              <a:buNone/>
              <a:tabLst/>
              <a:defRPr lang="en-us" sz="2800" b="0" i="0" u="none" strike="noStrike" kern="1" cap="none" spc="0" baseline="0">
                <a:solidFill>
                  <a:schemeClr val="tx1"/>
                </a:solidFill>
                <a:effectLst/>
                <a:latin typeface="Calibri" pitchFamily="2" charset="0"/>
                <a:ea typeface="SimSun" charset="0"/>
                <a:cs typeface="Times New Roman" pitchFamily="1" charset="0"/>
              </a:defRPr>
            </a:lvl2pPr>
            <a:lvl3pPr marL="914400" marR="0" indent="0" algn="ctr" defTabSz="449580">
              <a:lnSpc>
                <a:spcPct val="100000"/>
              </a:lnSpc>
              <a:spcBef>
                <a:spcPts val="0"/>
              </a:spcBef>
              <a:spcAft>
                <a:spcPts val="0"/>
              </a:spcAft>
              <a:buClrTx/>
              <a:buSzTx/>
              <a:buFontTx/>
              <a:buNone/>
              <a:tabLst/>
              <a:defRPr lang="en-us" sz="2400" b="0" i="0" u="none" strike="noStrike" kern="1" cap="none" spc="0" baseline="0">
                <a:solidFill>
                  <a:schemeClr val="tx1"/>
                </a:solidFill>
                <a:effectLst/>
                <a:latin typeface="Calibri" pitchFamily="2" charset="0"/>
                <a:ea typeface="SimSun" charset="0"/>
                <a:cs typeface="Times New Roman" pitchFamily="1" charset="0"/>
              </a:defRPr>
            </a:lvl3pPr>
            <a:lvl4pPr marL="1371600" marR="0" indent="0" algn="ctr" defTabSz="449580">
              <a:lnSpc>
                <a:spcPct val="100000"/>
              </a:lnSpc>
              <a:spcBef>
                <a:spcPts val="0"/>
              </a:spcBef>
              <a:spcAft>
                <a:spcPts val="0"/>
              </a:spcAft>
              <a:buClrTx/>
              <a:buSzTx/>
              <a:buFontTx/>
              <a:buNone/>
              <a:tabLst/>
              <a:defRPr lang="en-us" sz="2000" b="0" i="0" u="none" strike="noStrike" kern="1" cap="none" spc="0" baseline="0">
                <a:solidFill>
                  <a:schemeClr val="tx1"/>
                </a:solidFill>
                <a:effectLst/>
                <a:latin typeface="Calibri" pitchFamily="2" charset="0"/>
                <a:ea typeface="SimSun" charset="0"/>
                <a:cs typeface="Times New Roman" pitchFamily="1" charset="0"/>
              </a:defRPr>
            </a:lvl4pPr>
            <a:lvl5pPr marL="1828800" marR="0" indent="0" algn="ctr" defTabSz="449580">
              <a:lnSpc>
                <a:spcPct val="100000"/>
              </a:lnSpc>
              <a:spcBef>
                <a:spcPts val="0"/>
              </a:spcBef>
              <a:spcAft>
                <a:spcPts val="0"/>
              </a:spcAft>
              <a:buClrTx/>
              <a:buSzTx/>
              <a:buFontTx/>
              <a:buNone/>
              <a:tabLst/>
              <a:defRPr lang="en-us" sz="2000" b="0" i="0" u="none" strike="noStrike" kern="1" cap="none" spc="0" baseline="0">
                <a:solidFill>
                  <a:schemeClr val="tx1"/>
                </a:solidFill>
                <a:effectLst/>
                <a:latin typeface="Calibri" pitchFamily="2" charset="0"/>
                <a:ea typeface="SimSun" charset="0"/>
                <a:cs typeface="Times New Roman" pitchFamily="1" charset="0"/>
              </a:defRPr>
            </a:lvl5pPr>
            <a:lvl6pPr marL="2286000" marR="0" indent="0" algn="ctr" defTabSz="449580">
              <a:lnSpc>
                <a:spcPct val="100000"/>
              </a:lnSpc>
              <a:spcBef>
                <a:spcPts val="0"/>
              </a:spcBef>
              <a:spcAft>
                <a:spcPts val="0"/>
              </a:spcAft>
              <a:buClrTx/>
              <a:buSzTx/>
              <a:buFontTx/>
              <a:buNone/>
              <a:tabLst/>
              <a:defRPr lang="en-us" sz="2000" b="0" i="0" u="none" strike="noStrike" kern="1" cap="none" spc="0" baseline="0">
                <a:solidFill>
                  <a:schemeClr val="tx1"/>
                </a:solidFill>
                <a:effectLst/>
                <a:latin typeface="Calibri" pitchFamily="2" charset="0"/>
                <a:ea typeface="SimSun" charset="0"/>
                <a:cs typeface="Times New Roman" pitchFamily="1" charset="0"/>
              </a:defRPr>
            </a:lvl6pPr>
            <a:lvl7pPr marL="2743200" marR="0" indent="0" algn="ctr" defTabSz="449580">
              <a:lnSpc>
                <a:spcPct val="100000"/>
              </a:lnSpc>
              <a:spcBef>
                <a:spcPts val="0"/>
              </a:spcBef>
              <a:spcAft>
                <a:spcPts val="0"/>
              </a:spcAft>
              <a:buClrTx/>
              <a:buSzTx/>
              <a:buFontTx/>
              <a:buNone/>
              <a:tabLst/>
              <a:defRPr lang="en-us" sz="2000" b="0" i="0" u="none" strike="noStrike" kern="1" cap="none" spc="0" baseline="0">
                <a:solidFill>
                  <a:schemeClr val="tx1"/>
                </a:solidFill>
                <a:effectLst/>
                <a:latin typeface="Calibri" pitchFamily="2" charset="0"/>
                <a:ea typeface="SimSun" charset="0"/>
                <a:cs typeface="Times New Roman" pitchFamily="1" charset="0"/>
              </a:defRPr>
            </a:lvl7pPr>
            <a:lvl8pPr marL="3200400" marR="0" indent="0" algn="ctr" defTabSz="449580">
              <a:lnSpc>
                <a:spcPct val="100000"/>
              </a:lnSpc>
              <a:spcBef>
                <a:spcPts val="0"/>
              </a:spcBef>
              <a:spcAft>
                <a:spcPts val="0"/>
              </a:spcAft>
              <a:buClrTx/>
              <a:buSzTx/>
              <a:buFontTx/>
              <a:buNone/>
              <a:tabLst/>
              <a:defRPr lang="en-us" sz="2000" b="0" i="0" u="none" strike="noStrike" kern="1" cap="none" spc="0" baseline="0">
                <a:solidFill>
                  <a:schemeClr val="tx1"/>
                </a:solidFill>
                <a:effectLst/>
                <a:latin typeface="Calibri" pitchFamily="2" charset="0"/>
                <a:ea typeface="SimSun" charset="0"/>
                <a:cs typeface="Times New Roman" pitchFamily="1" charset="0"/>
              </a:defRPr>
            </a:lvl8pPr>
            <a:lvl9pPr marL="3657600" marR="0" indent="0" algn="ctr" defTabSz="449580">
              <a:lnSpc>
                <a:spcPct val="100000"/>
              </a:lnSpc>
              <a:spcBef>
                <a:spcPts val="0"/>
              </a:spcBef>
              <a:spcAft>
                <a:spcPts val="0"/>
              </a:spcAft>
              <a:buClrTx/>
              <a:buSzTx/>
              <a:buFontTx/>
              <a:buNone/>
              <a:tabLst/>
              <a:defRPr lang="en-us" sz="2000" b="0" i="0" u="none" strike="noStrike" kern="1" cap="none" spc="0" baseline="0">
                <a:solidFill>
                  <a:schemeClr val="tx1"/>
                </a:solidFill>
                <a:effectLst/>
                <a:latin typeface="Calibri" pitchFamily="2" charset="0"/>
                <a:ea typeface="SimSun" charset="0"/>
                <a:cs typeface="Times New Roman" pitchFamily="1" charset="0"/>
              </a:defRPr>
            </a:lvl9pPr>
          </a:lstStyle>
          <a:p>
            <a:pPr algn="l">
              <a:defRPr lang="en-us" cap="none">
                <a:solidFill>
                  <a:srgbClr val="000000"/>
                </a:solidFill>
                <a:latin typeface="Buxton Sketch" pitchFamily="2" charset="0"/>
                <a:ea typeface="Buxton Sketch" pitchFamily="2" charset="0"/>
                <a:cs typeface="Buxton Sketch" pitchFamily="2" charset="0"/>
              </a:defRPr>
            </a:pPr>
            <a:r>
              <a:rPr lang="en-GB" sz="2200" dirty="0">
                <a:solidFill>
                  <a:srgbClr val="000000"/>
                </a:solidFill>
                <a:latin typeface="Buxton Sketch" pitchFamily="2" charset="0"/>
                <a:ea typeface="Buxton Sketch" pitchFamily="2" charset="0"/>
                <a:cs typeface="Buxton Sketch" pitchFamily="2" charset="0"/>
              </a:rPr>
              <a:t>When there is a duplicated root, </a:t>
            </a:r>
            <a:r>
              <a:rPr lang="en-GB" sz="2200" dirty="0" err="1">
                <a:solidFill>
                  <a:srgbClr val="000000"/>
                </a:solidFill>
                <a:latin typeface="Buxton Sketch" pitchFamily="2" charset="0"/>
                <a:ea typeface="Buxton Sketch" pitchFamily="2" charset="0"/>
                <a:cs typeface="Buxton Sketch" pitchFamily="2" charset="0"/>
              </a:rPr>
              <a:t>ie</a:t>
            </a:r>
            <a:r>
              <a:rPr lang="en-GB" sz="2200" dirty="0">
                <a:solidFill>
                  <a:srgbClr val="000000"/>
                </a:solidFill>
                <a:latin typeface="Buxton Sketch" pitchFamily="2" charset="0"/>
                <a:ea typeface="Buxton Sketch" pitchFamily="2" charset="0"/>
                <a:cs typeface="Buxton Sketch" pitchFamily="2" charset="0"/>
              </a:rPr>
              <a:t>: still two solutions but they are identical:</a:t>
            </a:r>
          </a:p>
        </p:txBody>
      </p:sp>
      <p:pic>
        <p:nvPicPr>
          <p:cNvPr id="11" name="Picture 10">
            <a:extLst>
              <a:ext uri="{FF2B5EF4-FFF2-40B4-BE49-F238E27FC236}">
                <a16:creationId xmlns:a16="http://schemas.microsoft.com/office/drawing/2014/main" id="{EBD990A8-6AEC-72A1-87E0-EC0DF019DBFC}"/>
              </a:ext>
            </a:extLst>
          </p:cNvPr>
          <p:cNvPicPr>
            <a:picLocks noChangeAspect="1"/>
          </p:cNvPicPr>
          <p:nvPr/>
        </p:nvPicPr>
        <p:blipFill>
          <a:blip r:embed="rId3"/>
          <a:stretch>
            <a:fillRect/>
          </a:stretch>
        </p:blipFill>
        <p:spPr>
          <a:xfrm>
            <a:off x="3790290" y="1436370"/>
            <a:ext cx="4611420" cy="735154"/>
          </a:xfrm>
          <a:prstGeom prst="rect">
            <a:avLst/>
          </a:prstGeom>
        </p:spPr>
      </p:pic>
      <p:graphicFrame>
        <p:nvGraphicFramePr>
          <p:cNvPr id="12" name="Table 12">
            <a:extLst>
              <a:ext uri="{FF2B5EF4-FFF2-40B4-BE49-F238E27FC236}">
                <a16:creationId xmlns:a16="http://schemas.microsoft.com/office/drawing/2014/main" id="{212ED2B0-B569-C897-295A-DB1AA5CAD244}"/>
              </a:ext>
            </a:extLst>
          </p:cNvPr>
          <p:cNvGraphicFramePr>
            <a:graphicFrameLocks noGrp="1"/>
          </p:cNvGraphicFramePr>
          <p:nvPr>
            <p:extLst>
              <p:ext uri="{D42A27DB-BD31-4B8C-83A1-F6EECF244321}">
                <p14:modId xmlns:p14="http://schemas.microsoft.com/office/powerpoint/2010/main" val="2897076507"/>
              </p:ext>
            </p:extLst>
          </p:nvPr>
        </p:nvGraphicFramePr>
        <p:xfrm>
          <a:off x="1116704" y="1532255"/>
          <a:ext cx="1302871" cy="1737360"/>
        </p:xfrm>
        <a:graphic>
          <a:graphicData uri="http://schemas.openxmlformats.org/drawingml/2006/table">
            <a:tbl>
              <a:tblPr firstRow="1" bandRow="1">
                <a:tableStyleId>{5DA37D80-6434-44D0-A028-1B22A696006F}</a:tableStyleId>
              </a:tblPr>
              <a:tblGrid>
                <a:gridCol w="460188">
                  <a:extLst>
                    <a:ext uri="{9D8B030D-6E8A-4147-A177-3AD203B41FA5}">
                      <a16:colId xmlns:a16="http://schemas.microsoft.com/office/drawing/2014/main" val="3403732160"/>
                    </a:ext>
                  </a:extLst>
                </a:gridCol>
                <a:gridCol w="842683">
                  <a:extLst>
                    <a:ext uri="{9D8B030D-6E8A-4147-A177-3AD203B41FA5}">
                      <a16:colId xmlns:a16="http://schemas.microsoft.com/office/drawing/2014/main" val="2180425097"/>
                    </a:ext>
                  </a:extLst>
                </a:gridCol>
              </a:tblGrid>
              <a:tr h="370840">
                <a:tc>
                  <a:txBody>
                    <a:bodyPr/>
                    <a:lstStyle/>
                    <a:p>
                      <a:r>
                        <a:rPr lang="en-GB" sz="3200" b="1" dirty="0">
                          <a:solidFill>
                            <a:schemeClr val="tx2">
                              <a:lumMod val="10000"/>
                            </a:schemeClr>
                          </a:solidFill>
                        </a:rPr>
                        <a:t>a</a:t>
                      </a:r>
                    </a:p>
                  </a:txBody>
                  <a:tcPr/>
                </a:tc>
                <a:tc>
                  <a:txBody>
                    <a:bodyPr/>
                    <a:lstStyle/>
                    <a:p>
                      <a:r>
                        <a:rPr lang="en-GB" sz="3200" b="1" dirty="0">
                          <a:solidFill>
                            <a:schemeClr val="tx2">
                              <a:lumMod val="10000"/>
                            </a:schemeClr>
                          </a:solidFill>
                        </a:rPr>
                        <a:t>+1</a:t>
                      </a:r>
                    </a:p>
                  </a:txBody>
                  <a:tcPr/>
                </a:tc>
                <a:extLst>
                  <a:ext uri="{0D108BD9-81ED-4DB2-BD59-A6C34878D82A}">
                    <a16:rowId xmlns:a16="http://schemas.microsoft.com/office/drawing/2014/main" val="1040957165"/>
                  </a:ext>
                </a:extLst>
              </a:tr>
              <a:tr h="370840">
                <a:tc>
                  <a:txBody>
                    <a:bodyPr/>
                    <a:lstStyle/>
                    <a:p>
                      <a:r>
                        <a:rPr lang="en-GB" sz="3200" b="1" dirty="0">
                          <a:solidFill>
                            <a:schemeClr val="tx2">
                              <a:lumMod val="10000"/>
                            </a:schemeClr>
                          </a:solidFill>
                        </a:rPr>
                        <a:t>b</a:t>
                      </a:r>
                    </a:p>
                  </a:txBody>
                  <a:tcPr/>
                </a:tc>
                <a:tc>
                  <a:txBody>
                    <a:bodyPr/>
                    <a:lstStyle/>
                    <a:p>
                      <a:r>
                        <a:rPr lang="en-GB" sz="3200" b="1" dirty="0">
                          <a:solidFill>
                            <a:schemeClr val="tx2">
                              <a:lumMod val="10000"/>
                            </a:schemeClr>
                          </a:solidFill>
                        </a:rPr>
                        <a:t>+10</a:t>
                      </a:r>
                    </a:p>
                  </a:txBody>
                  <a:tcPr/>
                </a:tc>
                <a:extLst>
                  <a:ext uri="{0D108BD9-81ED-4DB2-BD59-A6C34878D82A}">
                    <a16:rowId xmlns:a16="http://schemas.microsoft.com/office/drawing/2014/main" val="3478728040"/>
                  </a:ext>
                </a:extLst>
              </a:tr>
              <a:tr h="370840">
                <a:tc>
                  <a:txBody>
                    <a:bodyPr/>
                    <a:lstStyle/>
                    <a:p>
                      <a:r>
                        <a:rPr lang="en-GB" sz="3200" b="1" dirty="0">
                          <a:solidFill>
                            <a:schemeClr val="tx2">
                              <a:lumMod val="10000"/>
                            </a:schemeClr>
                          </a:solidFill>
                        </a:rPr>
                        <a:t>c</a:t>
                      </a:r>
                    </a:p>
                  </a:txBody>
                  <a:tcPr/>
                </a:tc>
                <a:tc>
                  <a:txBody>
                    <a:bodyPr/>
                    <a:lstStyle/>
                    <a:p>
                      <a:r>
                        <a:rPr lang="en-GB" sz="3200" b="1" dirty="0">
                          <a:solidFill>
                            <a:schemeClr val="tx2">
                              <a:lumMod val="10000"/>
                            </a:schemeClr>
                          </a:solidFill>
                        </a:rPr>
                        <a:t>+25</a:t>
                      </a:r>
                    </a:p>
                  </a:txBody>
                  <a:tcPr/>
                </a:tc>
                <a:extLst>
                  <a:ext uri="{0D108BD9-81ED-4DB2-BD59-A6C34878D82A}">
                    <a16:rowId xmlns:a16="http://schemas.microsoft.com/office/drawing/2014/main" val="900031480"/>
                  </a:ext>
                </a:extLst>
              </a:tr>
            </a:tbl>
          </a:graphicData>
        </a:graphic>
      </p:graphicFrame>
      <p:pic>
        <p:nvPicPr>
          <p:cNvPr id="13" name="Picture 12">
            <a:extLst>
              <a:ext uri="{FF2B5EF4-FFF2-40B4-BE49-F238E27FC236}">
                <a16:creationId xmlns:a16="http://schemas.microsoft.com/office/drawing/2014/main" id="{093EDCF8-8F4A-65AE-E8DD-33FB0F4CCDF0}"/>
              </a:ext>
            </a:extLst>
          </p:cNvPr>
          <p:cNvPicPr>
            <a:picLocks noChangeAspect="1"/>
          </p:cNvPicPr>
          <p:nvPr/>
        </p:nvPicPr>
        <p:blipFill>
          <a:blip r:embed="rId4"/>
          <a:stretch>
            <a:fillRect/>
          </a:stretch>
        </p:blipFill>
        <p:spPr>
          <a:xfrm>
            <a:off x="8870079" y="1312854"/>
            <a:ext cx="3111736" cy="982186"/>
          </a:xfrm>
          <a:prstGeom prst="rect">
            <a:avLst/>
          </a:prstGeom>
        </p:spPr>
      </p:pic>
      <p:pic>
        <p:nvPicPr>
          <p:cNvPr id="15" name="Picture 14">
            <a:extLst>
              <a:ext uri="{FF2B5EF4-FFF2-40B4-BE49-F238E27FC236}">
                <a16:creationId xmlns:a16="http://schemas.microsoft.com/office/drawing/2014/main" id="{95819818-8372-A21D-783B-9D67C1893969}"/>
              </a:ext>
            </a:extLst>
          </p:cNvPr>
          <p:cNvPicPr>
            <a:picLocks noChangeAspect="1"/>
          </p:cNvPicPr>
          <p:nvPr/>
        </p:nvPicPr>
        <p:blipFill>
          <a:blip r:embed="rId5"/>
          <a:stretch>
            <a:fillRect/>
          </a:stretch>
        </p:blipFill>
        <p:spPr>
          <a:xfrm>
            <a:off x="1017245" y="3777032"/>
            <a:ext cx="3827490" cy="684218"/>
          </a:xfrm>
          <a:prstGeom prst="rect">
            <a:avLst/>
          </a:prstGeom>
        </p:spPr>
      </p:pic>
      <p:pic>
        <p:nvPicPr>
          <p:cNvPr id="17" name="Picture 16">
            <a:extLst>
              <a:ext uri="{FF2B5EF4-FFF2-40B4-BE49-F238E27FC236}">
                <a16:creationId xmlns:a16="http://schemas.microsoft.com/office/drawing/2014/main" id="{E6518E10-7454-E036-097C-51216595812D}"/>
              </a:ext>
            </a:extLst>
          </p:cNvPr>
          <p:cNvPicPr>
            <a:picLocks noChangeAspect="1"/>
          </p:cNvPicPr>
          <p:nvPr/>
        </p:nvPicPr>
        <p:blipFill>
          <a:blip r:embed="rId6"/>
          <a:stretch>
            <a:fillRect/>
          </a:stretch>
        </p:blipFill>
        <p:spPr>
          <a:xfrm>
            <a:off x="983907" y="4483412"/>
            <a:ext cx="3894166" cy="684218"/>
          </a:xfrm>
          <a:prstGeom prst="rect">
            <a:avLst/>
          </a:prstGeom>
        </p:spPr>
      </p:pic>
      <p:pic>
        <p:nvPicPr>
          <p:cNvPr id="19" name="Picture 18">
            <a:extLst>
              <a:ext uri="{FF2B5EF4-FFF2-40B4-BE49-F238E27FC236}">
                <a16:creationId xmlns:a16="http://schemas.microsoft.com/office/drawing/2014/main" id="{F65BA891-D326-7CF1-729B-2594724275EF}"/>
              </a:ext>
            </a:extLst>
          </p:cNvPr>
          <p:cNvPicPr>
            <a:picLocks noChangeAspect="1"/>
          </p:cNvPicPr>
          <p:nvPr/>
        </p:nvPicPr>
        <p:blipFill>
          <a:blip r:embed="rId7"/>
          <a:stretch>
            <a:fillRect/>
          </a:stretch>
        </p:blipFill>
        <p:spPr>
          <a:xfrm>
            <a:off x="5751385" y="2362741"/>
            <a:ext cx="5769019" cy="4197018"/>
          </a:xfrm>
          <a:prstGeom prst="rect">
            <a:avLst/>
          </a:prstGeom>
        </p:spPr>
      </p:pic>
    </p:spTree>
    <p:extLst>
      <p:ext uri="{BB962C8B-B14F-4D97-AF65-F5344CB8AC3E}">
        <p14:creationId xmlns:p14="http://schemas.microsoft.com/office/powerpoint/2010/main" val="2231290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p:cNvSpPr>
            <a:extLst>
              <a:ext uri="smNativeData">
                <pr:smNativeData xmlns:mc="http://schemas.openxmlformats.org/markup-compatibility/2006" xmlns:p14="http://schemas.microsoft.com/office/powerpoint/2010/main" xmlns:p15="http://schemas.microsoft.com/office/powerpoint/2012/main" xmlns:pr="smNativeData" xmlns="smNativeData" val="SMDATA_16_+2grYxMAAAAlAAAAZAAAAA0AAAAAkAAAAEgAAACQAAAASAAAAAAAAAABAAAAAAAAAAEAAABQAAAAAAAAAAAA4D8AAAAAAADgPwAAAAAAAOA/AAAAAAAA4D8AAAAAAADgPwAAAAAAAOA/AAAAAAAA4D8AAAAAAADgPwAAAAAAAOA/AAAAAAAA4D8CAAAAjAAAAAEAAAAAAAAA//8AAACAgAgAAAAAAAAAAAAAAAAAAAAAAAAAAAAAAAAAAAAAeAAAAAEAAABAAAAAAAAAAAAAAABaAAAAAAAAAAAAAAAAAAAAAAAAAAAAAAAAAAAAAAAAAAAAAAAAAAAAAAAAAAAAAAAAAAAAAAAAAAAAAAAAAAAAAAAAAAAAAAAAAAAAFAAAADwAAAABAAAAAAAAAAAAAAAFAAAAAQAAACMAAAAjAAAAIwAAAB4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8AAACAgAEAAAAAAAAAAAAAAAAAAAAAAAAAAAAAAAAAAAAAAAAAAAAAAAB/f38AAFpYA8zMzADAwP8Af39/AAAAAAAAAAAAAAAAAAAAAAAAAAAAIQAAABgAAAAUAAAAVAIAALQBAAD9AwAAzCcAABAAAAAmAAAACAAAAP//////////MAAAABQAAAAAAAAAAAD//wAAAQAAAP//AAABAA=="/>
              </a:ext>
            </a:extLst>
          </p:cNvSpPr>
          <p:nvPr/>
        </p:nvSpPr>
        <p:spPr>
          <a:xfrm>
            <a:off x="378460" y="276860"/>
            <a:ext cx="269875" cy="6192520"/>
          </a:xfrm>
          <a:prstGeom prst="rect">
            <a:avLst/>
          </a:prstGeom>
          <a:solidFill>
            <a:srgbClr val="FFFF00"/>
          </a:solidFill>
          <a:ln w="3175" cap="flat" cmpd="sng" algn="ctr">
            <a:solidFill>
              <a:srgbClr val="000000"/>
            </a:solidFill>
            <a:prstDash val="solid"/>
            <a:headEnd type="none"/>
            <a:tailEnd type="none"/>
          </a:ln>
          <a:effectLst/>
        </p:spPr>
        <p:txBody>
          <a:bodyPr vert="horz" wrap="square" lIns="91440" tIns="45720" rIns="91440" bIns="45720" numCol="1" spcCol="215900" anchor="ctr"/>
          <a:lstStyle/>
          <a:p>
            <a:pPr algn="ctr">
              <a:defRPr lang="en-us" cap="none">
                <a:solidFill>
                  <a:srgbClr val="008080"/>
                </a:solidFill>
                <a:latin typeface="Calibri" pitchFamily="2" charset="0"/>
                <a:ea typeface="Tw Cen MT" pitchFamily="2" charset="0"/>
                <a:cs typeface="Tw Cen MT" pitchFamily="2" charset="0"/>
              </a:defRPr>
            </a:pPr>
            <a:endParaRPr lang="en-gb" cap="none"/>
          </a:p>
        </p:txBody>
      </p:sp>
      <p:sp>
        <p:nvSpPr>
          <p:cNvPr id="5" name="AutoShape1"/>
          <p:cNvSpPr>
            <a:extLst>
              <a:ext uri="smNativeData">
                <pr:smNativeData xmlns:mc="http://schemas.openxmlformats.org/markup-compatibility/2006" xmlns:p14="http://schemas.microsoft.com/office/powerpoint/2010/main" xmlns:p15="http://schemas.microsoft.com/office/powerpoint/2012/main" xmlns:pr="smNativeData" xmlns="smNativeData" val="SMDATA_16_+2grYxMAAAAlAAAAZQAAAA0AAAAAkAAAAEgAAACQAAAASAAAAAAAAAABAAAAAAAAAAEAAABQAAAAhbacS3FV1T8AAAAAAADwv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BAAAAAAAAAAwMDAA8AAAAAQAAACMAAAAjAAAAIwAAAB4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P8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GRiBQCAgAEAAAAAAAAAAAAAAAAAAAAAAAAAAAAAAAAAAAAAAAAAAAwMDAB/f38AAFpYA8zMzADAwP8Af39/AAAAAAAAAAAAAAAAAAAAAAAAAAAAIQAAABgAAAAUAAAAFygAAJcAAACFSgAAYQUAABAAAAAmAAAACAAAAP//////////MAAAABQAAAAAAAAAewP//4X8AAD/GP//AecAAA=="/>
              </a:ext>
            </a:extLst>
          </p:cNvSpPr>
          <p:nvPr/>
        </p:nvSpPr>
        <p:spPr>
          <a:xfrm>
            <a:off x="6517005" y="95885"/>
            <a:ext cx="5596890" cy="778510"/>
          </a:xfrm>
          <a:prstGeom prst="roundRect">
            <a:avLst>
              <a:gd name="adj" fmla="val 16667"/>
            </a:avLst>
          </a:prstGeom>
          <a:noFill/>
          <a:ln w="38100" cap="flat" cmpd="sng" algn="ctr">
            <a:solidFill>
              <a:srgbClr val="0C0C0C"/>
            </a:solidFill>
            <a:prstDash val="solid"/>
            <a:headEnd type="none"/>
            <a:tailEnd type="none"/>
          </a:ln>
          <a:effectLst/>
        </p:spPr>
        <p:txBody>
          <a:bodyPr vert="horz" wrap="square" lIns="91440" tIns="45720" rIns="91440" bIns="45720" numCol="1" spcCol="215900" anchor="ctr"/>
          <a:lstStyle/>
          <a:p>
            <a:pPr algn="ctr">
              <a:defRPr lang="en-us" cap="none">
                <a:solidFill>
                  <a:srgbClr val="000000"/>
                </a:solidFill>
              </a:defRPr>
            </a:pPr>
            <a:endParaRPr lang="en-gb" cap="none"/>
          </a:p>
        </p:txBody>
      </p:sp>
      <p:sp>
        <p:nvSpPr>
          <p:cNvPr id="6" name="SlideSubtitle2"/>
          <p:cNvSpPr>
            <a:extLst>
              <a:ext uri="smNativeData">
                <pr:smNativeData xmlns:mc="http://schemas.openxmlformats.org/markup-compatibility/2006" xmlns:p14="http://schemas.microsoft.com/office/powerpoint/2010/main" xmlns:p15="http://schemas.microsoft.com/office/powerpoint/2012/main" xmlns:pr="smNativeData" xmlns="smNativeData" val="SMDATA_16_+2grYxMAAAAlAAAAZAAAAA0AAAAAkAAAAEgAAACQAAAASAAAAAAAAAAA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AAAAAE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GRiBQCAgAEAAAAAAAAAAAAAAAAAAAAAAAAAAAAAAAAAAAAAAAAAAP///wJ/f38AAFpYA8zMzADAwP8Af39/AAAAAAAAAAAAAAAAAAAAAAAAAAAAIQAAABgAAAAUAAAAAAAAAGcnAADDCwAAMCoAABAAAAAmAAAACAAAAP//////////MAAAABQAAAAAAAAAAAD//wAAAQAAAP//AAABAA=="/>
              </a:ext>
            </a:extLst>
          </p:cNvSpPr>
          <p:nvPr/>
        </p:nvSpPr>
        <p:spPr>
          <a:xfrm>
            <a:off x="0" y="6405245"/>
            <a:ext cx="1911985" cy="452755"/>
          </a:xfrm>
          <a:prstGeom prst="rect">
            <a:avLst/>
          </a:prstGeom>
          <a:noFill/>
          <a:ln>
            <a:noFill/>
          </a:ln>
          <a:effectLst/>
        </p:spPr>
        <p:txBody>
          <a:bodyPr vert="horz" wrap="square" lIns="91440" tIns="45720" rIns="91440" bIns="45720" numCol="1" spcCol="215900" anchor="t"/>
          <a:lstStyle/>
          <a:p>
            <a:pPr algn="ctr" defTabSz="914400">
              <a:lnSpc>
                <a:spcPct val="110000"/>
              </a:lnSpc>
              <a:spcBef>
                <a:spcPts val="920"/>
              </a:spcBef>
              <a:buNone/>
              <a:tabLst/>
              <a:defRPr lang="en-us" sz="2025" cap="all">
                <a:solidFill>
                  <a:srgbClr val="000000"/>
                </a:solidFill>
                <a:latin typeface="Buxton Sketch" pitchFamily="2" charset="0"/>
                <a:ea typeface="Tw Cen MT" pitchFamily="2" charset="0"/>
                <a:cs typeface="Tw Cen MT" pitchFamily="2" charset="0"/>
              </a:defRPr>
            </a:pPr>
            <a:r>
              <a:t>The STEM Cell</a:t>
            </a:r>
          </a:p>
        </p:txBody>
      </p:sp>
      <p:pic>
        <p:nvPicPr>
          <p:cNvPr id="7" name="Picture1"/>
          <p:cNvPicPr>
            <a:picLocks noChangeAspect="1"/>
            <a:extLst>
              <a:ext uri="smNativeData">
                <pr:smNativeData xmlns:mc="http://schemas.openxmlformats.org/markup-compatibility/2006" xmlns:p14="http://schemas.microsoft.com/office/powerpoint/2010/main" xmlns:p15="http://schemas.microsoft.com/office/powerpoint/2012/main" xmlns:pr="smNativeData" xmlns="smNativeData" val="SMDATA_18_+2grYxMAAAAlAAAAEQAAAC0AAAAAkAAAAEgAAACQAAAASAAAAAAAAAAA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QAAAAAAAAACAAAAAAAAAAEAAAAAAAAAPAAAANb///8qAAAAZAAAAGQAAAAAAAAAy8vLADwAAADW////KgAAAGQAAABkAAAAAAAAAAcAAAA4AAAAAAAAAAAAAAAAAAAA////AAAAAAAAAAAAAAAAAAAAAAAAAAAAAAAAAAAAAABkAAAAZAAAAAAAAAAjAAAABAAAAGQAAAAXAAAAFAAAAAAAAAAAAAAA/38AAP9/AAAAAAAACQAAAAQAAAAAAAAAHgAAAGgAAAAAAAAAAAAAAAAAAAAAAAAAAAAAABAnAAAQJwAAAAAAAAAAAAAAAAAAAAAAAAAAAAAAAAAAAAAAAAAAAABQAAAAAAAAAMDA/wAAAAAAAAAAAAAAAAAAAAAAZAAAAAAAAAB/f38ACgAAACIAAAAYAAAAAAAAAAAAAAAAAAAAAAAAAAAAAAAAAAAAJAAAACQAAAAAAAAABwAAAAAAAAAAAAAAAAAAAAAAAAAAAAAAAAAAAH9/fwAlAAAAWAAAAAAAAAAAAAAAAAAAAAAAAAAAAAAAAAAAAAAAAAAAAAAAAAAAAAAAAAAAAAAAPwAAAAAAAACghgEAAAAAAAAAAAAAAAAADAAAAAEAAAAAAAAAAAAAAAAAAAAfAAAAVAAAAABkYgUAgIABAAAAAAAAAAAAAAAAAAAAAAAAAAAAAAAAAAAAAAAAAAD///8Cf39/AAAAAADLy8sAwMD/AH9/fwAAAAAAAAAAAAAAAAD///8AAAAAACEAAAAYAAAAFAAAAEkDAAAvIAAAIAoAAGcnAAAQAAAAJgAAAAgAAAD//////////zAAAAAUAAAAAAAAAAAA//8AAAEAAAD//wAAAQA="/>
              </a:ext>
            </a:extLst>
          </p:cNvPicPr>
          <p:nvPr/>
        </p:nvPicPr>
        <p:blipFill>
          <a:blip r:embed="rId2"/>
          <a:stretch>
            <a:fillRect/>
          </a:stretch>
        </p:blipFill>
        <p:spPr>
          <a:xfrm>
            <a:off x="534035" y="5231765"/>
            <a:ext cx="1111885" cy="1173480"/>
          </a:xfrm>
          <a:prstGeom prst="rect">
            <a:avLst/>
          </a:prstGeom>
          <a:noFill/>
          <a:ln>
            <a:noFill/>
          </a:ln>
          <a:effectLst>
            <a:outerShdw blurRad="50800" dist="37717" dir="8100000" algn="tr">
              <a:srgbClr val="000000">
                <a:alpha val="40000"/>
              </a:srgbClr>
            </a:outerShdw>
          </a:effectLst>
        </p:spPr>
      </p:pic>
      <p:sp>
        <p:nvSpPr>
          <p:cNvPr id="8" name="DateTimeArea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2grYxMAAAAlAAAAZAAAAA0AAAAAkAAAAEgAAACQAAAASAAAAAAAAAAB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LSkAAAAAAAC1SQAAdgUAABAAAAAmAAAACAAAAAEAAAAAAAAAMAAAABQAAAAAAAAAAAD//wAAAQAAAP//AAABAA=="/>
              </a:ext>
            </a:extLst>
          </p:cNvSpPr>
          <p:nvPr>
            <p:ph type="dt" sz="quarter" idx="10"/>
          </p:nvPr>
        </p:nvSpPr>
        <p:spPr>
          <a:xfrm>
            <a:off x="6693535" y="0"/>
            <a:ext cx="5288280" cy="887730"/>
          </a:xfrm>
        </p:spPr>
        <p:txBody>
          <a:bodyPr/>
          <a:lstStyle/>
          <a:p>
            <a:pPr algn="ctr">
              <a:defRPr lang="en-us" sz="3600" cap="none">
                <a:solidFill>
                  <a:srgbClr val="000000"/>
                </a:solidFill>
                <a:latin typeface="Buxton Sketch" pitchFamily="2" charset="0"/>
                <a:ea typeface="Buxton Sketch" pitchFamily="2" charset="0"/>
                <a:cs typeface="Buxton Sketch" pitchFamily="2" charset="0"/>
              </a:defRPr>
            </a:pPr>
            <a:fld id="{3F609BB5-FBD2-356D-9CD8-0D38D5966A58}" type="datetime2">
              <a:rPr lang="en-us" sz="3200" cap="none"/>
              <a:t>Saturday, September 24, 2022</a:t>
            </a:fld>
            <a:endParaRPr lang="en-us" sz="3200" cap="none"/>
          </a:p>
        </p:txBody>
      </p:sp>
      <p:sp>
        <p:nvSpPr>
          <p:cNvPr id="9" name="TextBox 8"/>
          <p:cNvSpPr>
            <a:extLst>
              <a:ext uri="smNativeData">
                <pr:smNativeData xmlns:mc="http://schemas.openxmlformats.org/markup-compatibility/2006" xmlns:p14="http://schemas.microsoft.com/office/powerpoint/2010/main" xmlns:p15="http://schemas.microsoft.com/office/powerpoint/2012/main" xmlns:pr="smNativeData" xmlns="smNativeData" val="SMDATA_16_+2grYxMAAAAlAAAAZAAAAE0AAAAAkAAAAEgAAACQAAAASAAAAAAAAAAA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GRiBQCAgAEAAAAAAAAAAAAAAAAAAAAAAAAAAAAAAAAAAAAAAAAAAAAAAAB/f38AAFpYA8zMzADAwP8Af39/AAAAAAAAAAAAAAAAAAAAAAAAAAAAIQAAABgAAAAUAAAAvD4AANsnAAAASwAAICoAABAgAAAmAAAACAAAAP//////////MAAAABQAAAAAAAAAAAD//wAAAQAAAP//AAABAA=="/>
              </a:ext>
            </a:extLst>
          </p:cNvSpPr>
          <p:nvPr/>
        </p:nvSpPr>
        <p:spPr>
          <a:xfrm>
            <a:off x="10198100" y="6478905"/>
            <a:ext cx="1993900" cy="368935"/>
          </a:xfrm>
          <a:prstGeom prst="rect">
            <a:avLst/>
          </a:prstGeom>
          <a:noFill/>
          <a:ln>
            <a:noFill/>
          </a:ln>
          <a:effectLst/>
        </p:spPr>
        <p:txBody>
          <a:bodyPr vert="horz" wrap="square" lIns="91440" tIns="45720" rIns="91440" bIns="45720" numCol="1" spcCol="215900" anchor="t"/>
          <a:lstStyle>
            <a:lvl1pPr marL="0" marR="0" indent="0" algn="l" defTabSz="457200">
              <a:lnSpc>
                <a:spcPct val="100000"/>
              </a:lnSpc>
              <a:spcBef>
                <a:spcPts val="0"/>
              </a:spcBef>
              <a:spcAft>
                <a:spcPts val="0"/>
              </a:spcAft>
              <a:buNone/>
              <a:tabLst/>
              <a:defRPr lang="en-us" sz="1800" b="0" i="0" u="none" strike="noStrike" kern="1" cap="none" spc="0" baseline="0">
                <a:solidFill>
                  <a:schemeClr val="tx1"/>
                </a:solidFill>
                <a:effectLst/>
                <a:latin typeface="Tw Cen MT" pitchFamily="2" charset="0"/>
                <a:ea typeface="Tw Cen MT" pitchFamily="2" charset="0"/>
                <a:cs typeface="Tw Cen MT" pitchFamily="2" charset="0"/>
              </a:defRPr>
            </a:lvl1pPr>
            <a:lvl2pPr marL="457200" marR="0" indent="0" algn="l" defTabSz="457200">
              <a:lnSpc>
                <a:spcPct val="100000"/>
              </a:lnSpc>
              <a:spcBef>
                <a:spcPts val="0"/>
              </a:spcBef>
              <a:spcAft>
                <a:spcPts val="0"/>
              </a:spcAft>
              <a:buNone/>
              <a:tabLst/>
              <a:defRPr lang="en-us" sz="1800" b="0" i="0" u="none" strike="noStrike" kern="1" cap="none" spc="0" baseline="0">
                <a:solidFill>
                  <a:schemeClr val="tx1"/>
                </a:solidFill>
                <a:effectLst/>
                <a:latin typeface="Tw Cen MT" pitchFamily="2" charset="0"/>
                <a:ea typeface="Tw Cen MT" pitchFamily="2" charset="0"/>
                <a:cs typeface="Tw Cen MT" pitchFamily="2" charset="0"/>
              </a:defRPr>
            </a:lvl2pPr>
            <a:lvl3pPr marL="914400" marR="0" indent="0" algn="l" defTabSz="457200">
              <a:lnSpc>
                <a:spcPct val="100000"/>
              </a:lnSpc>
              <a:spcBef>
                <a:spcPts val="0"/>
              </a:spcBef>
              <a:spcAft>
                <a:spcPts val="0"/>
              </a:spcAft>
              <a:buNone/>
              <a:tabLst/>
              <a:defRPr lang="en-us" sz="1800" b="0" i="0" u="none" strike="noStrike" kern="1" cap="none" spc="0" baseline="0">
                <a:solidFill>
                  <a:schemeClr val="tx1"/>
                </a:solidFill>
                <a:effectLst/>
                <a:latin typeface="Tw Cen MT" pitchFamily="2" charset="0"/>
                <a:ea typeface="Tw Cen MT" pitchFamily="2" charset="0"/>
                <a:cs typeface="Tw Cen MT" pitchFamily="2" charset="0"/>
              </a:defRPr>
            </a:lvl3pPr>
            <a:lvl4pPr marL="1371600" marR="0" indent="0" algn="l" defTabSz="457200">
              <a:lnSpc>
                <a:spcPct val="100000"/>
              </a:lnSpc>
              <a:spcBef>
                <a:spcPts val="0"/>
              </a:spcBef>
              <a:spcAft>
                <a:spcPts val="0"/>
              </a:spcAft>
              <a:buNone/>
              <a:tabLst/>
              <a:defRPr lang="en-us" sz="1800" b="0" i="0" u="none" strike="noStrike" kern="1" cap="none" spc="0" baseline="0">
                <a:solidFill>
                  <a:schemeClr val="tx1"/>
                </a:solidFill>
                <a:effectLst/>
                <a:latin typeface="Tw Cen MT" pitchFamily="2" charset="0"/>
                <a:ea typeface="Tw Cen MT" pitchFamily="2" charset="0"/>
                <a:cs typeface="Tw Cen MT" pitchFamily="2" charset="0"/>
              </a:defRPr>
            </a:lvl4pPr>
            <a:lvl5pPr marL="1828800" marR="0" indent="0" algn="l" defTabSz="457200">
              <a:lnSpc>
                <a:spcPct val="100000"/>
              </a:lnSpc>
              <a:spcBef>
                <a:spcPts val="0"/>
              </a:spcBef>
              <a:spcAft>
                <a:spcPts val="0"/>
              </a:spcAft>
              <a:buNone/>
              <a:tabLst/>
              <a:defRPr lang="en-us" sz="1800" b="0" i="0" u="none" strike="noStrike" kern="1" cap="none" spc="0" baseline="0">
                <a:solidFill>
                  <a:schemeClr val="tx1"/>
                </a:solidFill>
                <a:effectLst/>
                <a:latin typeface="Tw Cen MT" pitchFamily="2" charset="0"/>
                <a:ea typeface="Tw Cen MT" pitchFamily="2" charset="0"/>
                <a:cs typeface="Tw Cen MT" pitchFamily="2" charset="0"/>
              </a:defRPr>
            </a:lvl5pPr>
            <a:lvl6pPr marL="2286000" marR="0" indent="0" algn="l" defTabSz="457200">
              <a:lnSpc>
                <a:spcPct val="100000"/>
              </a:lnSpc>
              <a:spcBef>
                <a:spcPts val="0"/>
              </a:spcBef>
              <a:spcAft>
                <a:spcPts val="0"/>
              </a:spcAft>
              <a:buNone/>
              <a:tabLst/>
              <a:defRPr lang="en-us" sz="1800" b="0" i="0" u="none" strike="noStrike" kern="1" cap="none" spc="0" baseline="0">
                <a:solidFill>
                  <a:schemeClr val="tx1"/>
                </a:solidFill>
                <a:effectLst/>
                <a:latin typeface="Tw Cen MT" pitchFamily="2" charset="0"/>
                <a:ea typeface="Tw Cen MT" pitchFamily="2" charset="0"/>
                <a:cs typeface="Tw Cen MT" pitchFamily="2" charset="0"/>
              </a:defRPr>
            </a:lvl6pPr>
            <a:lvl7pPr marL="2743200" marR="0" indent="0" algn="l" defTabSz="457200">
              <a:lnSpc>
                <a:spcPct val="100000"/>
              </a:lnSpc>
              <a:spcBef>
                <a:spcPts val="0"/>
              </a:spcBef>
              <a:spcAft>
                <a:spcPts val="0"/>
              </a:spcAft>
              <a:buNone/>
              <a:tabLst/>
              <a:defRPr lang="en-us" sz="1800" b="0" i="0" u="none" strike="noStrike" kern="1" cap="none" spc="0" baseline="0">
                <a:solidFill>
                  <a:schemeClr val="tx1"/>
                </a:solidFill>
                <a:effectLst/>
                <a:latin typeface="Tw Cen MT" pitchFamily="2" charset="0"/>
                <a:ea typeface="Tw Cen MT" pitchFamily="2" charset="0"/>
                <a:cs typeface="Tw Cen MT" pitchFamily="2" charset="0"/>
              </a:defRPr>
            </a:lvl7pPr>
            <a:lvl8pPr marL="3200400" marR="0" indent="0" algn="l" defTabSz="457200">
              <a:lnSpc>
                <a:spcPct val="100000"/>
              </a:lnSpc>
              <a:spcBef>
                <a:spcPts val="0"/>
              </a:spcBef>
              <a:spcAft>
                <a:spcPts val="0"/>
              </a:spcAft>
              <a:buNone/>
              <a:tabLst/>
              <a:defRPr lang="en-us" sz="1800" b="0" i="0" u="none" strike="noStrike" kern="1" cap="none" spc="0" baseline="0">
                <a:solidFill>
                  <a:schemeClr val="tx1"/>
                </a:solidFill>
                <a:effectLst/>
                <a:latin typeface="Tw Cen MT" pitchFamily="2" charset="0"/>
                <a:ea typeface="Tw Cen MT" pitchFamily="2" charset="0"/>
                <a:cs typeface="Tw Cen MT" pitchFamily="2" charset="0"/>
              </a:defRPr>
            </a:lvl8pPr>
            <a:lvl9pPr marL="3657600" marR="0" indent="0" algn="l" defTabSz="457200">
              <a:lnSpc>
                <a:spcPct val="100000"/>
              </a:lnSpc>
              <a:spcBef>
                <a:spcPts val="0"/>
              </a:spcBef>
              <a:spcAft>
                <a:spcPts val="0"/>
              </a:spcAft>
              <a:buNone/>
              <a:tabLst/>
              <a:defRPr lang="en-us" sz="1800" b="0" i="0" u="none" strike="noStrike" kern="1" cap="none" spc="0" baseline="0">
                <a:solidFill>
                  <a:schemeClr val="tx1"/>
                </a:solidFill>
                <a:effectLst/>
                <a:latin typeface="Tw Cen MT" pitchFamily="2" charset="0"/>
                <a:ea typeface="Tw Cen MT" pitchFamily="2" charset="0"/>
                <a:cs typeface="Tw Cen MT" pitchFamily="2" charset="0"/>
              </a:defRPr>
            </a:lvl9pPr>
          </a:lstStyle>
          <a:p>
            <a:pPr algn="ctr">
              <a:defRPr lang="en-us"/>
            </a:pPr>
            <a:r>
              <a:rPr lang="en-gb" cap="none">
                <a:solidFill>
                  <a:srgbClr val="282800"/>
                </a:solidFill>
                <a:latin typeface="Buxton Sketch" pitchFamily="2" charset="0"/>
                <a:ea typeface="Tw Cen MT" pitchFamily="2" charset="0"/>
                <a:cs typeface="Tw Cen MT" pitchFamily="2" charset="0"/>
              </a:rPr>
              <a:t>www.thestemcell.net</a:t>
            </a:r>
          </a:p>
        </p:txBody>
      </p:sp>
      <p:sp>
        <p:nvSpPr>
          <p:cNvPr id="3" name="TextBox 2">
            <a:extLst>
              <a:ext uri="{FF2B5EF4-FFF2-40B4-BE49-F238E27FC236}">
                <a16:creationId xmlns:a16="http://schemas.microsoft.com/office/drawing/2014/main" id="{26228C5E-1B25-0523-5821-7D84564E991F}"/>
              </a:ext>
            </a:extLst>
          </p:cNvPr>
          <p:cNvSpPr txBox="1"/>
          <p:nvPr/>
        </p:nvSpPr>
        <p:spPr>
          <a:xfrm>
            <a:off x="955992" y="412730"/>
            <a:ext cx="5140008" cy="461665"/>
          </a:xfrm>
          <a:prstGeom prst="rect">
            <a:avLst/>
          </a:prstGeom>
          <a:noFill/>
        </p:spPr>
        <p:txBody>
          <a:bodyPr wrap="square" rtlCol="0">
            <a:spAutoFit/>
          </a:bodyPr>
          <a:lstStyle/>
          <a:p>
            <a:r>
              <a:rPr lang="en-GB" sz="2400" dirty="0">
                <a:solidFill>
                  <a:schemeClr val="tx2">
                    <a:lumMod val="10000"/>
                  </a:schemeClr>
                </a:solidFill>
                <a:latin typeface="Buxton Sketch" panose="03080500000500000004" pitchFamily="66" charset="0"/>
              </a:rPr>
              <a:t>The Quadratic Formula – Over To You…</a:t>
            </a:r>
          </a:p>
        </p:txBody>
      </p:sp>
      <p:pic>
        <p:nvPicPr>
          <p:cNvPr id="14" name="Picture 13">
            <a:extLst>
              <a:ext uri="{FF2B5EF4-FFF2-40B4-BE49-F238E27FC236}">
                <a16:creationId xmlns:a16="http://schemas.microsoft.com/office/drawing/2014/main" id="{06AEA219-AA35-C3F3-3FF3-FC2E20A8CC8F}"/>
              </a:ext>
            </a:extLst>
          </p:cNvPr>
          <p:cNvPicPr>
            <a:picLocks noChangeAspect="1"/>
          </p:cNvPicPr>
          <p:nvPr/>
        </p:nvPicPr>
        <p:blipFill>
          <a:blip r:embed="rId3"/>
          <a:stretch>
            <a:fillRect/>
          </a:stretch>
        </p:blipFill>
        <p:spPr>
          <a:xfrm>
            <a:off x="1026795" y="959176"/>
            <a:ext cx="3920416" cy="609648"/>
          </a:xfrm>
          <a:prstGeom prst="rect">
            <a:avLst/>
          </a:prstGeom>
        </p:spPr>
      </p:pic>
      <p:pic>
        <p:nvPicPr>
          <p:cNvPr id="16" name="Picture 15">
            <a:extLst>
              <a:ext uri="{FF2B5EF4-FFF2-40B4-BE49-F238E27FC236}">
                <a16:creationId xmlns:a16="http://schemas.microsoft.com/office/drawing/2014/main" id="{689B29F7-F5F5-19F7-DA39-F18987FEF205}"/>
              </a:ext>
            </a:extLst>
          </p:cNvPr>
          <p:cNvPicPr>
            <a:picLocks noChangeAspect="1"/>
          </p:cNvPicPr>
          <p:nvPr/>
        </p:nvPicPr>
        <p:blipFill>
          <a:blip r:embed="rId4"/>
          <a:stretch>
            <a:fillRect/>
          </a:stretch>
        </p:blipFill>
        <p:spPr>
          <a:xfrm>
            <a:off x="1298081" y="1944894"/>
            <a:ext cx="3649130" cy="609647"/>
          </a:xfrm>
          <a:prstGeom prst="rect">
            <a:avLst/>
          </a:prstGeom>
        </p:spPr>
      </p:pic>
      <p:pic>
        <p:nvPicPr>
          <p:cNvPr id="18" name="Picture 17">
            <a:extLst>
              <a:ext uri="{FF2B5EF4-FFF2-40B4-BE49-F238E27FC236}">
                <a16:creationId xmlns:a16="http://schemas.microsoft.com/office/drawing/2014/main" id="{263C7077-4EC3-EE85-C531-A69038519FEC}"/>
              </a:ext>
            </a:extLst>
          </p:cNvPr>
          <p:cNvPicPr>
            <a:picLocks noChangeAspect="1"/>
          </p:cNvPicPr>
          <p:nvPr/>
        </p:nvPicPr>
        <p:blipFill>
          <a:blip r:embed="rId5"/>
          <a:stretch>
            <a:fillRect/>
          </a:stretch>
        </p:blipFill>
        <p:spPr>
          <a:xfrm>
            <a:off x="1645206" y="2930610"/>
            <a:ext cx="3302005" cy="609646"/>
          </a:xfrm>
          <a:prstGeom prst="rect">
            <a:avLst/>
          </a:prstGeom>
        </p:spPr>
      </p:pic>
      <p:pic>
        <p:nvPicPr>
          <p:cNvPr id="20" name="Picture 19">
            <a:extLst>
              <a:ext uri="{FF2B5EF4-FFF2-40B4-BE49-F238E27FC236}">
                <a16:creationId xmlns:a16="http://schemas.microsoft.com/office/drawing/2014/main" id="{D0F5881A-B670-4812-2AAD-C69AF2CE08BC}"/>
              </a:ext>
            </a:extLst>
          </p:cNvPr>
          <p:cNvPicPr>
            <a:picLocks noChangeAspect="1"/>
          </p:cNvPicPr>
          <p:nvPr/>
        </p:nvPicPr>
        <p:blipFill>
          <a:blip r:embed="rId6"/>
          <a:stretch>
            <a:fillRect/>
          </a:stretch>
        </p:blipFill>
        <p:spPr>
          <a:xfrm>
            <a:off x="5976841" y="1135650"/>
            <a:ext cx="5563304" cy="5082000"/>
          </a:xfrm>
          <a:prstGeom prst="rect">
            <a:avLst/>
          </a:prstGeom>
        </p:spPr>
      </p:pic>
      <p:sp>
        <p:nvSpPr>
          <p:cNvPr id="21" name="TextBox 20">
            <a:extLst>
              <a:ext uri="{FF2B5EF4-FFF2-40B4-BE49-F238E27FC236}">
                <a16:creationId xmlns:a16="http://schemas.microsoft.com/office/drawing/2014/main" id="{6A04CB07-3236-71DE-450A-86D3325ADEFF}"/>
              </a:ext>
            </a:extLst>
          </p:cNvPr>
          <p:cNvSpPr txBox="1"/>
          <p:nvPr/>
        </p:nvSpPr>
        <p:spPr>
          <a:xfrm>
            <a:off x="660660" y="3833542"/>
            <a:ext cx="6609715" cy="1200329"/>
          </a:xfrm>
          <a:prstGeom prst="rect">
            <a:avLst/>
          </a:prstGeom>
          <a:noFill/>
        </p:spPr>
        <p:txBody>
          <a:bodyPr wrap="square" rtlCol="0">
            <a:spAutoFit/>
          </a:bodyPr>
          <a:lstStyle/>
          <a:p>
            <a:r>
              <a:rPr lang="en-GB" dirty="0">
                <a:solidFill>
                  <a:schemeClr val="accent2">
                    <a:lumMod val="50000"/>
                  </a:schemeClr>
                </a:solidFill>
                <a:latin typeface="Arial" panose="020B0604020202020204" pitchFamily="34" charset="0"/>
                <a:cs typeface="Arial" panose="020B0604020202020204" pitchFamily="34" charset="0"/>
              </a:rPr>
              <a:t>Check the solutions you get with the graph.</a:t>
            </a:r>
          </a:p>
          <a:p>
            <a:endParaRPr lang="en-GB" dirty="0">
              <a:solidFill>
                <a:schemeClr val="accent2">
                  <a:lumMod val="50000"/>
                </a:schemeClr>
              </a:solidFill>
              <a:latin typeface="Arial" panose="020B0604020202020204" pitchFamily="34" charset="0"/>
              <a:cs typeface="Arial" panose="020B0604020202020204" pitchFamily="34" charset="0"/>
            </a:endParaRPr>
          </a:p>
          <a:p>
            <a:r>
              <a:rPr lang="en-GB" dirty="0">
                <a:solidFill>
                  <a:schemeClr val="accent2">
                    <a:lumMod val="50000"/>
                  </a:schemeClr>
                </a:solidFill>
                <a:latin typeface="Arial" panose="020B0604020202020204" pitchFamily="34" charset="0"/>
                <a:cs typeface="Arial" panose="020B0604020202020204" pitchFamily="34" charset="0"/>
              </a:rPr>
              <a:t>Pay attention to the intercepts on both ‘x’ and ‘y’ axes (remember the ‘y’ intercepts are the constants -12, -14 and -4)</a:t>
            </a:r>
          </a:p>
        </p:txBody>
      </p:sp>
    </p:spTree>
    <p:extLst>
      <p:ext uri="{BB962C8B-B14F-4D97-AF65-F5344CB8AC3E}">
        <p14:creationId xmlns:p14="http://schemas.microsoft.com/office/powerpoint/2010/main" val="3406860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outHorizont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42"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arn(outHorizontal)">
                                      <p:cBhvr>
                                        <p:cTn id="1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8"/>
          <p:cNvSpPr>
            <a:extLst>
              <a:ext uri="smNativeData">
                <pr:smNativeData xmlns:mc="http://schemas.openxmlformats.org/markup-compatibility/2006" xmlns:p14="http://schemas.microsoft.com/office/powerpoint/2010/main" xmlns:p15="http://schemas.microsoft.com/office/powerpoint/2012/main" xmlns:pr="smNativeData" xmlns="smNativeData" val="SMDATA_16_+2grYxMAAAAlAAAAZAAAAA0AAAAAkAAAAEgAAACQAAAASAAAAAAAAAABAAAAAAAAAAEAAABQAAAAAAAAAAAA4D8AAAAAAADgPwAAAAAAAOA/AAAAAAAA4D8AAAAAAADgPwAAAAAAAOA/AAAAAAAA4D8AAAAAAADgPwAAAAAAAOA/AAAAAAAA4D8CAAAAjAAAAAEAAAAAAAAA//8AAACAgAgAAAAAAAAAAAAAAAAAAAAAAAAAAAAAAAAAAAAAeAAAAAEAAABAAAAAAAAAAAAAAABaAAAAAAAAAAAAAAAAAAAAAAAAAAAAAAAAAAAAAAAAAAAAAAAAAAAAAAAAAAAAAAAAAAAAAAAAAAAAAAAAAAAAAAAAAAAAAAAAAAAAFAAAADwAAAABAAAAAAAAAAAAAAAFAAAAAQAAACMAAAAjAAAAIwAAAB4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8AAACAgAEAAAAAAAAAAAAAAAAAAAAAAAAAAAAAAAAAAAAAAAAAAAAAAAB/f38AAFpYA8zMzADAwP8Af39/AAAAAAAAAAAAAAAAAAAAAAAAAAAAIQAAABgAAAAUAAAAVAIAALQBAAD9AwAAzCcAABAAAAAmAAAACAAAAP//////////MAAAABQAAAAAAAAAAAD//wAAAQAAAP//AAABAA=="/>
              </a:ext>
            </a:extLst>
          </p:cNvSpPr>
          <p:nvPr/>
        </p:nvSpPr>
        <p:spPr>
          <a:xfrm>
            <a:off x="378460" y="276860"/>
            <a:ext cx="269875" cy="6192520"/>
          </a:xfrm>
          <a:prstGeom prst="rect">
            <a:avLst/>
          </a:prstGeom>
          <a:solidFill>
            <a:srgbClr val="FFFF00"/>
          </a:solidFill>
          <a:ln w="3175" cap="flat" cmpd="sng" algn="ctr">
            <a:solidFill>
              <a:srgbClr val="000000"/>
            </a:solidFill>
            <a:prstDash val="solid"/>
            <a:headEnd type="none"/>
            <a:tailEnd type="none"/>
          </a:ln>
          <a:effectLst/>
        </p:spPr>
        <p:txBody>
          <a:bodyPr vert="horz" wrap="square" lIns="91440" tIns="45720" rIns="91440" bIns="45720" numCol="1" spcCol="215900" anchor="ctr"/>
          <a:lstStyle/>
          <a:p>
            <a:pPr algn="ctr">
              <a:defRPr lang="en-us" cap="none">
                <a:solidFill>
                  <a:srgbClr val="008080"/>
                </a:solidFill>
                <a:latin typeface="Calibri" pitchFamily="2" charset="0"/>
                <a:ea typeface="Tw Cen MT" pitchFamily="2" charset="0"/>
                <a:cs typeface="Tw Cen MT" pitchFamily="2" charset="0"/>
              </a:defRPr>
            </a:pPr>
            <a:endParaRPr lang="en-gb" cap="none"/>
          </a:p>
        </p:txBody>
      </p:sp>
      <p:pic>
        <p:nvPicPr>
          <p:cNvPr id="3" name="Picture1"/>
          <p:cNvPicPr>
            <a:picLocks noChangeAspect="1"/>
            <a:extLst>
              <a:ext uri="smNativeData">
                <pr:smNativeData xmlns:mc="http://schemas.openxmlformats.org/markup-compatibility/2006" xmlns:p14="http://schemas.microsoft.com/office/powerpoint/2010/main" xmlns:p15="http://schemas.microsoft.com/office/powerpoint/2012/main" xmlns:pr="smNativeData" xmlns="smNativeData" val="SMDATA_18_+2grYxMAAAAlAAAAEQAAAC0AAAAAkAAAAEgAAACQAAAASAAAAAAAAAAA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AcAAAA4AAAAAAAAAAAAAAAAAAAA////AAAAAAAAAAAAAAAAAAAAAAAAAAAAAAAAAAAAAABkAAAAZAAAAAAAAAAjAAAABAAAAGQAAAAXAAAAFAAAAAAAAAAAAAAA/38AAP9/AAAAAAAACQAAAAQAAAAOBAA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ABkYgUAgIABAAAAAAAAAAAAAAAAAAAAAAAAAAAAAAAAAAAAAAAAAAD///8Cf39/AABaWAPMzMwAwMD/AH9/fwAAAAAAAAAAAAAAAAD///8AAAAAACEAAAAYAAAAFAAAACAHAADTAwAAmjUAAF0mAAAQAAAAJgAAAAgAAAD//////////zAAAAAUAAAAAAAAAAAA//8AAAEAAAD//wAAAQA="/>
              </a:ext>
            </a:extLst>
          </p:cNvPicPr>
          <p:nvPr/>
        </p:nvPicPr>
        <p:blipFill>
          <a:blip r:embed="rId2"/>
          <a:stretch>
            <a:fillRect/>
          </a:stretch>
        </p:blipFill>
        <p:spPr>
          <a:xfrm>
            <a:off x="1158240" y="621665"/>
            <a:ext cx="7555230" cy="5614670"/>
          </a:xfrm>
          <a:prstGeom prst="rect">
            <a:avLst/>
          </a:prstGeom>
          <a:noFill/>
          <a:ln>
            <a:noFill/>
          </a:ln>
          <a:effectLst/>
        </p:spPr>
      </p:pic>
      <p:sp>
        <p:nvSpPr>
          <p:cNvPr id="4" name="Textbox1"/>
          <p:cNvSpPr>
            <a:extLst>
              <a:ext uri="smNativeData">
                <pr:smNativeData xmlns:mc="http://schemas.openxmlformats.org/markup-compatibility/2006" xmlns:p14="http://schemas.microsoft.com/office/powerpoint/2010/main" xmlns:p15="http://schemas.microsoft.com/office/powerpoint/2012/main" xmlns:pr="smNativeData" xmlns="smNativeData" val="SMDATA_16_+2grYxMAAAAlAAAAZAAAAA0AAAAAkAAAAEgAAACQAAAASAAAAAAAAAAA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GRiBQCAgAEAAAAAAAAAAAAAAAAAAAAAAAAAAAAAAAAAAAAAAAAAAP///wJ/f38AAFpYA8zMzADAwP8Af39/AAAAAAAAAAAAAAAAAAAAAAAAAAAAIQAAABgAAAAUAAAAmjUAAJQMAAD8SQAARBcAABAAAAAmAAAACAAAAP//////////MAAAABQAAAAAAAAAAAD//wAAAQAAAP//AAABAA=="/>
              </a:ext>
            </a:extLst>
          </p:cNvSpPr>
          <p:nvPr/>
        </p:nvSpPr>
        <p:spPr>
          <a:xfrm>
            <a:off x="8713470" y="2044700"/>
            <a:ext cx="3313430" cy="1737360"/>
          </a:xfrm>
          <a:prstGeom prst="rect">
            <a:avLst/>
          </a:prstGeom>
          <a:noFill/>
          <a:ln>
            <a:noFill/>
          </a:ln>
          <a:effectLst/>
        </p:spPr>
        <p:txBody>
          <a:bodyPr vert="horz" wrap="square" lIns="91440" tIns="45720" rIns="91440" bIns="45720" numCol="1" spcCol="215900" anchor="t"/>
          <a:lstStyle/>
          <a:p>
            <a:pPr algn="ctr">
              <a:defRPr lang="en-us" sz="3600" cap="none">
                <a:solidFill>
                  <a:srgbClr val="000000"/>
                </a:solidFill>
                <a:latin typeface="Buxton Sketch" pitchFamily="2" charset="0"/>
                <a:ea typeface="Buxton Sketch" pitchFamily="2" charset="0"/>
                <a:cs typeface="Buxton Sketch" pitchFamily="2" charset="0"/>
              </a:defRPr>
            </a:pPr>
            <a:r>
              <a:t>This slide carries a very important message</a:t>
            </a:r>
          </a:p>
        </p:txBody>
      </p:sp>
      <p:sp>
        <p:nvSpPr>
          <p:cNvPr id="5" name="Textbox2"/>
          <p:cNvSpPr>
            <a:extLst>
              <a:ext uri="smNativeData">
                <pr:smNativeData xmlns:mc="http://schemas.openxmlformats.org/markup-compatibility/2006" xmlns:p14="http://schemas.microsoft.com/office/powerpoint/2010/main" xmlns:p15="http://schemas.microsoft.com/office/powerpoint/2012/main" xmlns:pr="smNativeData" xmlns="smNativeData" val="SMDATA_16_+2grYxMAAAAlAAAAZAAAAA0AAAAAkAAAAEgAAACQAAAASAAAAAAAAAAA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GRiBQCAgAEAAAAAAAAAAAAAAAAAAAAAAAAAAAAAAAAAAAAAAAAAAP///wJ/f38AAFpYA8zMzADAwP8Af39/AAAAAAAAAAAAAAAAAAAAAAAAAAAAIQAAABgAAAAUAAAAjTUAADMBAADvSQAAIwUAABAAAAAmAAAACAAAAP//////////MAAAABQAAAAAAAAAAAD//wAAAQAAAP//AAABAA=="/>
              </a:ext>
            </a:extLst>
          </p:cNvSpPr>
          <p:nvPr/>
        </p:nvSpPr>
        <p:spPr>
          <a:xfrm>
            <a:off x="8705215" y="194945"/>
            <a:ext cx="3313430" cy="640080"/>
          </a:xfrm>
          <a:prstGeom prst="rect">
            <a:avLst/>
          </a:prstGeom>
          <a:noFill/>
          <a:ln>
            <a:noFill/>
          </a:ln>
          <a:effectLst/>
        </p:spPr>
        <p:txBody>
          <a:bodyPr vert="horz" wrap="square" lIns="91440" tIns="45720" rIns="91440" bIns="45720" numCol="1" spcCol="215900" anchor="t"/>
          <a:lstStyle/>
          <a:p>
            <a:pPr algn="ctr">
              <a:defRPr lang="en-us" sz="3600" cap="none">
                <a:solidFill>
                  <a:srgbClr val="000000"/>
                </a:solidFill>
                <a:latin typeface="Buxton Sketch" pitchFamily="2" charset="0"/>
                <a:ea typeface="Buxton Sketch" pitchFamily="2" charset="0"/>
                <a:cs typeface="Buxton Sketch" pitchFamily="2" charset="0"/>
              </a:defRPr>
            </a:pPr>
            <a:r>
              <a:t>Before we start</a:t>
            </a:r>
          </a:p>
        </p:txBody>
      </p:sp>
      <p:sp>
        <p:nvSpPr>
          <p:cNvPr id="6" name="Textbox3"/>
          <p:cNvSpPr>
            <a:extLst>
              <a:ext uri="smNativeData">
                <pr:smNativeData xmlns:mc="http://schemas.openxmlformats.org/markup-compatibility/2006" xmlns:p14="http://schemas.microsoft.com/office/powerpoint/2010/main" xmlns:p15="http://schemas.microsoft.com/office/powerpoint/2012/main" xmlns:pr="smNativeData" xmlns="smNativeData" val="SMDATA_16_+2grYxMAAAAlAAAAZAAAAA0AAAAAkAAAAEgAAACQAAAASAAAAAAAAAAA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GRiBQCAgAEAAAAAAAAAAAAAAAAAAAAAAAAAAAAAAAAAAAAAAAAAAP///wJ/f38AAFpYA8zMzADAwP8Af39/AAAAAAAAAAAAAAAAAAAAAAAAAAAAIQAAABgAAAAUAAAAKDUAAHgaAABuSgAAiCgAABAAAAAmAAAACAAAAP//////////MAAAABQAAAAAAAAAAAD//wAAAQAAAP//AAABAA=="/>
              </a:ext>
            </a:extLst>
          </p:cNvSpPr>
          <p:nvPr/>
        </p:nvSpPr>
        <p:spPr>
          <a:xfrm>
            <a:off x="8641080" y="4302760"/>
            <a:ext cx="3458210" cy="2286000"/>
          </a:xfrm>
          <a:prstGeom prst="rect">
            <a:avLst/>
          </a:prstGeom>
          <a:noFill/>
          <a:ln>
            <a:noFill/>
          </a:ln>
          <a:effectLst/>
        </p:spPr>
        <p:txBody>
          <a:bodyPr vert="horz" wrap="square" lIns="91440" tIns="45720" rIns="91440" bIns="45720" numCol="1" spcCol="215900" anchor="t"/>
          <a:lstStyle/>
          <a:p>
            <a:pPr algn="ctr">
              <a:defRPr lang="en-us" sz="3600" cap="none">
                <a:solidFill>
                  <a:srgbClr val="000000"/>
                </a:solidFill>
                <a:latin typeface="Buxton Sketch" pitchFamily="2" charset="0"/>
                <a:ea typeface="Buxton Sketch" pitchFamily="2" charset="0"/>
                <a:cs typeface="Buxton Sketch" pitchFamily="2" charset="0"/>
              </a:defRPr>
            </a:pPr>
            <a:r>
              <a:t>(c) Glasbergen.com </a:t>
            </a:r>
          </a:p>
          <a:p>
            <a:pPr algn="ctr">
              <a:defRPr lang="en-us" sz="3600" cap="none">
                <a:solidFill>
                  <a:srgbClr val="000000"/>
                </a:solidFill>
                <a:latin typeface="Buxton Sketch" pitchFamily="2" charset="0"/>
                <a:ea typeface="Buxton Sketch" pitchFamily="2" charset="0"/>
                <a:cs typeface="Buxton Sketch" pitchFamily="2" charset="0"/>
              </a:defRPr>
            </a:pPr>
            <a:endParaRPr/>
          </a:p>
          <a:p>
            <a:pPr algn="ctr">
              <a:defRPr lang="en-us" sz="3600" cap="none">
                <a:solidFill>
                  <a:srgbClr val="000000"/>
                </a:solidFill>
                <a:latin typeface="Buxton Sketch" pitchFamily="2" charset="0"/>
                <a:ea typeface="Buxton Sketch" pitchFamily="2" charset="0"/>
                <a:cs typeface="Buxton Sketch" pitchFamily="2" charset="0"/>
              </a:defRPr>
            </a:pPr>
            <a:r>
              <a:t>(Reproduced with permission)</a:t>
            </a:r>
          </a:p>
        </p:txBody>
      </p:sp>
      <p:sp>
        <p:nvSpPr>
          <p:cNvPr id="7" name="SlideSubtitle2"/>
          <p:cNvSpPr>
            <a:extLst>
              <a:ext uri="smNativeData">
                <pr:smNativeData xmlns:mc="http://schemas.openxmlformats.org/markup-compatibility/2006" xmlns:p14="http://schemas.microsoft.com/office/powerpoint/2010/main" xmlns:p15="http://schemas.microsoft.com/office/powerpoint/2012/main" xmlns:pr="smNativeData" xmlns="smNativeData" val="SMDATA_16_+2grYxMAAAAlAAAAZAAAAA0AAAAAkAAAAEgAAACQAAAASAAAAAAAAAAA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GRiBQCAgAEAAAAAAAAAAAAAAAAAAAAAAAAAAAAAAAAAAAAAAAAAAP///wJ/f38AAFpYA8zMzADAwP8Af39/AAAAAAAAAAAAAAAAAAAAAAAAAAAAIQAAABgAAAAUAAAAAAAAAGcnAADDCwAAMCoAABAAAAAmAAAACAAAAP//////////MAAAABQAAAAAAAAAAAD//wAAAQAAAP//AAABAA=="/>
              </a:ext>
            </a:extLst>
          </p:cNvSpPr>
          <p:nvPr/>
        </p:nvSpPr>
        <p:spPr>
          <a:xfrm>
            <a:off x="0" y="6405245"/>
            <a:ext cx="1911985" cy="452755"/>
          </a:xfrm>
          <a:prstGeom prst="rect">
            <a:avLst/>
          </a:prstGeom>
          <a:noFill/>
          <a:ln>
            <a:noFill/>
          </a:ln>
          <a:effectLst/>
        </p:spPr>
        <p:txBody>
          <a:bodyPr vert="horz" wrap="square" lIns="91440" tIns="45720" rIns="91440" bIns="45720" numCol="1" spcCol="215900" anchor="t"/>
          <a:lstStyle/>
          <a:p>
            <a:pPr algn="ctr" defTabSz="914400">
              <a:lnSpc>
                <a:spcPct val="110000"/>
              </a:lnSpc>
              <a:spcBef>
                <a:spcPts val="920"/>
              </a:spcBef>
              <a:buNone/>
              <a:tabLst/>
              <a:defRPr lang="en-us" sz="2025" cap="all">
                <a:solidFill>
                  <a:srgbClr val="000000"/>
                </a:solidFill>
                <a:latin typeface="Buxton Sketch" pitchFamily="2" charset="0"/>
                <a:ea typeface="Tw Cen MT" pitchFamily="2" charset="0"/>
                <a:cs typeface="Tw Cen MT" pitchFamily="2" charset="0"/>
              </a:defRPr>
            </a:pPr>
            <a:r>
              <a:t>The STEM Cell</a:t>
            </a:r>
          </a:p>
        </p:txBody>
      </p:sp>
      <p:pic>
        <p:nvPicPr>
          <p:cNvPr id="8" name="Picture1"/>
          <p:cNvPicPr>
            <a:picLocks noChangeAspect="1"/>
            <a:extLst>
              <a:ext uri="smNativeData">
                <pr:smNativeData xmlns:mc="http://schemas.openxmlformats.org/markup-compatibility/2006" xmlns:p14="http://schemas.microsoft.com/office/powerpoint/2010/main" xmlns:p15="http://schemas.microsoft.com/office/powerpoint/2012/main" xmlns:pr="smNativeData" xmlns="smNativeData" val="SMDATA_18_+2grYxMAAAAlAAAAEQAAAC0AAAAAkAAAAEgAAACQAAAASAAAAAAAAAAA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QAAAAAAAAACAAAAAAAAAAEAAAAAAAAAPAAAANb///8qAAAAZAAAAGQAAAAAAAAAy8vLADwAAADW////KgAAAGQAAABkAAAAAAAAAAcAAAA4AAAAAAAAAAAAAAAAAAAA////AAAAAAAAAAAAAAAAAAAAAAAAAAAAAAAAAAAAAABkAAAAZAAAAAAAAAAjAAAABAAAAGQAAAAXAAAAFAAAAAAAAAAAAAAA/38AAP9/AAAAAAAACQAAAAQAAAAAAAAAHgAAAGgAAAAAAAAAAAAAAAAAAAAAAAAAAAAAABAnAAAQJwAAAAAAAAAAAAAAAAAAAAAAAAAAAAAAAAAAAAAAAAAAAABQAAAAAAAAAMDA/wAAAAAAAAAAAAAAAAAAAAAAZAAAAAAAAAB/f38ACgAAACIAAAAYAAAAAAAAAAAAAAAAAAAAAAAAAAAAAAAAAAAAJAAAACQAAAAAAAAABwAAAAAAAAAAAAAAAAAAAAAAAAAAAAAAAAAAAH9/fwAlAAAAWAAAAAAAAAAAAAAAAAAAAAAAAAAAAAAAAAAAAAAAAAAAAAAAAAAAAAAAAAAAAAAAPwAAAAAAAACghgEAAAAAAAAAAAAAAAAADAAAAAEAAAAAAAAAAAAAAAAAAAAfAAAAVAAAAABkYgUAgIABAAAAAAAAAAAAAAAAAAAAAAAAAAAAAAAAAAAAAAAAAAD///8Cf39/AAAAAADLy8sAwMD/AH9/fwAAAAAAAAAAAAAAAAD///8AAAAAACEAAAAYAAAAFAAAAEkDAAAvIAAAIAoAAGcnAAAQAAAAJgAAAAgAAAD//////////zAAAAAUAAAAAAAAAAAA//8AAAEAAAD//wAAAQA="/>
              </a:ext>
            </a:extLst>
          </p:cNvPicPr>
          <p:nvPr/>
        </p:nvPicPr>
        <p:blipFill>
          <a:blip r:embed="rId3"/>
          <a:stretch>
            <a:fillRect/>
          </a:stretch>
        </p:blipFill>
        <p:spPr>
          <a:xfrm>
            <a:off x="534035" y="5231765"/>
            <a:ext cx="1111885" cy="1173480"/>
          </a:xfrm>
          <a:prstGeom prst="rect">
            <a:avLst/>
          </a:prstGeom>
          <a:noFill/>
          <a:ln>
            <a:noFill/>
          </a:ln>
          <a:effectLst>
            <a:outerShdw blurRad="50800" dist="37717" dir="8100000" algn="tr">
              <a:srgbClr val="000000">
                <a:alpha val="40000"/>
              </a:srgbClr>
            </a:outerShdw>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p:cNvSpPr>
            <a:extLst>
              <a:ext uri="smNativeData">
                <pr:smNativeData xmlns:mc="http://schemas.openxmlformats.org/markup-compatibility/2006" xmlns:p14="http://schemas.microsoft.com/office/powerpoint/2010/main" xmlns:p15="http://schemas.microsoft.com/office/powerpoint/2012/main" xmlns:pr="smNativeData" xmlns="smNativeData" val="SMDATA_16_+2grYxMAAAAlAAAAZAAAAA0AAAAAkAAAAEgAAACQAAAASAAAAAAAAAABAAAAAAAAAAEAAABQAAAAAAAAAAAA4D8AAAAAAADgPwAAAAAAAOA/AAAAAAAA4D8AAAAAAADgPwAAAAAAAOA/AAAAAAAA4D8AAAAAAADgPwAAAAAAAOA/AAAAAAAA4D8CAAAAjAAAAAEAAAAAAAAA//8AAACAgAgAAAAAAAAAAAAAAAAAAAAAAAAAAAAAAAAAAAAAeAAAAAEAAABAAAAAAAAAAAAAAABaAAAAAAAAAAAAAAAAAAAAAAAAAAAAAAAAAAAAAAAAAAAAAAAAAAAAAAAAAAAAAAAAAAAAAAAAAAAAAAAAAAAAAAAAAAAAAAAAAAAAFAAAADwAAAABAAAAAAAAAAAAAAAFAAAAAQAAACMAAAAjAAAAIwAAAB4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8AAACAgAEAAAAAAAAAAAAAAAAAAAAAAAAAAAAAAAAAAAAAAAAAAAAAAAB/f38AAFpYA8zMzADAwP8Af39/AAAAAAAAAAAAAAAAAAAAAAAAAAAAIQAAABgAAAAUAAAAVAIAALQBAAD9AwAAzCcAABAAAAAmAAAACAAAAP//////////MAAAABQAAAAAAAAAAAD//wAAAQAAAP//AAABAA=="/>
              </a:ext>
            </a:extLst>
          </p:cNvSpPr>
          <p:nvPr/>
        </p:nvSpPr>
        <p:spPr>
          <a:xfrm>
            <a:off x="378460" y="276860"/>
            <a:ext cx="269875" cy="6192520"/>
          </a:xfrm>
          <a:prstGeom prst="rect">
            <a:avLst/>
          </a:prstGeom>
          <a:solidFill>
            <a:srgbClr val="FFFF00"/>
          </a:solidFill>
          <a:ln w="3175" cap="flat" cmpd="sng" algn="ctr">
            <a:solidFill>
              <a:srgbClr val="000000"/>
            </a:solidFill>
            <a:prstDash val="solid"/>
            <a:headEnd type="none"/>
            <a:tailEnd type="none"/>
          </a:ln>
          <a:effectLst/>
        </p:spPr>
        <p:txBody>
          <a:bodyPr vert="horz" wrap="square" lIns="91440" tIns="45720" rIns="91440" bIns="45720" numCol="1" spcCol="215900" anchor="ctr"/>
          <a:lstStyle/>
          <a:p>
            <a:pPr algn="ctr">
              <a:defRPr lang="en-us" cap="none">
                <a:solidFill>
                  <a:srgbClr val="008080"/>
                </a:solidFill>
                <a:latin typeface="Calibri" pitchFamily="2" charset="0"/>
                <a:ea typeface="Tw Cen MT" pitchFamily="2" charset="0"/>
                <a:cs typeface="Tw Cen MT" pitchFamily="2" charset="0"/>
              </a:defRPr>
            </a:pPr>
            <a:endParaRPr lang="en-gb" cap="none"/>
          </a:p>
        </p:txBody>
      </p:sp>
      <p:sp>
        <p:nvSpPr>
          <p:cNvPr id="3" name="SlideTitle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2grYxMAAAAlAAAAZAAAAA0AAAAAkAAAAEgAAACQAAAASAAAAAAAAAAB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oAUAABoNAABgRQAAJhYAAAAAAAAmAAAACAAAAAEAAAAAAAAAMAAAABQAAAAAAAAAAAD//wAAAQAAAP//AAABAA=="/>
              </a:ext>
            </a:extLst>
          </p:cNvSpPr>
          <p:nvPr>
            <p:ph type="ctrTitle"/>
          </p:nvPr>
        </p:nvSpPr>
        <p:spPr>
          <a:xfrm>
            <a:off x="914400" y="2129790"/>
            <a:ext cx="10363200" cy="1470660"/>
          </a:xfrm>
        </p:spPr>
        <p:txBody>
          <a:bodyPr/>
          <a:lstStyle/>
          <a:p>
            <a:pPr>
              <a:defRPr lang="en-us" cap="none">
                <a:solidFill>
                  <a:srgbClr val="000000"/>
                </a:solidFill>
                <a:latin typeface="Buxton Sketch" pitchFamily="2" charset="0"/>
                <a:ea typeface="Buxton Sketch" pitchFamily="2" charset="0"/>
                <a:cs typeface="Buxton Sketch" pitchFamily="2" charset="0"/>
              </a:defRPr>
            </a:pPr>
            <a:r>
              <a:t>The Quadratic Formula</a:t>
            </a:r>
          </a:p>
        </p:txBody>
      </p:sp>
      <p:sp>
        <p:nvSpPr>
          <p:cNvPr id="4" name="SlideSubtitle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2grYxMAAAAlAAAAZAAAAA0AAAAAkAAAAEgAAACQAAAASAAAAAAAAAAA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QAsAAOgXAADAPwAAsCIAAAAAAAAmAAAACAAAAAEAAAAAAAAAMAAAABQAAAAAAAAAAAD//wAAAQAAAP//AAABAA=="/>
              </a:ext>
            </a:extLst>
          </p:cNvSpPr>
          <p:nvPr>
            <p:ph type="subTitle" idx="1"/>
          </p:nvPr>
        </p:nvSpPr>
        <p:spPr>
          <a:xfrm>
            <a:off x="1828800" y="3886200"/>
            <a:ext cx="8534400" cy="1752600"/>
          </a:xfrm>
        </p:spPr>
        <p:txBody>
          <a:bodyPr/>
          <a:lstStyle/>
          <a:p>
            <a:pPr>
              <a:defRPr lang="en-us" cap="none">
                <a:solidFill>
                  <a:srgbClr val="000000"/>
                </a:solidFill>
                <a:latin typeface="Buxton Sketch" pitchFamily="2" charset="0"/>
                <a:ea typeface="Buxton Sketch" pitchFamily="2" charset="0"/>
                <a:cs typeface="Buxton Sketch" pitchFamily="2" charset="0"/>
              </a:defRPr>
            </a:pPr>
            <a:r>
              <a:rPr dirty="0"/>
              <a:t>Finding The Roots Of A Quadratic Equation</a:t>
            </a:r>
          </a:p>
        </p:txBody>
      </p:sp>
      <p:sp>
        <p:nvSpPr>
          <p:cNvPr id="5" name="AutoShape1"/>
          <p:cNvSpPr>
            <a:extLst>
              <a:ext uri="smNativeData">
                <pr:smNativeData xmlns:mc="http://schemas.openxmlformats.org/markup-compatibility/2006" xmlns:p14="http://schemas.microsoft.com/office/powerpoint/2010/main" xmlns:p15="http://schemas.microsoft.com/office/powerpoint/2012/main" xmlns:pr="smNativeData" xmlns="smNativeData" val="SMDATA_16_+2grYxMAAAAlAAAAZQAAAA0AAAAAkAAAAEgAAACQAAAASAAAAAAAAAABAAAAAAAAAAEAAABQAAAAhbacS3FV1T8AAAAAAADwv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BAAAAAAAAAAwMDAA8AAAAAQAAACMAAAAjAAAAIwAAAB4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P8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GRiBQCAgAEAAAAAAAAAAAAAAAAAAAAAAAAAAAAAAAAAAAAAAAAAAAwMDAB/f38AAFpYA8zMzADAwP8Af39/AAAAAAAAAAAAAAAAAAAAAAAAAAAAIQAAABgAAAAUAAAAFygAAJcAAACFSgAAYQUAABAAAAAmAAAACAAAAP//////////MAAAABQAAAAAAAAAewP//4X8AAD/GP//AecAAA=="/>
              </a:ext>
            </a:extLst>
          </p:cNvSpPr>
          <p:nvPr/>
        </p:nvSpPr>
        <p:spPr>
          <a:xfrm>
            <a:off x="6517005" y="95885"/>
            <a:ext cx="5596890" cy="778510"/>
          </a:xfrm>
          <a:prstGeom prst="roundRect">
            <a:avLst>
              <a:gd name="adj" fmla="val 16667"/>
            </a:avLst>
          </a:prstGeom>
          <a:noFill/>
          <a:ln w="38100" cap="flat" cmpd="sng" algn="ctr">
            <a:solidFill>
              <a:srgbClr val="0C0C0C"/>
            </a:solidFill>
            <a:prstDash val="solid"/>
            <a:headEnd type="none"/>
            <a:tailEnd type="none"/>
          </a:ln>
          <a:effectLst/>
        </p:spPr>
        <p:txBody>
          <a:bodyPr vert="horz" wrap="square" lIns="91440" tIns="45720" rIns="91440" bIns="45720" numCol="1" spcCol="215900" anchor="ctr"/>
          <a:lstStyle/>
          <a:p>
            <a:pPr algn="ctr">
              <a:defRPr lang="en-us" cap="none">
                <a:solidFill>
                  <a:srgbClr val="000000"/>
                </a:solidFill>
              </a:defRPr>
            </a:pPr>
            <a:endParaRPr lang="en-gb" cap="none"/>
          </a:p>
        </p:txBody>
      </p:sp>
      <p:sp>
        <p:nvSpPr>
          <p:cNvPr id="6" name="SlideSubtitle2"/>
          <p:cNvSpPr>
            <a:extLst>
              <a:ext uri="smNativeData">
                <pr:smNativeData xmlns:mc="http://schemas.openxmlformats.org/markup-compatibility/2006" xmlns:p14="http://schemas.microsoft.com/office/powerpoint/2010/main" xmlns:p15="http://schemas.microsoft.com/office/powerpoint/2012/main" xmlns:pr="smNativeData" xmlns="smNativeData" val="SMDATA_16_+2grYxMAAAAlAAAAZAAAAA0AAAAAkAAAAEgAAACQAAAASAAAAAAAAAAA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AAAAAE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GRiBQCAgAEAAAAAAAAAAAAAAAAAAAAAAAAAAAAAAAAAAAAAAAAAAP///wJ/f38AAFpYA8zMzADAwP8Af39/AAAAAAAAAAAAAAAAAAAAAAAAAAAAIQAAABgAAAAUAAAAAAAAAGcnAADDCwAAMCoAABAAAAAmAAAACAAAAP//////////MAAAABQAAAAAAAAAAAD//wAAAQAAAP//AAABAA=="/>
              </a:ext>
            </a:extLst>
          </p:cNvSpPr>
          <p:nvPr/>
        </p:nvSpPr>
        <p:spPr>
          <a:xfrm>
            <a:off x="0" y="6405245"/>
            <a:ext cx="1911985" cy="452755"/>
          </a:xfrm>
          <a:prstGeom prst="rect">
            <a:avLst/>
          </a:prstGeom>
          <a:noFill/>
          <a:ln>
            <a:noFill/>
          </a:ln>
          <a:effectLst/>
        </p:spPr>
        <p:txBody>
          <a:bodyPr vert="horz" wrap="square" lIns="91440" tIns="45720" rIns="91440" bIns="45720" numCol="1" spcCol="215900" anchor="t"/>
          <a:lstStyle/>
          <a:p>
            <a:pPr algn="ctr" defTabSz="914400">
              <a:lnSpc>
                <a:spcPct val="110000"/>
              </a:lnSpc>
              <a:spcBef>
                <a:spcPts val="920"/>
              </a:spcBef>
              <a:buNone/>
              <a:tabLst/>
              <a:defRPr lang="en-us" sz="2025" cap="all">
                <a:solidFill>
                  <a:srgbClr val="000000"/>
                </a:solidFill>
                <a:latin typeface="Buxton Sketch" pitchFamily="2" charset="0"/>
                <a:ea typeface="Tw Cen MT" pitchFamily="2" charset="0"/>
                <a:cs typeface="Tw Cen MT" pitchFamily="2" charset="0"/>
              </a:defRPr>
            </a:pPr>
            <a:r>
              <a:t>The STEM Cell</a:t>
            </a:r>
          </a:p>
        </p:txBody>
      </p:sp>
      <p:pic>
        <p:nvPicPr>
          <p:cNvPr id="7" name="Picture1"/>
          <p:cNvPicPr>
            <a:picLocks noChangeAspect="1"/>
            <a:extLst>
              <a:ext uri="smNativeData">
                <pr:smNativeData xmlns:mc="http://schemas.openxmlformats.org/markup-compatibility/2006" xmlns:p14="http://schemas.microsoft.com/office/powerpoint/2010/main" xmlns:p15="http://schemas.microsoft.com/office/powerpoint/2012/main" xmlns:pr="smNativeData" xmlns="smNativeData" val="SMDATA_18_+2grYxMAAAAlAAAAEQAAAC0AAAAAkAAAAEgAAACQAAAASAAAAAAAAAAA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QAAAAAAAAACAAAAAAAAAAEAAAAAAAAAPAAAANb///8qAAAAZAAAAGQAAAAAAAAAy8vLADwAAADW////KgAAAGQAAABkAAAAAAAAAAcAAAA4AAAAAAAAAAAAAAAAAAAA////AAAAAAAAAAAAAAAAAAAAAAAAAAAAAAAAAAAAAABkAAAAZAAAAAAAAAAjAAAABAAAAGQAAAAXAAAAFAAAAAAAAAAAAAAA/38AAP9/AAAAAAAACQAAAAQAAAAAAAAAHgAAAGgAAAAAAAAAAAAAAAAAAAAAAAAAAAAAABAnAAAQJwAAAAAAAAAAAAAAAAAAAAAAAAAAAAAAAAAAAAAAAAAAAABQAAAAAAAAAMDA/wAAAAAAAAAAAAAAAAAAAAAAZAAAAAAAAAB/f38ACgAAACIAAAAYAAAAAAAAAAAAAAAAAAAAAAAAAAAAAAAAAAAAJAAAACQAAAAAAAAABwAAAAAAAAAAAAAAAAAAAAAAAAAAAAAAAAAAAH9/fwAlAAAAWAAAAAAAAAAAAAAAAAAAAAAAAAAAAAAAAAAAAAAAAAAAAAAAAAAAAAAAAAAAAAAAPwAAAAAAAACghgEAAAAAAAAAAAAAAAAADAAAAAEAAAAAAAAAAAAAAAAAAAAfAAAAVAAAAABkYgUAgIABAAAAAAAAAAAAAAAAAAAAAAAAAAAAAAAAAAAAAAAAAAD///8Cf39/AAAAAADLy8sAwMD/AH9/fwAAAAAAAAAAAAAAAAD///8AAAAAACEAAAAYAAAAFAAAAEkDAAAvIAAAIAoAAGcnAAAQAAAAJgAAAAgAAAD//////////zAAAAAUAAAAAAAAAAAA//8AAAEAAAD//wAAAQA="/>
              </a:ext>
            </a:extLst>
          </p:cNvPicPr>
          <p:nvPr/>
        </p:nvPicPr>
        <p:blipFill>
          <a:blip r:embed="rId2"/>
          <a:stretch>
            <a:fillRect/>
          </a:stretch>
        </p:blipFill>
        <p:spPr>
          <a:xfrm>
            <a:off x="534035" y="5231765"/>
            <a:ext cx="1111885" cy="1173480"/>
          </a:xfrm>
          <a:prstGeom prst="rect">
            <a:avLst/>
          </a:prstGeom>
          <a:noFill/>
          <a:ln>
            <a:noFill/>
          </a:ln>
          <a:effectLst>
            <a:outerShdw blurRad="50800" dist="37717" dir="8100000" algn="tr">
              <a:srgbClr val="000000">
                <a:alpha val="40000"/>
              </a:srgbClr>
            </a:outerShdw>
          </a:effectLst>
        </p:spPr>
      </p:pic>
      <p:sp>
        <p:nvSpPr>
          <p:cNvPr id="8" name="DateTimeArea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2grYxMAAAAlAAAAZAAAAA0AAAAAkAAAAEgAAACQAAAASAAAAAAAAAAB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LSkAAAAAAAC1SQAAdgUAABAAAAAmAAAACAAAAAEAAAAAAAAAMAAAABQAAAAAAAAAAAD//wAAAQAAAP//AAABAA=="/>
              </a:ext>
            </a:extLst>
          </p:cNvSpPr>
          <p:nvPr>
            <p:ph type="dt" sz="quarter" idx="10"/>
          </p:nvPr>
        </p:nvSpPr>
        <p:spPr>
          <a:xfrm>
            <a:off x="6693535" y="0"/>
            <a:ext cx="5288280" cy="887730"/>
          </a:xfrm>
        </p:spPr>
        <p:txBody>
          <a:bodyPr/>
          <a:lstStyle/>
          <a:p>
            <a:pPr algn="ctr">
              <a:defRPr lang="en-us" sz="3600" cap="none">
                <a:solidFill>
                  <a:srgbClr val="000000"/>
                </a:solidFill>
                <a:latin typeface="Buxton Sketch" pitchFamily="2" charset="0"/>
                <a:ea typeface="Buxton Sketch" pitchFamily="2" charset="0"/>
                <a:cs typeface="Buxton Sketch" pitchFamily="2" charset="0"/>
              </a:defRPr>
            </a:pPr>
            <a:fld id="{3F609BB5-FBD2-356D-9CD8-0D38D5966A58}" type="datetime2">
              <a:rPr lang="en-us" sz="3200" cap="none"/>
              <a:t>Saturday, September 24, 2022</a:t>
            </a:fld>
            <a:endParaRPr lang="en-us" sz="3200" cap="none"/>
          </a:p>
        </p:txBody>
      </p:sp>
      <p:sp>
        <p:nvSpPr>
          <p:cNvPr id="9" name="TextBox 8"/>
          <p:cNvSpPr>
            <a:extLst>
              <a:ext uri="smNativeData">
                <pr:smNativeData xmlns:mc="http://schemas.openxmlformats.org/markup-compatibility/2006" xmlns:p14="http://schemas.microsoft.com/office/powerpoint/2010/main" xmlns:p15="http://schemas.microsoft.com/office/powerpoint/2012/main" xmlns:pr="smNativeData" xmlns="smNativeData" val="SMDATA_16_+2grYxMAAAAlAAAAZAAAAE0AAAAAkAAAAEgAAACQAAAASAAAAAAAAAAA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GRiBQCAgAEAAAAAAAAAAAAAAAAAAAAAAAAAAAAAAAAAAAAAAAAAAAAAAAB/f38AAFpYA8zMzADAwP8Af39/AAAAAAAAAAAAAAAAAAAAAAAAAAAAIQAAABgAAAAUAAAAvD4AANsnAAAASwAAICoAABAgAAAmAAAACAAAAP//////////MAAAABQAAAAAAAAAAAD//wAAAQAAAP//AAABAA=="/>
              </a:ext>
            </a:extLst>
          </p:cNvSpPr>
          <p:nvPr/>
        </p:nvSpPr>
        <p:spPr>
          <a:xfrm>
            <a:off x="10198100" y="6478905"/>
            <a:ext cx="1993900" cy="368935"/>
          </a:xfrm>
          <a:prstGeom prst="rect">
            <a:avLst/>
          </a:prstGeom>
          <a:noFill/>
          <a:ln>
            <a:noFill/>
          </a:ln>
          <a:effectLst/>
        </p:spPr>
        <p:txBody>
          <a:bodyPr vert="horz" wrap="square" lIns="91440" tIns="45720" rIns="91440" bIns="45720" numCol="1" spcCol="215900" anchor="t"/>
          <a:lstStyle>
            <a:lvl1pPr marL="0" marR="0" indent="0" algn="l" defTabSz="457200">
              <a:lnSpc>
                <a:spcPct val="100000"/>
              </a:lnSpc>
              <a:spcBef>
                <a:spcPts val="0"/>
              </a:spcBef>
              <a:spcAft>
                <a:spcPts val="0"/>
              </a:spcAft>
              <a:buNone/>
              <a:tabLst/>
              <a:defRPr lang="en-us" sz="1800" b="0" i="0" u="none" strike="noStrike" kern="1" cap="none" spc="0" baseline="0">
                <a:solidFill>
                  <a:schemeClr val="tx1"/>
                </a:solidFill>
                <a:effectLst/>
                <a:latin typeface="Tw Cen MT" pitchFamily="2" charset="0"/>
                <a:ea typeface="Tw Cen MT" pitchFamily="2" charset="0"/>
                <a:cs typeface="Tw Cen MT" pitchFamily="2" charset="0"/>
              </a:defRPr>
            </a:lvl1pPr>
            <a:lvl2pPr marL="457200" marR="0" indent="0" algn="l" defTabSz="457200">
              <a:lnSpc>
                <a:spcPct val="100000"/>
              </a:lnSpc>
              <a:spcBef>
                <a:spcPts val="0"/>
              </a:spcBef>
              <a:spcAft>
                <a:spcPts val="0"/>
              </a:spcAft>
              <a:buNone/>
              <a:tabLst/>
              <a:defRPr lang="en-us" sz="1800" b="0" i="0" u="none" strike="noStrike" kern="1" cap="none" spc="0" baseline="0">
                <a:solidFill>
                  <a:schemeClr val="tx1"/>
                </a:solidFill>
                <a:effectLst/>
                <a:latin typeface="Tw Cen MT" pitchFamily="2" charset="0"/>
                <a:ea typeface="Tw Cen MT" pitchFamily="2" charset="0"/>
                <a:cs typeface="Tw Cen MT" pitchFamily="2" charset="0"/>
              </a:defRPr>
            </a:lvl2pPr>
            <a:lvl3pPr marL="914400" marR="0" indent="0" algn="l" defTabSz="457200">
              <a:lnSpc>
                <a:spcPct val="100000"/>
              </a:lnSpc>
              <a:spcBef>
                <a:spcPts val="0"/>
              </a:spcBef>
              <a:spcAft>
                <a:spcPts val="0"/>
              </a:spcAft>
              <a:buNone/>
              <a:tabLst/>
              <a:defRPr lang="en-us" sz="1800" b="0" i="0" u="none" strike="noStrike" kern="1" cap="none" spc="0" baseline="0">
                <a:solidFill>
                  <a:schemeClr val="tx1"/>
                </a:solidFill>
                <a:effectLst/>
                <a:latin typeface="Tw Cen MT" pitchFamily="2" charset="0"/>
                <a:ea typeface="Tw Cen MT" pitchFamily="2" charset="0"/>
                <a:cs typeface="Tw Cen MT" pitchFamily="2" charset="0"/>
              </a:defRPr>
            </a:lvl3pPr>
            <a:lvl4pPr marL="1371600" marR="0" indent="0" algn="l" defTabSz="457200">
              <a:lnSpc>
                <a:spcPct val="100000"/>
              </a:lnSpc>
              <a:spcBef>
                <a:spcPts val="0"/>
              </a:spcBef>
              <a:spcAft>
                <a:spcPts val="0"/>
              </a:spcAft>
              <a:buNone/>
              <a:tabLst/>
              <a:defRPr lang="en-us" sz="1800" b="0" i="0" u="none" strike="noStrike" kern="1" cap="none" spc="0" baseline="0">
                <a:solidFill>
                  <a:schemeClr val="tx1"/>
                </a:solidFill>
                <a:effectLst/>
                <a:latin typeface="Tw Cen MT" pitchFamily="2" charset="0"/>
                <a:ea typeface="Tw Cen MT" pitchFamily="2" charset="0"/>
                <a:cs typeface="Tw Cen MT" pitchFamily="2" charset="0"/>
              </a:defRPr>
            </a:lvl4pPr>
            <a:lvl5pPr marL="1828800" marR="0" indent="0" algn="l" defTabSz="457200">
              <a:lnSpc>
                <a:spcPct val="100000"/>
              </a:lnSpc>
              <a:spcBef>
                <a:spcPts val="0"/>
              </a:spcBef>
              <a:spcAft>
                <a:spcPts val="0"/>
              </a:spcAft>
              <a:buNone/>
              <a:tabLst/>
              <a:defRPr lang="en-us" sz="1800" b="0" i="0" u="none" strike="noStrike" kern="1" cap="none" spc="0" baseline="0">
                <a:solidFill>
                  <a:schemeClr val="tx1"/>
                </a:solidFill>
                <a:effectLst/>
                <a:latin typeface="Tw Cen MT" pitchFamily="2" charset="0"/>
                <a:ea typeface="Tw Cen MT" pitchFamily="2" charset="0"/>
                <a:cs typeface="Tw Cen MT" pitchFamily="2" charset="0"/>
              </a:defRPr>
            </a:lvl5pPr>
            <a:lvl6pPr marL="2286000" marR="0" indent="0" algn="l" defTabSz="457200">
              <a:lnSpc>
                <a:spcPct val="100000"/>
              </a:lnSpc>
              <a:spcBef>
                <a:spcPts val="0"/>
              </a:spcBef>
              <a:spcAft>
                <a:spcPts val="0"/>
              </a:spcAft>
              <a:buNone/>
              <a:tabLst/>
              <a:defRPr lang="en-us" sz="1800" b="0" i="0" u="none" strike="noStrike" kern="1" cap="none" spc="0" baseline="0">
                <a:solidFill>
                  <a:schemeClr val="tx1"/>
                </a:solidFill>
                <a:effectLst/>
                <a:latin typeface="Tw Cen MT" pitchFamily="2" charset="0"/>
                <a:ea typeface="Tw Cen MT" pitchFamily="2" charset="0"/>
                <a:cs typeface="Tw Cen MT" pitchFamily="2" charset="0"/>
              </a:defRPr>
            </a:lvl6pPr>
            <a:lvl7pPr marL="2743200" marR="0" indent="0" algn="l" defTabSz="457200">
              <a:lnSpc>
                <a:spcPct val="100000"/>
              </a:lnSpc>
              <a:spcBef>
                <a:spcPts val="0"/>
              </a:spcBef>
              <a:spcAft>
                <a:spcPts val="0"/>
              </a:spcAft>
              <a:buNone/>
              <a:tabLst/>
              <a:defRPr lang="en-us" sz="1800" b="0" i="0" u="none" strike="noStrike" kern="1" cap="none" spc="0" baseline="0">
                <a:solidFill>
                  <a:schemeClr val="tx1"/>
                </a:solidFill>
                <a:effectLst/>
                <a:latin typeface="Tw Cen MT" pitchFamily="2" charset="0"/>
                <a:ea typeface="Tw Cen MT" pitchFamily="2" charset="0"/>
                <a:cs typeface="Tw Cen MT" pitchFamily="2" charset="0"/>
              </a:defRPr>
            </a:lvl7pPr>
            <a:lvl8pPr marL="3200400" marR="0" indent="0" algn="l" defTabSz="457200">
              <a:lnSpc>
                <a:spcPct val="100000"/>
              </a:lnSpc>
              <a:spcBef>
                <a:spcPts val="0"/>
              </a:spcBef>
              <a:spcAft>
                <a:spcPts val="0"/>
              </a:spcAft>
              <a:buNone/>
              <a:tabLst/>
              <a:defRPr lang="en-us" sz="1800" b="0" i="0" u="none" strike="noStrike" kern="1" cap="none" spc="0" baseline="0">
                <a:solidFill>
                  <a:schemeClr val="tx1"/>
                </a:solidFill>
                <a:effectLst/>
                <a:latin typeface="Tw Cen MT" pitchFamily="2" charset="0"/>
                <a:ea typeface="Tw Cen MT" pitchFamily="2" charset="0"/>
                <a:cs typeface="Tw Cen MT" pitchFamily="2" charset="0"/>
              </a:defRPr>
            </a:lvl8pPr>
            <a:lvl9pPr marL="3657600" marR="0" indent="0" algn="l" defTabSz="457200">
              <a:lnSpc>
                <a:spcPct val="100000"/>
              </a:lnSpc>
              <a:spcBef>
                <a:spcPts val="0"/>
              </a:spcBef>
              <a:spcAft>
                <a:spcPts val="0"/>
              </a:spcAft>
              <a:buNone/>
              <a:tabLst/>
              <a:defRPr lang="en-us" sz="1800" b="0" i="0" u="none" strike="noStrike" kern="1" cap="none" spc="0" baseline="0">
                <a:solidFill>
                  <a:schemeClr val="tx1"/>
                </a:solidFill>
                <a:effectLst/>
                <a:latin typeface="Tw Cen MT" pitchFamily="2" charset="0"/>
                <a:ea typeface="Tw Cen MT" pitchFamily="2" charset="0"/>
                <a:cs typeface="Tw Cen MT" pitchFamily="2" charset="0"/>
              </a:defRPr>
            </a:lvl9pPr>
          </a:lstStyle>
          <a:p>
            <a:pPr algn="ctr">
              <a:defRPr lang="en-us"/>
            </a:pPr>
            <a:r>
              <a:rPr lang="en-gb" cap="none">
                <a:solidFill>
                  <a:srgbClr val="282800"/>
                </a:solidFill>
                <a:latin typeface="Buxton Sketch" pitchFamily="2" charset="0"/>
                <a:ea typeface="Tw Cen MT" pitchFamily="2" charset="0"/>
                <a:cs typeface="Tw Cen MT" pitchFamily="2" charset="0"/>
              </a:rPr>
              <a:t>www.thestemcell.net</a:t>
            </a:r>
          </a:p>
        </p:txBody>
      </p:sp>
      <p:sp>
        <p:nvSpPr>
          <p:cNvPr id="10" name="SlideSubtitle1">
            <a:extLst>
              <a:ext uri="{FF2B5EF4-FFF2-40B4-BE49-F238E27FC236}">
                <a16:creationId xmlns:a16="http://schemas.microsoft.com/office/drawing/2014/main" id="{39E77609-685F-EA87-C919-49FF687ADEE5}"/>
              </a:ext>
            </a:extLst>
          </p:cNvPr>
          <p:cNvSpPr txBox="1">
            <a:spLocks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2grYxMAAAAlAAAAZAAAAA0AAAAAkAAAAEgAAACQAAAASAAAAAAAAAAA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QAsAAOgXAADAPwAAsCIAAAAAAAAmAAAACAAAAAEAAAAAAAAAMAAAABQAAAAAAAAAAAD//wAAAQAAAP//AAABAA=="/>
              </a:ext>
            </a:extLst>
          </p:cNvSpPr>
          <p:nvPr/>
        </p:nvSpPr>
        <p:spPr>
          <a:xfrm>
            <a:off x="1828800" y="3897630"/>
            <a:ext cx="8534400" cy="1752600"/>
          </a:xfrm>
          <a:prstGeom prst="rect">
            <a:avLst/>
          </a:prstGeom>
          <a:noFill/>
          <a:ln>
            <a:noFill/>
          </a:ln>
          <a:effectLst/>
        </p:spPr>
        <p:txBody>
          <a:bodyPr vert="horz" wrap="square" lIns="91440" tIns="45720" rIns="91440" bIns="45720" numCol="1" spcCol="215900" anchor="t">
            <a:prstTxWarp prst="textNoShape">
              <a:avLst/>
            </a:prstTxWarp>
          </a:bodyPr>
          <a:lstStyle>
            <a:lvl1pPr marL="0" marR="0" indent="0" algn="ctr" defTabSz="449580">
              <a:lnSpc>
                <a:spcPct val="100000"/>
              </a:lnSpc>
              <a:spcBef>
                <a:spcPts val="0"/>
              </a:spcBef>
              <a:spcAft>
                <a:spcPts val="0"/>
              </a:spcAft>
              <a:buClrTx/>
              <a:buSzTx/>
              <a:buFontTx/>
              <a:buNone/>
              <a:tabLst/>
              <a:defRPr lang="en-us" sz="3200" b="0" i="0" u="none" strike="noStrike" kern="1" cap="none" spc="0" baseline="0">
                <a:solidFill>
                  <a:schemeClr val="tx1"/>
                </a:solidFill>
                <a:effectLst/>
                <a:latin typeface="Calibri" pitchFamily="2" charset="0"/>
                <a:ea typeface="SimSun" charset="0"/>
                <a:cs typeface="Times New Roman" pitchFamily="1" charset="0"/>
              </a:defRPr>
            </a:lvl1pPr>
            <a:lvl2pPr marL="457200" marR="0" indent="0" algn="ctr" defTabSz="449580">
              <a:lnSpc>
                <a:spcPct val="100000"/>
              </a:lnSpc>
              <a:spcBef>
                <a:spcPts val="0"/>
              </a:spcBef>
              <a:spcAft>
                <a:spcPts val="0"/>
              </a:spcAft>
              <a:buClrTx/>
              <a:buSzTx/>
              <a:buFontTx/>
              <a:buNone/>
              <a:tabLst/>
              <a:defRPr lang="en-us" sz="2800" b="0" i="0" u="none" strike="noStrike" kern="1" cap="none" spc="0" baseline="0">
                <a:solidFill>
                  <a:schemeClr val="tx1"/>
                </a:solidFill>
                <a:effectLst/>
                <a:latin typeface="Calibri" pitchFamily="2" charset="0"/>
                <a:ea typeface="SimSun" charset="0"/>
                <a:cs typeface="Times New Roman" pitchFamily="1" charset="0"/>
              </a:defRPr>
            </a:lvl2pPr>
            <a:lvl3pPr marL="914400" marR="0" indent="0" algn="ctr" defTabSz="449580">
              <a:lnSpc>
                <a:spcPct val="100000"/>
              </a:lnSpc>
              <a:spcBef>
                <a:spcPts val="0"/>
              </a:spcBef>
              <a:spcAft>
                <a:spcPts val="0"/>
              </a:spcAft>
              <a:buClrTx/>
              <a:buSzTx/>
              <a:buFontTx/>
              <a:buNone/>
              <a:tabLst/>
              <a:defRPr lang="en-us" sz="2400" b="0" i="0" u="none" strike="noStrike" kern="1" cap="none" spc="0" baseline="0">
                <a:solidFill>
                  <a:schemeClr val="tx1"/>
                </a:solidFill>
                <a:effectLst/>
                <a:latin typeface="Calibri" pitchFamily="2" charset="0"/>
                <a:ea typeface="SimSun" charset="0"/>
                <a:cs typeface="Times New Roman" pitchFamily="1" charset="0"/>
              </a:defRPr>
            </a:lvl3pPr>
            <a:lvl4pPr marL="1371600" marR="0" indent="0" algn="ctr" defTabSz="449580">
              <a:lnSpc>
                <a:spcPct val="100000"/>
              </a:lnSpc>
              <a:spcBef>
                <a:spcPts val="0"/>
              </a:spcBef>
              <a:spcAft>
                <a:spcPts val="0"/>
              </a:spcAft>
              <a:buClrTx/>
              <a:buSzTx/>
              <a:buFontTx/>
              <a:buNone/>
              <a:tabLst/>
              <a:defRPr lang="en-us" sz="2000" b="0" i="0" u="none" strike="noStrike" kern="1" cap="none" spc="0" baseline="0">
                <a:solidFill>
                  <a:schemeClr val="tx1"/>
                </a:solidFill>
                <a:effectLst/>
                <a:latin typeface="Calibri" pitchFamily="2" charset="0"/>
                <a:ea typeface="SimSun" charset="0"/>
                <a:cs typeface="Times New Roman" pitchFamily="1" charset="0"/>
              </a:defRPr>
            </a:lvl4pPr>
            <a:lvl5pPr marL="1828800" marR="0" indent="0" algn="ctr" defTabSz="449580">
              <a:lnSpc>
                <a:spcPct val="100000"/>
              </a:lnSpc>
              <a:spcBef>
                <a:spcPts val="0"/>
              </a:spcBef>
              <a:spcAft>
                <a:spcPts val="0"/>
              </a:spcAft>
              <a:buClrTx/>
              <a:buSzTx/>
              <a:buFontTx/>
              <a:buNone/>
              <a:tabLst/>
              <a:defRPr lang="en-us" sz="2000" b="0" i="0" u="none" strike="noStrike" kern="1" cap="none" spc="0" baseline="0">
                <a:solidFill>
                  <a:schemeClr val="tx1"/>
                </a:solidFill>
                <a:effectLst/>
                <a:latin typeface="Calibri" pitchFamily="2" charset="0"/>
                <a:ea typeface="SimSun" charset="0"/>
                <a:cs typeface="Times New Roman" pitchFamily="1" charset="0"/>
              </a:defRPr>
            </a:lvl5pPr>
            <a:lvl6pPr marL="2286000" marR="0" indent="0" algn="ctr" defTabSz="449580">
              <a:lnSpc>
                <a:spcPct val="100000"/>
              </a:lnSpc>
              <a:spcBef>
                <a:spcPts val="0"/>
              </a:spcBef>
              <a:spcAft>
                <a:spcPts val="0"/>
              </a:spcAft>
              <a:buClrTx/>
              <a:buSzTx/>
              <a:buFontTx/>
              <a:buNone/>
              <a:tabLst/>
              <a:defRPr lang="en-us" sz="2000" b="0" i="0" u="none" strike="noStrike" kern="1" cap="none" spc="0" baseline="0">
                <a:solidFill>
                  <a:schemeClr val="tx1"/>
                </a:solidFill>
                <a:effectLst/>
                <a:latin typeface="Calibri" pitchFamily="2" charset="0"/>
                <a:ea typeface="SimSun" charset="0"/>
                <a:cs typeface="Times New Roman" pitchFamily="1" charset="0"/>
              </a:defRPr>
            </a:lvl6pPr>
            <a:lvl7pPr marL="2743200" marR="0" indent="0" algn="ctr" defTabSz="449580">
              <a:lnSpc>
                <a:spcPct val="100000"/>
              </a:lnSpc>
              <a:spcBef>
                <a:spcPts val="0"/>
              </a:spcBef>
              <a:spcAft>
                <a:spcPts val="0"/>
              </a:spcAft>
              <a:buClrTx/>
              <a:buSzTx/>
              <a:buFontTx/>
              <a:buNone/>
              <a:tabLst/>
              <a:defRPr lang="en-us" sz="2000" b="0" i="0" u="none" strike="noStrike" kern="1" cap="none" spc="0" baseline="0">
                <a:solidFill>
                  <a:schemeClr val="tx1"/>
                </a:solidFill>
                <a:effectLst/>
                <a:latin typeface="Calibri" pitchFamily="2" charset="0"/>
                <a:ea typeface="SimSun" charset="0"/>
                <a:cs typeface="Times New Roman" pitchFamily="1" charset="0"/>
              </a:defRPr>
            </a:lvl7pPr>
            <a:lvl8pPr marL="3200400" marR="0" indent="0" algn="ctr" defTabSz="449580">
              <a:lnSpc>
                <a:spcPct val="100000"/>
              </a:lnSpc>
              <a:spcBef>
                <a:spcPts val="0"/>
              </a:spcBef>
              <a:spcAft>
                <a:spcPts val="0"/>
              </a:spcAft>
              <a:buClrTx/>
              <a:buSzTx/>
              <a:buFontTx/>
              <a:buNone/>
              <a:tabLst/>
              <a:defRPr lang="en-us" sz="2000" b="0" i="0" u="none" strike="noStrike" kern="1" cap="none" spc="0" baseline="0">
                <a:solidFill>
                  <a:schemeClr val="tx1"/>
                </a:solidFill>
                <a:effectLst/>
                <a:latin typeface="Calibri" pitchFamily="2" charset="0"/>
                <a:ea typeface="SimSun" charset="0"/>
                <a:cs typeface="Times New Roman" pitchFamily="1" charset="0"/>
              </a:defRPr>
            </a:lvl8pPr>
            <a:lvl9pPr marL="3657600" marR="0" indent="0" algn="ctr" defTabSz="449580">
              <a:lnSpc>
                <a:spcPct val="100000"/>
              </a:lnSpc>
              <a:spcBef>
                <a:spcPts val="0"/>
              </a:spcBef>
              <a:spcAft>
                <a:spcPts val="0"/>
              </a:spcAft>
              <a:buClrTx/>
              <a:buSzTx/>
              <a:buFontTx/>
              <a:buNone/>
              <a:tabLst/>
              <a:defRPr lang="en-us" sz="2000" b="0" i="0" u="none" strike="noStrike" kern="1" cap="none" spc="0" baseline="0">
                <a:solidFill>
                  <a:schemeClr val="tx1"/>
                </a:solidFill>
                <a:effectLst/>
                <a:latin typeface="Calibri" pitchFamily="2" charset="0"/>
                <a:ea typeface="SimSun" charset="0"/>
                <a:cs typeface="Times New Roman" pitchFamily="1" charset="0"/>
              </a:defRPr>
            </a:lvl9pPr>
          </a:lstStyle>
          <a:p>
            <a:pPr>
              <a:defRPr lang="en-us" cap="none">
                <a:solidFill>
                  <a:srgbClr val="000000"/>
                </a:solidFill>
                <a:latin typeface="Buxton Sketch" pitchFamily="2" charset="0"/>
                <a:ea typeface="Buxton Sketch" pitchFamily="2" charset="0"/>
                <a:cs typeface="Buxton Sketch" pitchFamily="2" charset="0"/>
              </a:defRPr>
            </a:pPr>
            <a:r>
              <a:rPr lang="en-GB">
                <a:solidFill>
                  <a:srgbClr val="000000"/>
                </a:solidFill>
                <a:latin typeface="Buxton Sketch" pitchFamily="2" charset="0"/>
                <a:ea typeface="Buxton Sketch" pitchFamily="2" charset="0"/>
                <a:cs typeface="Buxton Sketch" pitchFamily="2" charset="0"/>
              </a:rPr>
              <a:t>Finding The Roots Of A Quadratic Equation</a:t>
            </a:r>
            <a:endParaRPr lang="en-GB" dirty="0">
              <a:solidFill>
                <a:srgbClr val="000000"/>
              </a:solidFill>
              <a:latin typeface="Buxton Sketch" pitchFamily="2" charset="0"/>
              <a:ea typeface="Buxton Sketch" pitchFamily="2" charset="0"/>
              <a:cs typeface="Buxton Sketch" pitchFamily="2"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p:cNvSpPr>
            <a:extLst>
              <a:ext uri="smNativeData">
                <pr:smNativeData xmlns="smNativeData" xmlns:pr="smNativeData" xmlns:p15="http://schemas.microsoft.com/office/powerpoint/2012/main" xmlns:p14="http://schemas.microsoft.com/office/powerpoint/2010/main" xmlns:mc="http://schemas.openxmlformats.org/markup-compatibility/2006" val="SMDATA_16_+2grYxMAAAAlAAAAZAAAAA0AAAAAkAAAAEgAAACQAAAASAAAAAAAAAABAAAAAAAAAAEAAABQAAAAAAAAAAAA4D8AAAAAAADgPwAAAAAAAOA/AAAAAAAA4D8AAAAAAADgPwAAAAAAAOA/AAAAAAAA4D8AAAAAAADgPwAAAAAAAOA/AAAAAAAA4D8CAAAAjAAAAAEAAAAAAAAA//8AAACAgAgAAAAAAAAAAAAAAAAAAAAAAAAAAAAAAAAAAAAAeAAAAAEAAABAAAAAAAAAAAAAAABaAAAAAAAAAAAAAAAAAAAAAAAAAAAAAAAAAAAAAAAAAAAAAAAAAAAAAAAAAAAAAAAAAAAAAAAAAAAAAAAAAAAAAAAAAAAAAAAAAAAAFAAAADwAAAABAAAAAAAAAAAAAAAFAAAAAQAAACMAAAAjAAAAIwAAAB4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8AAACAgAEAAAAAAAAAAAAAAAAAAAAAAAAAAAAAAAAAAAAAAAAAAAAAAAB/f38AAFpYA8zMzADAwP8Af39/AAAAAAAAAAAAAAAAAAAAAAAAAAAAIQAAABgAAAAUAAAAVAIAALQBAAD9AwAAzCcAABAAAAAmAAAACAAAAP//////////MAAAABQAAAAAAAAAAAD//wAAAQAAAP//AAABAA=="/>
              </a:ext>
            </a:extLst>
          </p:cNvSpPr>
          <p:nvPr/>
        </p:nvSpPr>
        <p:spPr>
          <a:xfrm>
            <a:off x="378460" y="276860"/>
            <a:ext cx="269875" cy="6192520"/>
          </a:xfrm>
          <a:prstGeom prst="rect">
            <a:avLst/>
          </a:prstGeom>
          <a:solidFill>
            <a:srgbClr val="FFFF00"/>
          </a:solidFill>
          <a:ln w="3175" cap="flat" cmpd="sng" algn="ctr">
            <a:solidFill>
              <a:srgbClr val="000000"/>
            </a:solidFill>
            <a:prstDash val="solid"/>
            <a:headEnd type="none"/>
            <a:tailEnd type="none"/>
          </a:ln>
          <a:effectLst/>
        </p:spPr>
        <p:txBody>
          <a:bodyPr vert="horz" wrap="square" lIns="91440" tIns="45720" rIns="91440" bIns="45720" numCol="1" spcCol="215900" anchor="ctr"/>
          <a:lstStyle/>
          <a:p>
            <a:pPr algn="ctr">
              <a:defRPr lang="en-us" cap="none">
                <a:solidFill>
                  <a:srgbClr val="008080"/>
                </a:solidFill>
                <a:latin typeface="Calibri" pitchFamily="2" charset="0"/>
                <a:ea typeface="Tw Cen MT" pitchFamily="2" charset="0"/>
                <a:cs typeface="Tw Cen MT" pitchFamily="2" charset="0"/>
              </a:defRPr>
            </a:pPr>
            <a:endParaRPr lang="en-gb" cap="none"/>
          </a:p>
        </p:txBody>
      </p:sp>
      <p:sp>
        <p:nvSpPr>
          <p:cNvPr id="5" name="AutoShape1"/>
          <p:cNvSpPr>
            <a:extLst>
              <a:ext uri="smNativeData">
                <pr:smNativeData xmlns="smNativeData" xmlns:pr="smNativeData" xmlns:p15="http://schemas.microsoft.com/office/powerpoint/2012/main" xmlns:p14="http://schemas.microsoft.com/office/powerpoint/2010/main" xmlns:mc="http://schemas.openxmlformats.org/markup-compatibility/2006" val="SMDATA_16_+2grYxMAAAAlAAAAZQAAAA0AAAAAkAAAAEgAAACQAAAASAAAAAAAAAABAAAAAAAAAAEAAABQAAAAhbacS3FV1T8AAAAAAADwv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BAAAAAAAAAAwMDAA8AAAAAQAAACMAAAAjAAAAIwAAAB4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P8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GRiBQCAgAEAAAAAAAAAAAAAAAAAAAAAAAAAAAAAAAAAAAAAAAAAAAwMDAB/f38AAFpYA8zMzADAwP8Af39/AAAAAAAAAAAAAAAAAAAAAAAAAAAAIQAAABgAAAAUAAAAFygAAJcAAACFSgAAYQUAABAAAAAmAAAACAAAAP//////////MAAAABQAAAAAAAAAewP//4X8AAD/GP//AecAAA=="/>
              </a:ext>
            </a:extLst>
          </p:cNvSpPr>
          <p:nvPr/>
        </p:nvSpPr>
        <p:spPr>
          <a:xfrm>
            <a:off x="6517005" y="95885"/>
            <a:ext cx="5596890" cy="778510"/>
          </a:xfrm>
          <a:prstGeom prst="roundRect">
            <a:avLst>
              <a:gd name="adj" fmla="val 16667"/>
            </a:avLst>
          </a:prstGeom>
          <a:noFill/>
          <a:ln w="38100" cap="flat" cmpd="sng" algn="ctr">
            <a:solidFill>
              <a:srgbClr val="0C0C0C"/>
            </a:solidFill>
            <a:prstDash val="solid"/>
            <a:headEnd type="none"/>
            <a:tailEnd type="none"/>
          </a:ln>
          <a:effectLst/>
        </p:spPr>
        <p:txBody>
          <a:bodyPr vert="horz" wrap="square" lIns="91440" tIns="45720" rIns="91440" bIns="45720" numCol="1" spcCol="215900" anchor="ctr"/>
          <a:lstStyle/>
          <a:p>
            <a:pPr algn="ctr">
              <a:defRPr lang="en-us" cap="none">
                <a:solidFill>
                  <a:srgbClr val="000000"/>
                </a:solidFill>
              </a:defRPr>
            </a:pPr>
            <a:endParaRPr lang="en-gb" cap="none"/>
          </a:p>
        </p:txBody>
      </p:sp>
      <p:sp>
        <p:nvSpPr>
          <p:cNvPr id="6" name="SlideSubtitle2"/>
          <p:cNvSpPr>
            <a:extLst>
              <a:ext uri="smNativeData">
                <pr:smNativeData xmlns="smNativeData" xmlns:pr="smNativeData" xmlns:p15="http://schemas.microsoft.com/office/powerpoint/2012/main" xmlns:p14="http://schemas.microsoft.com/office/powerpoint/2010/main" xmlns:mc="http://schemas.openxmlformats.org/markup-compatibility/2006" val="SMDATA_16_+2grYxMAAAAlAAAAZAAAAA0AAAAAkAAAAEgAAACQAAAASAAAAAAAAAAA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AAAAAE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GRiBQCAgAEAAAAAAAAAAAAAAAAAAAAAAAAAAAAAAAAAAAAAAAAAAP///wJ/f38AAFpYA8zMzADAwP8Af39/AAAAAAAAAAAAAAAAAAAAAAAAAAAAIQAAABgAAAAUAAAAAAAAAGcnAADDCwAAMCoAABAAAAAmAAAACAAAAP//////////MAAAABQAAAAAAAAAAAD//wAAAQAAAP//AAABAA=="/>
              </a:ext>
            </a:extLst>
          </p:cNvSpPr>
          <p:nvPr/>
        </p:nvSpPr>
        <p:spPr>
          <a:xfrm>
            <a:off x="0" y="6405245"/>
            <a:ext cx="1911985" cy="452755"/>
          </a:xfrm>
          <a:prstGeom prst="rect">
            <a:avLst/>
          </a:prstGeom>
          <a:noFill/>
          <a:ln>
            <a:noFill/>
          </a:ln>
          <a:effectLst/>
        </p:spPr>
        <p:txBody>
          <a:bodyPr vert="horz" wrap="square" lIns="91440" tIns="45720" rIns="91440" bIns="45720" numCol="1" spcCol="215900" anchor="t"/>
          <a:lstStyle/>
          <a:p>
            <a:pPr algn="ctr" defTabSz="914400">
              <a:lnSpc>
                <a:spcPct val="110000"/>
              </a:lnSpc>
              <a:spcBef>
                <a:spcPts val="920"/>
              </a:spcBef>
              <a:buNone/>
              <a:tabLst/>
              <a:defRPr lang="en-us" sz="2025" cap="all">
                <a:solidFill>
                  <a:srgbClr val="000000"/>
                </a:solidFill>
                <a:latin typeface="Buxton Sketch" pitchFamily="2" charset="0"/>
                <a:ea typeface="Tw Cen MT" pitchFamily="2" charset="0"/>
                <a:cs typeface="Tw Cen MT" pitchFamily="2" charset="0"/>
              </a:defRPr>
            </a:pPr>
            <a:r>
              <a:t>The STEM Cell</a:t>
            </a:r>
          </a:p>
        </p:txBody>
      </p:sp>
      <p:pic>
        <p:nvPicPr>
          <p:cNvPr id="7" name="Picture1"/>
          <p:cNvPicPr>
            <a:picLocks noChangeAspect="1"/>
            <a:extLst>
              <a:ext uri="smNativeData">
                <pr:smNativeData xmlns="smNativeData" xmlns:pr="smNativeData" xmlns:p15="http://schemas.microsoft.com/office/powerpoint/2012/main" xmlns:p14="http://schemas.microsoft.com/office/powerpoint/2010/main" xmlns:mc="http://schemas.openxmlformats.org/markup-compatibility/2006" val="SMDATA_18_+2grYxMAAAAlAAAAEQAAAC0AAAAAkAAAAEgAAACQAAAASAAAAAAAAAAA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QAAAAAAAAACAAAAAAAAAAEAAAAAAAAAPAAAANb///8qAAAAZAAAAGQAAAAAAAAAy8vLADwAAADW////KgAAAGQAAABkAAAAAAAAAAcAAAA4AAAAAAAAAAAAAAAAAAAA////AAAAAAAAAAAAAAAAAAAAAAAAAAAAAAAAAAAAAABkAAAAZAAAAAAAAAAjAAAABAAAAGQAAAAXAAAAFAAAAAAAAAAAAAAA/38AAP9/AAAAAAAACQAAAAQAAAAAAAAAHgAAAGgAAAAAAAAAAAAAAAAAAAAAAAAAAAAAABAnAAAQJwAAAAAAAAAAAAAAAAAAAAAAAAAAAAAAAAAAAAAAAAAAAABQAAAAAAAAAMDA/wAAAAAAAAAAAAAAAAAAAAAAZAAAAAAAAAB/f38ACgAAACIAAAAYAAAAAAAAAAAAAAAAAAAAAAAAAAAAAAAAAAAAJAAAACQAAAAAAAAABwAAAAAAAAAAAAAAAAAAAAAAAAAAAAAAAAAAAH9/fwAlAAAAWAAAAAAAAAAAAAAAAAAAAAAAAAAAAAAAAAAAAAAAAAAAAAAAAAAAAAAAAAAAAAAAPwAAAAAAAACghgEAAAAAAAAAAAAAAAAADAAAAAEAAAAAAAAAAAAAAAAAAAAfAAAAVAAAAABkYgUAgIABAAAAAAAAAAAAAAAAAAAAAAAAAAAAAAAAAAAAAAAAAAD///8Cf39/AAAAAADLy8sAwMD/AH9/fwAAAAAAAAAAAAAAAAD///8AAAAAACEAAAAYAAAAFAAAAEkDAAAvIAAAIAoAAGcnAAAQAAAAJgAAAAgAAAD//////////zAAAAAUAAAAAAAAAAAA//8AAAEAAAD//wAAAQA="/>
              </a:ext>
            </a:extLst>
          </p:cNvPicPr>
          <p:nvPr/>
        </p:nvPicPr>
        <p:blipFill>
          <a:blip r:embed="rId2"/>
          <a:stretch>
            <a:fillRect/>
          </a:stretch>
        </p:blipFill>
        <p:spPr>
          <a:xfrm>
            <a:off x="534035" y="5231765"/>
            <a:ext cx="1111885" cy="1173480"/>
          </a:xfrm>
          <a:prstGeom prst="rect">
            <a:avLst/>
          </a:prstGeom>
          <a:noFill/>
          <a:ln>
            <a:noFill/>
          </a:ln>
          <a:effectLst>
            <a:outerShdw blurRad="50800" dist="37717" dir="8100000" algn="tr">
              <a:srgbClr val="000000">
                <a:alpha val="40000"/>
              </a:srgbClr>
            </a:outerShdw>
          </a:effectLst>
        </p:spPr>
      </p:pic>
      <p:sp>
        <p:nvSpPr>
          <p:cNvPr id="8" name="DateTimeArea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2grYxMAAAAlAAAAZAAAAA0AAAAAkAAAAEgAAACQAAAASAAAAAAAAAAB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LSkAAAAAAAC1SQAAdgUAABAAAAAmAAAACAAAAAEAAAAAAAAAMAAAABQAAAAAAAAAAAD//wAAAQAAAP//AAABAA=="/>
              </a:ext>
            </a:extLst>
          </p:cNvSpPr>
          <p:nvPr>
            <p:ph type="dt" sz="quarter" idx="10"/>
          </p:nvPr>
        </p:nvSpPr>
        <p:spPr>
          <a:xfrm>
            <a:off x="6693535" y="0"/>
            <a:ext cx="5288280" cy="887730"/>
          </a:xfrm>
        </p:spPr>
        <p:txBody>
          <a:bodyPr/>
          <a:lstStyle/>
          <a:p>
            <a:pPr algn="ctr">
              <a:defRPr lang="en-us" sz="3600" cap="none">
                <a:solidFill>
                  <a:srgbClr val="000000"/>
                </a:solidFill>
                <a:latin typeface="Buxton Sketch" pitchFamily="2" charset="0"/>
                <a:ea typeface="Buxton Sketch" pitchFamily="2" charset="0"/>
                <a:cs typeface="Buxton Sketch" pitchFamily="2" charset="0"/>
              </a:defRPr>
            </a:pPr>
            <a:fld id="{3F609BB5-FBD2-356D-9CD8-0D38D5966A58}" type="datetime2">
              <a:rPr lang="en-us" sz="3200" cap="none"/>
              <a:t>Saturday, September 24, 2022</a:t>
            </a:fld>
            <a:endParaRPr lang="en-us" sz="3200" cap="none"/>
          </a:p>
        </p:txBody>
      </p:sp>
      <p:sp>
        <p:nvSpPr>
          <p:cNvPr id="9" name="TextBox 8"/>
          <p:cNvSpPr>
            <a:extLst>
              <a:ext uri="smNativeData">
                <pr:smNativeData xmlns="smNativeData" xmlns:pr="smNativeData" xmlns:p15="http://schemas.microsoft.com/office/powerpoint/2012/main" xmlns:p14="http://schemas.microsoft.com/office/powerpoint/2010/main" xmlns:mc="http://schemas.openxmlformats.org/markup-compatibility/2006" val="SMDATA_16_+2grYxMAAAAlAAAAZAAAAE0AAAAAkAAAAEgAAACQAAAASAAAAAAAAAAA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GRiBQCAgAEAAAAAAAAAAAAAAAAAAAAAAAAAAAAAAAAAAAAAAAAAAAAAAAB/f38AAFpYA8zMzADAwP8Af39/AAAAAAAAAAAAAAAAAAAAAAAAAAAAIQAAABgAAAAUAAAAvD4AANsnAAAASwAAICoAABAgAAAmAAAACAAAAP//////////MAAAABQAAAAAAAAAAAD//wAAAQAAAP//AAABAA=="/>
              </a:ext>
            </a:extLst>
          </p:cNvSpPr>
          <p:nvPr/>
        </p:nvSpPr>
        <p:spPr>
          <a:xfrm>
            <a:off x="10198100" y="6478905"/>
            <a:ext cx="1993900" cy="368935"/>
          </a:xfrm>
          <a:prstGeom prst="rect">
            <a:avLst/>
          </a:prstGeom>
          <a:noFill/>
          <a:ln>
            <a:noFill/>
          </a:ln>
          <a:effectLst/>
        </p:spPr>
        <p:txBody>
          <a:bodyPr vert="horz" wrap="square" lIns="91440" tIns="45720" rIns="91440" bIns="45720" numCol="1" spcCol="215900" anchor="t"/>
          <a:lstStyle>
            <a:lvl1pPr marL="0" marR="0" indent="0" algn="l" defTabSz="457200">
              <a:lnSpc>
                <a:spcPct val="100000"/>
              </a:lnSpc>
              <a:spcBef>
                <a:spcPts val="0"/>
              </a:spcBef>
              <a:spcAft>
                <a:spcPts val="0"/>
              </a:spcAft>
              <a:buNone/>
              <a:tabLst/>
              <a:defRPr lang="en-us" sz="1800" b="0" i="0" u="none" strike="noStrike" kern="1" cap="none" spc="0" baseline="0">
                <a:solidFill>
                  <a:schemeClr val="tx1"/>
                </a:solidFill>
                <a:effectLst/>
                <a:latin typeface="Tw Cen MT" pitchFamily="2" charset="0"/>
                <a:ea typeface="Tw Cen MT" pitchFamily="2" charset="0"/>
                <a:cs typeface="Tw Cen MT" pitchFamily="2" charset="0"/>
              </a:defRPr>
            </a:lvl1pPr>
            <a:lvl2pPr marL="457200" marR="0" indent="0" algn="l" defTabSz="457200">
              <a:lnSpc>
                <a:spcPct val="100000"/>
              </a:lnSpc>
              <a:spcBef>
                <a:spcPts val="0"/>
              </a:spcBef>
              <a:spcAft>
                <a:spcPts val="0"/>
              </a:spcAft>
              <a:buNone/>
              <a:tabLst/>
              <a:defRPr lang="en-us" sz="1800" b="0" i="0" u="none" strike="noStrike" kern="1" cap="none" spc="0" baseline="0">
                <a:solidFill>
                  <a:schemeClr val="tx1"/>
                </a:solidFill>
                <a:effectLst/>
                <a:latin typeface="Tw Cen MT" pitchFamily="2" charset="0"/>
                <a:ea typeface="Tw Cen MT" pitchFamily="2" charset="0"/>
                <a:cs typeface="Tw Cen MT" pitchFamily="2" charset="0"/>
              </a:defRPr>
            </a:lvl2pPr>
            <a:lvl3pPr marL="914400" marR="0" indent="0" algn="l" defTabSz="457200">
              <a:lnSpc>
                <a:spcPct val="100000"/>
              </a:lnSpc>
              <a:spcBef>
                <a:spcPts val="0"/>
              </a:spcBef>
              <a:spcAft>
                <a:spcPts val="0"/>
              </a:spcAft>
              <a:buNone/>
              <a:tabLst/>
              <a:defRPr lang="en-us" sz="1800" b="0" i="0" u="none" strike="noStrike" kern="1" cap="none" spc="0" baseline="0">
                <a:solidFill>
                  <a:schemeClr val="tx1"/>
                </a:solidFill>
                <a:effectLst/>
                <a:latin typeface="Tw Cen MT" pitchFamily="2" charset="0"/>
                <a:ea typeface="Tw Cen MT" pitchFamily="2" charset="0"/>
                <a:cs typeface="Tw Cen MT" pitchFamily="2" charset="0"/>
              </a:defRPr>
            </a:lvl3pPr>
            <a:lvl4pPr marL="1371600" marR="0" indent="0" algn="l" defTabSz="457200">
              <a:lnSpc>
                <a:spcPct val="100000"/>
              </a:lnSpc>
              <a:spcBef>
                <a:spcPts val="0"/>
              </a:spcBef>
              <a:spcAft>
                <a:spcPts val="0"/>
              </a:spcAft>
              <a:buNone/>
              <a:tabLst/>
              <a:defRPr lang="en-us" sz="1800" b="0" i="0" u="none" strike="noStrike" kern="1" cap="none" spc="0" baseline="0">
                <a:solidFill>
                  <a:schemeClr val="tx1"/>
                </a:solidFill>
                <a:effectLst/>
                <a:latin typeface="Tw Cen MT" pitchFamily="2" charset="0"/>
                <a:ea typeface="Tw Cen MT" pitchFamily="2" charset="0"/>
                <a:cs typeface="Tw Cen MT" pitchFamily="2" charset="0"/>
              </a:defRPr>
            </a:lvl4pPr>
            <a:lvl5pPr marL="1828800" marR="0" indent="0" algn="l" defTabSz="457200">
              <a:lnSpc>
                <a:spcPct val="100000"/>
              </a:lnSpc>
              <a:spcBef>
                <a:spcPts val="0"/>
              </a:spcBef>
              <a:spcAft>
                <a:spcPts val="0"/>
              </a:spcAft>
              <a:buNone/>
              <a:tabLst/>
              <a:defRPr lang="en-us" sz="1800" b="0" i="0" u="none" strike="noStrike" kern="1" cap="none" spc="0" baseline="0">
                <a:solidFill>
                  <a:schemeClr val="tx1"/>
                </a:solidFill>
                <a:effectLst/>
                <a:latin typeface="Tw Cen MT" pitchFamily="2" charset="0"/>
                <a:ea typeface="Tw Cen MT" pitchFamily="2" charset="0"/>
                <a:cs typeface="Tw Cen MT" pitchFamily="2" charset="0"/>
              </a:defRPr>
            </a:lvl5pPr>
            <a:lvl6pPr marL="2286000" marR="0" indent="0" algn="l" defTabSz="457200">
              <a:lnSpc>
                <a:spcPct val="100000"/>
              </a:lnSpc>
              <a:spcBef>
                <a:spcPts val="0"/>
              </a:spcBef>
              <a:spcAft>
                <a:spcPts val="0"/>
              </a:spcAft>
              <a:buNone/>
              <a:tabLst/>
              <a:defRPr lang="en-us" sz="1800" b="0" i="0" u="none" strike="noStrike" kern="1" cap="none" spc="0" baseline="0">
                <a:solidFill>
                  <a:schemeClr val="tx1"/>
                </a:solidFill>
                <a:effectLst/>
                <a:latin typeface="Tw Cen MT" pitchFamily="2" charset="0"/>
                <a:ea typeface="Tw Cen MT" pitchFamily="2" charset="0"/>
                <a:cs typeface="Tw Cen MT" pitchFamily="2" charset="0"/>
              </a:defRPr>
            </a:lvl6pPr>
            <a:lvl7pPr marL="2743200" marR="0" indent="0" algn="l" defTabSz="457200">
              <a:lnSpc>
                <a:spcPct val="100000"/>
              </a:lnSpc>
              <a:spcBef>
                <a:spcPts val="0"/>
              </a:spcBef>
              <a:spcAft>
                <a:spcPts val="0"/>
              </a:spcAft>
              <a:buNone/>
              <a:tabLst/>
              <a:defRPr lang="en-us" sz="1800" b="0" i="0" u="none" strike="noStrike" kern="1" cap="none" spc="0" baseline="0">
                <a:solidFill>
                  <a:schemeClr val="tx1"/>
                </a:solidFill>
                <a:effectLst/>
                <a:latin typeface="Tw Cen MT" pitchFamily="2" charset="0"/>
                <a:ea typeface="Tw Cen MT" pitchFamily="2" charset="0"/>
                <a:cs typeface="Tw Cen MT" pitchFamily="2" charset="0"/>
              </a:defRPr>
            </a:lvl7pPr>
            <a:lvl8pPr marL="3200400" marR="0" indent="0" algn="l" defTabSz="457200">
              <a:lnSpc>
                <a:spcPct val="100000"/>
              </a:lnSpc>
              <a:spcBef>
                <a:spcPts val="0"/>
              </a:spcBef>
              <a:spcAft>
                <a:spcPts val="0"/>
              </a:spcAft>
              <a:buNone/>
              <a:tabLst/>
              <a:defRPr lang="en-us" sz="1800" b="0" i="0" u="none" strike="noStrike" kern="1" cap="none" spc="0" baseline="0">
                <a:solidFill>
                  <a:schemeClr val="tx1"/>
                </a:solidFill>
                <a:effectLst/>
                <a:latin typeface="Tw Cen MT" pitchFamily="2" charset="0"/>
                <a:ea typeface="Tw Cen MT" pitchFamily="2" charset="0"/>
                <a:cs typeface="Tw Cen MT" pitchFamily="2" charset="0"/>
              </a:defRPr>
            </a:lvl8pPr>
            <a:lvl9pPr marL="3657600" marR="0" indent="0" algn="l" defTabSz="457200">
              <a:lnSpc>
                <a:spcPct val="100000"/>
              </a:lnSpc>
              <a:spcBef>
                <a:spcPts val="0"/>
              </a:spcBef>
              <a:spcAft>
                <a:spcPts val="0"/>
              </a:spcAft>
              <a:buNone/>
              <a:tabLst/>
              <a:defRPr lang="en-us" sz="1800" b="0" i="0" u="none" strike="noStrike" kern="1" cap="none" spc="0" baseline="0">
                <a:solidFill>
                  <a:schemeClr val="tx1"/>
                </a:solidFill>
                <a:effectLst/>
                <a:latin typeface="Tw Cen MT" pitchFamily="2" charset="0"/>
                <a:ea typeface="Tw Cen MT" pitchFamily="2" charset="0"/>
                <a:cs typeface="Tw Cen MT" pitchFamily="2" charset="0"/>
              </a:defRPr>
            </a:lvl9pPr>
          </a:lstStyle>
          <a:p>
            <a:pPr algn="ctr">
              <a:defRPr lang="en-us"/>
            </a:pPr>
            <a:r>
              <a:rPr lang="en-gb" cap="none">
                <a:solidFill>
                  <a:srgbClr val="282800"/>
                </a:solidFill>
                <a:latin typeface="Buxton Sketch" pitchFamily="2" charset="0"/>
                <a:ea typeface="Tw Cen MT" pitchFamily="2" charset="0"/>
                <a:cs typeface="Tw Cen MT" pitchFamily="2" charset="0"/>
              </a:rPr>
              <a:t>www.thestemcell.net</a:t>
            </a:r>
          </a:p>
        </p:txBody>
      </p:sp>
      <p:sp>
        <p:nvSpPr>
          <p:cNvPr id="14" name="SlideSubtitle1">
            <a:extLst>
              <a:ext uri="{FF2B5EF4-FFF2-40B4-BE49-F238E27FC236}">
                <a16:creationId xmlns:a16="http://schemas.microsoft.com/office/drawing/2014/main" id="{B839B9E1-BF51-E62C-BD8D-FF499D11EDB6}"/>
              </a:ext>
            </a:extLst>
          </p:cNvPr>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2grYxMAAAAlAAAAZAAAAA0AAAAAkAAAAEgAAACQAAAASAAAAAAAAAAA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QAsAAOgXAADAPwAAsCIAAAAAAAAmAAAACAAAAAEAAAAAAAAAMAAAABQAAAAAAAAAAAD//wAAAQAAAP//AAABAA=="/>
              </a:ext>
            </a:extLst>
          </p:cNvSpPr>
          <p:nvPr>
            <p:ph type="subTitle" idx="1"/>
          </p:nvPr>
        </p:nvSpPr>
        <p:spPr>
          <a:xfrm>
            <a:off x="830317" y="1216572"/>
            <a:ext cx="11151497" cy="831303"/>
          </a:xfrm>
        </p:spPr>
        <p:txBody>
          <a:bodyPr/>
          <a:lstStyle/>
          <a:p>
            <a:pPr algn="l">
              <a:defRPr lang="en-us" cap="none">
                <a:solidFill>
                  <a:srgbClr val="000000"/>
                </a:solidFill>
                <a:latin typeface="Buxton Sketch" pitchFamily="2" charset="0"/>
                <a:ea typeface="Buxton Sketch" pitchFamily="2" charset="0"/>
                <a:cs typeface="Buxton Sketch" pitchFamily="2" charset="0"/>
              </a:defRPr>
            </a:pPr>
            <a:r>
              <a:rPr sz="2200" dirty="0"/>
              <a:t>Solving quadratic equations can be performed in a number of ways. One way would be to find the factors of the coefficient term and use these to split the linear term:</a:t>
            </a:r>
          </a:p>
        </p:txBody>
      </p:sp>
      <p:pic>
        <p:nvPicPr>
          <p:cNvPr id="4" name="Picture 3">
            <a:extLst>
              <a:ext uri="{FF2B5EF4-FFF2-40B4-BE49-F238E27FC236}">
                <a16:creationId xmlns:a16="http://schemas.microsoft.com/office/drawing/2014/main" id="{1E3CDEFF-F4E9-5A56-FD67-48D84963548F}"/>
              </a:ext>
            </a:extLst>
          </p:cNvPr>
          <p:cNvPicPr>
            <a:picLocks noChangeAspect="1"/>
          </p:cNvPicPr>
          <p:nvPr/>
        </p:nvPicPr>
        <p:blipFill>
          <a:blip r:embed="rId3"/>
          <a:stretch>
            <a:fillRect/>
          </a:stretch>
        </p:blipFill>
        <p:spPr>
          <a:xfrm>
            <a:off x="3614719" y="2119309"/>
            <a:ext cx="4962561" cy="360365"/>
          </a:xfrm>
          <a:prstGeom prst="rect">
            <a:avLst/>
          </a:prstGeom>
        </p:spPr>
      </p:pic>
      <p:sp>
        <p:nvSpPr>
          <p:cNvPr id="10" name="SlideSubtitle1">
            <a:extLst>
              <a:ext uri="{FF2B5EF4-FFF2-40B4-BE49-F238E27FC236}">
                <a16:creationId xmlns:a16="http://schemas.microsoft.com/office/drawing/2014/main" id="{FCF47FEC-34A8-6CBC-A4F1-A565FB7EB77A}"/>
              </a:ext>
            </a:extLst>
          </p:cNvPr>
          <p:cNvSpPr txBox="1">
            <a:spLocks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2grYxMAAAAlAAAAZAAAAA0AAAAAkAAAAEgAAACQAAAASAAAAAAAAAAA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QAsAAOgXAADAPwAAsCIAAAAAAAAmAAAACAAAAAEAAAAAAAAAMAAAABQAAAAAAAAAAAD//wAAAQAAAP//AAABAA=="/>
              </a:ext>
            </a:extLst>
          </p:cNvSpPr>
          <p:nvPr/>
        </p:nvSpPr>
        <p:spPr>
          <a:xfrm>
            <a:off x="830317" y="2687593"/>
            <a:ext cx="11151497" cy="1173480"/>
          </a:xfrm>
          <a:prstGeom prst="rect">
            <a:avLst/>
          </a:prstGeom>
          <a:noFill/>
          <a:ln>
            <a:noFill/>
          </a:ln>
          <a:effectLst/>
        </p:spPr>
        <p:txBody>
          <a:bodyPr vert="horz" wrap="square" lIns="91440" tIns="45720" rIns="91440" bIns="45720" numCol="1" spcCol="215900" anchor="t">
            <a:prstTxWarp prst="textNoShape">
              <a:avLst/>
            </a:prstTxWarp>
          </a:bodyPr>
          <a:lstStyle>
            <a:lvl1pPr marL="0" marR="0" indent="0" algn="ctr" defTabSz="449580">
              <a:lnSpc>
                <a:spcPct val="100000"/>
              </a:lnSpc>
              <a:spcBef>
                <a:spcPts val="0"/>
              </a:spcBef>
              <a:spcAft>
                <a:spcPts val="0"/>
              </a:spcAft>
              <a:buClrTx/>
              <a:buSzTx/>
              <a:buFontTx/>
              <a:buNone/>
              <a:tabLst/>
              <a:defRPr lang="en-us" sz="3200" b="0" i="0" u="none" strike="noStrike" kern="1" cap="none" spc="0" baseline="0">
                <a:solidFill>
                  <a:schemeClr val="tx1"/>
                </a:solidFill>
                <a:effectLst/>
                <a:latin typeface="Calibri" pitchFamily="2" charset="0"/>
                <a:ea typeface="SimSun" charset="0"/>
                <a:cs typeface="Times New Roman" pitchFamily="1" charset="0"/>
              </a:defRPr>
            </a:lvl1pPr>
            <a:lvl2pPr marL="457200" marR="0" indent="0" algn="ctr" defTabSz="449580">
              <a:lnSpc>
                <a:spcPct val="100000"/>
              </a:lnSpc>
              <a:spcBef>
                <a:spcPts val="0"/>
              </a:spcBef>
              <a:spcAft>
                <a:spcPts val="0"/>
              </a:spcAft>
              <a:buClrTx/>
              <a:buSzTx/>
              <a:buFontTx/>
              <a:buNone/>
              <a:tabLst/>
              <a:defRPr lang="en-us" sz="2800" b="0" i="0" u="none" strike="noStrike" kern="1" cap="none" spc="0" baseline="0">
                <a:solidFill>
                  <a:schemeClr val="tx1"/>
                </a:solidFill>
                <a:effectLst/>
                <a:latin typeface="Calibri" pitchFamily="2" charset="0"/>
                <a:ea typeface="SimSun" charset="0"/>
                <a:cs typeface="Times New Roman" pitchFamily="1" charset="0"/>
              </a:defRPr>
            </a:lvl2pPr>
            <a:lvl3pPr marL="914400" marR="0" indent="0" algn="ctr" defTabSz="449580">
              <a:lnSpc>
                <a:spcPct val="100000"/>
              </a:lnSpc>
              <a:spcBef>
                <a:spcPts val="0"/>
              </a:spcBef>
              <a:spcAft>
                <a:spcPts val="0"/>
              </a:spcAft>
              <a:buClrTx/>
              <a:buSzTx/>
              <a:buFontTx/>
              <a:buNone/>
              <a:tabLst/>
              <a:defRPr lang="en-us" sz="2400" b="0" i="0" u="none" strike="noStrike" kern="1" cap="none" spc="0" baseline="0">
                <a:solidFill>
                  <a:schemeClr val="tx1"/>
                </a:solidFill>
                <a:effectLst/>
                <a:latin typeface="Calibri" pitchFamily="2" charset="0"/>
                <a:ea typeface="SimSun" charset="0"/>
                <a:cs typeface="Times New Roman" pitchFamily="1" charset="0"/>
              </a:defRPr>
            </a:lvl3pPr>
            <a:lvl4pPr marL="1371600" marR="0" indent="0" algn="ctr" defTabSz="449580">
              <a:lnSpc>
                <a:spcPct val="100000"/>
              </a:lnSpc>
              <a:spcBef>
                <a:spcPts val="0"/>
              </a:spcBef>
              <a:spcAft>
                <a:spcPts val="0"/>
              </a:spcAft>
              <a:buClrTx/>
              <a:buSzTx/>
              <a:buFontTx/>
              <a:buNone/>
              <a:tabLst/>
              <a:defRPr lang="en-us" sz="2000" b="0" i="0" u="none" strike="noStrike" kern="1" cap="none" spc="0" baseline="0">
                <a:solidFill>
                  <a:schemeClr val="tx1"/>
                </a:solidFill>
                <a:effectLst/>
                <a:latin typeface="Calibri" pitchFamily="2" charset="0"/>
                <a:ea typeface="SimSun" charset="0"/>
                <a:cs typeface="Times New Roman" pitchFamily="1" charset="0"/>
              </a:defRPr>
            </a:lvl4pPr>
            <a:lvl5pPr marL="1828800" marR="0" indent="0" algn="ctr" defTabSz="449580">
              <a:lnSpc>
                <a:spcPct val="100000"/>
              </a:lnSpc>
              <a:spcBef>
                <a:spcPts val="0"/>
              </a:spcBef>
              <a:spcAft>
                <a:spcPts val="0"/>
              </a:spcAft>
              <a:buClrTx/>
              <a:buSzTx/>
              <a:buFontTx/>
              <a:buNone/>
              <a:tabLst/>
              <a:defRPr lang="en-us" sz="2000" b="0" i="0" u="none" strike="noStrike" kern="1" cap="none" spc="0" baseline="0">
                <a:solidFill>
                  <a:schemeClr val="tx1"/>
                </a:solidFill>
                <a:effectLst/>
                <a:latin typeface="Calibri" pitchFamily="2" charset="0"/>
                <a:ea typeface="SimSun" charset="0"/>
                <a:cs typeface="Times New Roman" pitchFamily="1" charset="0"/>
              </a:defRPr>
            </a:lvl5pPr>
            <a:lvl6pPr marL="2286000" marR="0" indent="0" algn="ctr" defTabSz="449580">
              <a:lnSpc>
                <a:spcPct val="100000"/>
              </a:lnSpc>
              <a:spcBef>
                <a:spcPts val="0"/>
              </a:spcBef>
              <a:spcAft>
                <a:spcPts val="0"/>
              </a:spcAft>
              <a:buClrTx/>
              <a:buSzTx/>
              <a:buFontTx/>
              <a:buNone/>
              <a:tabLst/>
              <a:defRPr lang="en-us" sz="2000" b="0" i="0" u="none" strike="noStrike" kern="1" cap="none" spc="0" baseline="0">
                <a:solidFill>
                  <a:schemeClr val="tx1"/>
                </a:solidFill>
                <a:effectLst/>
                <a:latin typeface="Calibri" pitchFamily="2" charset="0"/>
                <a:ea typeface="SimSun" charset="0"/>
                <a:cs typeface="Times New Roman" pitchFamily="1" charset="0"/>
              </a:defRPr>
            </a:lvl6pPr>
            <a:lvl7pPr marL="2743200" marR="0" indent="0" algn="ctr" defTabSz="449580">
              <a:lnSpc>
                <a:spcPct val="100000"/>
              </a:lnSpc>
              <a:spcBef>
                <a:spcPts val="0"/>
              </a:spcBef>
              <a:spcAft>
                <a:spcPts val="0"/>
              </a:spcAft>
              <a:buClrTx/>
              <a:buSzTx/>
              <a:buFontTx/>
              <a:buNone/>
              <a:tabLst/>
              <a:defRPr lang="en-us" sz="2000" b="0" i="0" u="none" strike="noStrike" kern="1" cap="none" spc="0" baseline="0">
                <a:solidFill>
                  <a:schemeClr val="tx1"/>
                </a:solidFill>
                <a:effectLst/>
                <a:latin typeface="Calibri" pitchFamily="2" charset="0"/>
                <a:ea typeface="SimSun" charset="0"/>
                <a:cs typeface="Times New Roman" pitchFamily="1" charset="0"/>
              </a:defRPr>
            </a:lvl7pPr>
            <a:lvl8pPr marL="3200400" marR="0" indent="0" algn="ctr" defTabSz="449580">
              <a:lnSpc>
                <a:spcPct val="100000"/>
              </a:lnSpc>
              <a:spcBef>
                <a:spcPts val="0"/>
              </a:spcBef>
              <a:spcAft>
                <a:spcPts val="0"/>
              </a:spcAft>
              <a:buClrTx/>
              <a:buSzTx/>
              <a:buFontTx/>
              <a:buNone/>
              <a:tabLst/>
              <a:defRPr lang="en-us" sz="2000" b="0" i="0" u="none" strike="noStrike" kern="1" cap="none" spc="0" baseline="0">
                <a:solidFill>
                  <a:schemeClr val="tx1"/>
                </a:solidFill>
                <a:effectLst/>
                <a:latin typeface="Calibri" pitchFamily="2" charset="0"/>
                <a:ea typeface="SimSun" charset="0"/>
                <a:cs typeface="Times New Roman" pitchFamily="1" charset="0"/>
              </a:defRPr>
            </a:lvl8pPr>
            <a:lvl9pPr marL="3657600" marR="0" indent="0" algn="ctr" defTabSz="449580">
              <a:lnSpc>
                <a:spcPct val="100000"/>
              </a:lnSpc>
              <a:spcBef>
                <a:spcPts val="0"/>
              </a:spcBef>
              <a:spcAft>
                <a:spcPts val="0"/>
              </a:spcAft>
              <a:buClrTx/>
              <a:buSzTx/>
              <a:buFontTx/>
              <a:buNone/>
              <a:tabLst/>
              <a:defRPr lang="en-us" sz="2000" b="0" i="0" u="none" strike="noStrike" kern="1" cap="none" spc="0" baseline="0">
                <a:solidFill>
                  <a:schemeClr val="tx1"/>
                </a:solidFill>
                <a:effectLst/>
                <a:latin typeface="Calibri" pitchFamily="2" charset="0"/>
                <a:ea typeface="SimSun" charset="0"/>
                <a:cs typeface="Times New Roman" pitchFamily="1" charset="0"/>
              </a:defRPr>
            </a:lvl9pPr>
          </a:lstStyle>
          <a:p>
            <a:pPr algn="l">
              <a:defRPr lang="en-us" cap="none">
                <a:solidFill>
                  <a:srgbClr val="000000"/>
                </a:solidFill>
                <a:latin typeface="Buxton Sketch" pitchFamily="2" charset="0"/>
                <a:ea typeface="Buxton Sketch" pitchFamily="2" charset="0"/>
                <a:cs typeface="Buxton Sketch" pitchFamily="2" charset="0"/>
              </a:defRPr>
            </a:pPr>
            <a:r>
              <a:rPr lang="en-GB" sz="2200" dirty="0">
                <a:solidFill>
                  <a:srgbClr val="000000"/>
                </a:solidFill>
                <a:latin typeface="Buxton Sketch" pitchFamily="2" charset="0"/>
                <a:ea typeface="Buxton Sketch" pitchFamily="2" charset="0"/>
                <a:cs typeface="Buxton Sketch" pitchFamily="2" charset="0"/>
              </a:rPr>
              <a:t>The method used here is to find two factors of the constant value (c, or +8 in this case) which ADD to produce the linear coefficient (b, or +6 in this case). In this particular example we find that the factors of 8 being +2 and +4 work well, so we use these and split the linear coefficient as shown.</a:t>
            </a:r>
          </a:p>
        </p:txBody>
      </p:sp>
      <p:pic>
        <p:nvPicPr>
          <p:cNvPr id="12" name="Picture 11">
            <a:extLst>
              <a:ext uri="{FF2B5EF4-FFF2-40B4-BE49-F238E27FC236}">
                <a16:creationId xmlns:a16="http://schemas.microsoft.com/office/drawing/2014/main" id="{45FFC477-B2C6-97E4-8A91-39B83752C42B}"/>
              </a:ext>
            </a:extLst>
          </p:cNvPr>
          <p:cNvPicPr>
            <a:picLocks noChangeAspect="1"/>
          </p:cNvPicPr>
          <p:nvPr/>
        </p:nvPicPr>
        <p:blipFill>
          <a:blip r:embed="rId4"/>
          <a:stretch>
            <a:fillRect/>
          </a:stretch>
        </p:blipFill>
        <p:spPr>
          <a:xfrm>
            <a:off x="5026332" y="3985224"/>
            <a:ext cx="1490673" cy="695330"/>
          </a:xfrm>
          <a:prstGeom prst="rect">
            <a:avLst/>
          </a:prstGeom>
        </p:spPr>
      </p:pic>
      <p:sp>
        <p:nvSpPr>
          <p:cNvPr id="13" name="SlideSubtitle1">
            <a:extLst>
              <a:ext uri="{FF2B5EF4-FFF2-40B4-BE49-F238E27FC236}">
                <a16:creationId xmlns:a16="http://schemas.microsoft.com/office/drawing/2014/main" id="{E2620316-3245-922B-0822-5FE07310A3AE}"/>
              </a:ext>
            </a:extLst>
          </p:cNvPr>
          <p:cNvSpPr txBox="1">
            <a:spLocks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2grYxMAAAAlAAAAZAAAAA0AAAAAkAAAAEgAAACQAAAASAAAAAAAAAAA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QAsAAOgXAADAPwAAsCIAAAAAAAAmAAAACAAAAAEAAAAAAAAAMAAAABQAAAAAAAAAAAD//wAAAQAAAP//AAABAA=="/>
              </a:ext>
            </a:extLst>
          </p:cNvSpPr>
          <p:nvPr/>
        </p:nvSpPr>
        <p:spPr>
          <a:xfrm>
            <a:off x="1911985" y="4978269"/>
            <a:ext cx="9901555" cy="831303"/>
          </a:xfrm>
          <a:prstGeom prst="rect">
            <a:avLst/>
          </a:prstGeom>
          <a:noFill/>
          <a:ln>
            <a:noFill/>
          </a:ln>
          <a:effectLst/>
        </p:spPr>
        <p:txBody>
          <a:bodyPr vert="horz" wrap="square" lIns="91440" tIns="45720" rIns="91440" bIns="45720" numCol="1" spcCol="215900" anchor="t">
            <a:prstTxWarp prst="textNoShape">
              <a:avLst/>
            </a:prstTxWarp>
          </a:bodyPr>
          <a:lstStyle>
            <a:lvl1pPr marL="0" marR="0" indent="0" algn="ctr" defTabSz="449580">
              <a:lnSpc>
                <a:spcPct val="100000"/>
              </a:lnSpc>
              <a:spcBef>
                <a:spcPts val="0"/>
              </a:spcBef>
              <a:spcAft>
                <a:spcPts val="0"/>
              </a:spcAft>
              <a:buClrTx/>
              <a:buSzTx/>
              <a:buFontTx/>
              <a:buNone/>
              <a:tabLst/>
              <a:defRPr lang="en-us" sz="3200" b="0" i="0" u="none" strike="noStrike" kern="1" cap="none" spc="0" baseline="0">
                <a:solidFill>
                  <a:schemeClr val="tx1"/>
                </a:solidFill>
                <a:effectLst/>
                <a:latin typeface="Calibri" pitchFamily="2" charset="0"/>
                <a:ea typeface="SimSun" charset="0"/>
                <a:cs typeface="Times New Roman" pitchFamily="1" charset="0"/>
              </a:defRPr>
            </a:lvl1pPr>
            <a:lvl2pPr marL="457200" marR="0" indent="0" algn="ctr" defTabSz="449580">
              <a:lnSpc>
                <a:spcPct val="100000"/>
              </a:lnSpc>
              <a:spcBef>
                <a:spcPts val="0"/>
              </a:spcBef>
              <a:spcAft>
                <a:spcPts val="0"/>
              </a:spcAft>
              <a:buClrTx/>
              <a:buSzTx/>
              <a:buFontTx/>
              <a:buNone/>
              <a:tabLst/>
              <a:defRPr lang="en-us" sz="2800" b="0" i="0" u="none" strike="noStrike" kern="1" cap="none" spc="0" baseline="0">
                <a:solidFill>
                  <a:schemeClr val="tx1"/>
                </a:solidFill>
                <a:effectLst/>
                <a:latin typeface="Calibri" pitchFamily="2" charset="0"/>
                <a:ea typeface="SimSun" charset="0"/>
                <a:cs typeface="Times New Roman" pitchFamily="1" charset="0"/>
              </a:defRPr>
            </a:lvl2pPr>
            <a:lvl3pPr marL="914400" marR="0" indent="0" algn="ctr" defTabSz="449580">
              <a:lnSpc>
                <a:spcPct val="100000"/>
              </a:lnSpc>
              <a:spcBef>
                <a:spcPts val="0"/>
              </a:spcBef>
              <a:spcAft>
                <a:spcPts val="0"/>
              </a:spcAft>
              <a:buClrTx/>
              <a:buSzTx/>
              <a:buFontTx/>
              <a:buNone/>
              <a:tabLst/>
              <a:defRPr lang="en-us" sz="2400" b="0" i="0" u="none" strike="noStrike" kern="1" cap="none" spc="0" baseline="0">
                <a:solidFill>
                  <a:schemeClr val="tx1"/>
                </a:solidFill>
                <a:effectLst/>
                <a:latin typeface="Calibri" pitchFamily="2" charset="0"/>
                <a:ea typeface="SimSun" charset="0"/>
                <a:cs typeface="Times New Roman" pitchFamily="1" charset="0"/>
              </a:defRPr>
            </a:lvl3pPr>
            <a:lvl4pPr marL="1371600" marR="0" indent="0" algn="ctr" defTabSz="449580">
              <a:lnSpc>
                <a:spcPct val="100000"/>
              </a:lnSpc>
              <a:spcBef>
                <a:spcPts val="0"/>
              </a:spcBef>
              <a:spcAft>
                <a:spcPts val="0"/>
              </a:spcAft>
              <a:buClrTx/>
              <a:buSzTx/>
              <a:buFontTx/>
              <a:buNone/>
              <a:tabLst/>
              <a:defRPr lang="en-us" sz="2000" b="0" i="0" u="none" strike="noStrike" kern="1" cap="none" spc="0" baseline="0">
                <a:solidFill>
                  <a:schemeClr val="tx1"/>
                </a:solidFill>
                <a:effectLst/>
                <a:latin typeface="Calibri" pitchFamily="2" charset="0"/>
                <a:ea typeface="SimSun" charset="0"/>
                <a:cs typeface="Times New Roman" pitchFamily="1" charset="0"/>
              </a:defRPr>
            </a:lvl4pPr>
            <a:lvl5pPr marL="1828800" marR="0" indent="0" algn="ctr" defTabSz="449580">
              <a:lnSpc>
                <a:spcPct val="100000"/>
              </a:lnSpc>
              <a:spcBef>
                <a:spcPts val="0"/>
              </a:spcBef>
              <a:spcAft>
                <a:spcPts val="0"/>
              </a:spcAft>
              <a:buClrTx/>
              <a:buSzTx/>
              <a:buFontTx/>
              <a:buNone/>
              <a:tabLst/>
              <a:defRPr lang="en-us" sz="2000" b="0" i="0" u="none" strike="noStrike" kern="1" cap="none" spc="0" baseline="0">
                <a:solidFill>
                  <a:schemeClr val="tx1"/>
                </a:solidFill>
                <a:effectLst/>
                <a:latin typeface="Calibri" pitchFamily="2" charset="0"/>
                <a:ea typeface="SimSun" charset="0"/>
                <a:cs typeface="Times New Roman" pitchFamily="1" charset="0"/>
              </a:defRPr>
            </a:lvl5pPr>
            <a:lvl6pPr marL="2286000" marR="0" indent="0" algn="ctr" defTabSz="449580">
              <a:lnSpc>
                <a:spcPct val="100000"/>
              </a:lnSpc>
              <a:spcBef>
                <a:spcPts val="0"/>
              </a:spcBef>
              <a:spcAft>
                <a:spcPts val="0"/>
              </a:spcAft>
              <a:buClrTx/>
              <a:buSzTx/>
              <a:buFontTx/>
              <a:buNone/>
              <a:tabLst/>
              <a:defRPr lang="en-us" sz="2000" b="0" i="0" u="none" strike="noStrike" kern="1" cap="none" spc="0" baseline="0">
                <a:solidFill>
                  <a:schemeClr val="tx1"/>
                </a:solidFill>
                <a:effectLst/>
                <a:latin typeface="Calibri" pitchFamily="2" charset="0"/>
                <a:ea typeface="SimSun" charset="0"/>
                <a:cs typeface="Times New Roman" pitchFamily="1" charset="0"/>
              </a:defRPr>
            </a:lvl6pPr>
            <a:lvl7pPr marL="2743200" marR="0" indent="0" algn="ctr" defTabSz="449580">
              <a:lnSpc>
                <a:spcPct val="100000"/>
              </a:lnSpc>
              <a:spcBef>
                <a:spcPts val="0"/>
              </a:spcBef>
              <a:spcAft>
                <a:spcPts val="0"/>
              </a:spcAft>
              <a:buClrTx/>
              <a:buSzTx/>
              <a:buFontTx/>
              <a:buNone/>
              <a:tabLst/>
              <a:defRPr lang="en-us" sz="2000" b="0" i="0" u="none" strike="noStrike" kern="1" cap="none" spc="0" baseline="0">
                <a:solidFill>
                  <a:schemeClr val="tx1"/>
                </a:solidFill>
                <a:effectLst/>
                <a:latin typeface="Calibri" pitchFamily="2" charset="0"/>
                <a:ea typeface="SimSun" charset="0"/>
                <a:cs typeface="Times New Roman" pitchFamily="1" charset="0"/>
              </a:defRPr>
            </a:lvl7pPr>
            <a:lvl8pPr marL="3200400" marR="0" indent="0" algn="ctr" defTabSz="449580">
              <a:lnSpc>
                <a:spcPct val="100000"/>
              </a:lnSpc>
              <a:spcBef>
                <a:spcPts val="0"/>
              </a:spcBef>
              <a:spcAft>
                <a:spcPts val="0"/>
              </a:spcAft>
              <a:buClrTx/>
              <a:buSzTx/>
              <a:buFontTx/>
              <a:buNone/>
              <a:tabLst/>
              <a:defRPr lang="en-us" sz="2000" b="0" i="0" u="none" strike="noStrike" kern="1" cap="none" spc="0" baseline="0">
                <a:solidFill>
                  <a:schemeClr val="tx1"/>
                </a:solidFill>
                <a:effectLst/>
                <a:latin typeface="Calibri" pitchFamily="2" charset="0"/>
                <a:ea typeface="SimSun" charset="0"/>
                <a:cs typeface="Times New Roman" pitchFamily="1" charset="0"/>
              </a:defRPr>
            </a:lvl8pPr>
            <a:lvl9pPr marL="3657600" marR="0" indent="0" algn="ctr" defTabSz="449580">
              <a:lnSpc>
                <a:spcPct val="100000"/>
              </a:lnSpc>
              <a:spcBef>
                <a:spcPts val="0"/>
              </a:spcBef>
              <a:spcAft>
                <a:spcPts val="0"/>
              </a:spcAft>
              <a:buClrTx/>
              <a:buSzTx/>
              <a:buFontTx/>
              <a:buNone/>
              <a:tabLst/>
              <a:defRPr lang="en-us" sz="2000" b="0" i="0" u="none" strike="noStrike" kern="1" cap="none" spc="0" baseline="0">
                <a:solidFill>
                  <a:schemeClr val="tx1"/>
                </a:solidFill>
                <a:effectLst/>
                <a:latin typeface="Calibri" pitchFamily="2" charset="0"/>
                <a:ea typeface="SimSun" charset="0"/>
                <a:cs typeface="Times New Roman" pitchFamily="1" charset="0"/>
              </a:defRPr>
            </a:lvl9pPr>
          </a:lstStyle>
          <a:p>
            <a:pPr algn="l">
              <a:defRPr lang="en-us" cap="none">
                <a:solidFill>
                  <a:srgbClr val="000000"/>
                </a:solidFill>
                <a:latin typeface="Buxton Sketch" pitchFamily="2" charset="0"/>
                <a:ea typeface="Buxton Sketch" pitchFamily="2" charset="0"/>
                <a:cs typeface="Buxton Sketch" pitchFamily="2" charset="0"/>
              </a:defRPr>
            </a:pPr>
            <a:r>
              <a:rPr lang="en-GB" sz="2200" dirty="0">
                <a:solidFill>
                  <a:srgbClr val="000000"/>
                </a:solidFill>
                <a:latin typeface="Buxton Sketch" pitchFamily="2" charset="0"/>
                <a:ea typeface="Buxton Sketch" pitchFamily="2" charset="0"/>
                <a:cs typeface="Buxton Sketch" pitchFamily="2" charset="0"/>
              </a:rPr>
              <a:t>Now that we have 4 terms in our newly modified quadratic expression, we ‘pair’ them up and factorise.</a:t>
            </a:r>
          </a:p>
        </p:txBody>
      </p:sp>
    </p:spTree>
    <p:extLst>
      <p:ext uri="{BB962C8B-B14F-4D97-AF65-F5344CB8AC3E}">
        <p14:creationId xmlns:p14="http://schemas.microsoft.com/office/powerpoint/2010/main" val="3755116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wipe(left)">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P spid="10"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p:cNvSpPr>
            <a:extLst>
              <a:ext uri="smNativeData">
                <pr:smNativeData xmlns:mc="http://schemas.openxmlformats.org/markup-compatibility/2006" xmlns:p14="http://schemas.microsoft.com/office/powerpoint/2010/main" xmlns:p15="http://schemas.microsoft.com/office/powerpoint/2012/main" xmlns:pr="smNativeData" xmlns="smNativeData" val="SMDATA_16_+2grYxMAAAAlAAAAZAAAAA0AAAAAkAAAAEgAAACQAAAASAAAAAAAAAABAAAAAAAAAAEAAABQAAAAAAAAAAAA4D8AAAAAAADgPwAAAAAAAOA/AAAAAAAA4D8AAAAAAADgPwAAAAAAAOA/AAAAAAAA4D8AAAAAAADgPwAAAAAAAOA/AAAAAAAA4D8CAAAAjAAAAAEAAAAAAAAA//8AAACAgAgAAAAAAAAAAAAAAAAAAAAAAAAAAAAAAAAAAAAAeAAAAAEAAABAAAAAAAAAAAAAAABaAAAAAAAAAAAAAAAAAAAAAAAAAAAAAAAAAAAAAAAAAAAAAAAAAAAAAAAAAAAAAAAAAAAAAAAAAAAAAAAAAAAAAAAAAAAAAAAAAAAAFAAAADwAAAABAAAAAAAAAAAAAAAFAAAAAQAAACMAAAAjAAAAIwAAAB4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8AAACAgAEAAAAAAAAAAAAAAAAAAAAAAAAAAAAAAAAAAAAAAAAAAAAAAAB/f38AAFpYA8zMzADAwP8Af39/AAAAAAAAAAAAAAAAAAAAAAAAAAAAIQAAABgAAAAUAAAAVAIAALQBAAD9AwAAzCcAABAAAAAmAAAACAAAAP//////////MAAAABQAAAAAAAAAAAD//wAAAQAAAP//AAABAA=="/>
              </a:ext>
            </a:extLst>
          </p:cNvSpPr>
          <p:nvPr/>
        </p:nvSpPr>
        <p:spPr>
          <a:xfrm>
            <a:off x="378460" y="276860"/>
            <a:ext cx="269875" cy="6192520"/>
          </a:xfrm>
          <a:prstGeom prst="rect">
            <a:avLst/>
          </a:prstGeom>
          <a:solidFill>
            <a:srgbClr val="FFFF00"/>
          </a:solidFill>
          <a:ln w="3175" cap="flat" cmpd="sng" algn="ctr">
            <a:solidFill>
              <a:srgbClr val="000000"/>
            </a:solidFill>
            <a:prstDash val="solid"/>
            <a:headEnd type="none"/>
            <a:tailEnd type="none"/>
          </a:ln>
          <a:effectLst/>
        </p:spPr>
        <p:txBody>
          <a:bodyPr vert="horz" wrap="square" lIns="91440" tIns="45720" rIns="91440" bIns="45720" numCol="1" spcCol="215900" anchor="ctr"/>
          <a:lstStyle/>
          <a:p>
            <a:pPr algn="ctr">
              <a:defRPr lang="en-us" cap="none">
                <a:solidFill>
                  <a:srgbClr val="008080"/>
                </a:solidFill>
                <a:latin typeface="Calibri" pitchFamily="2" charset="0"/>
                <a:ea typeface="Tw Cen MT" pitchFamily="2" charset="0"/>
                <a:cs typeface="Tw Cen MT" pitchFamily="2" charset="0"/>
              </a:defRPr>
            </a:pPr>
            <a:endParaRPr lang="en-gb" cap="none"/>
          </a:p>
        </p:txBody>
      </p:sp>
      <p:sp>
        <p:nvSpPr>
          <p:cNvPr id="5" name="AutoShape1"/>
          <p:cNvSpPr>
            <a:extLst>
              <a:ext uri="smNativeData">
                <pr:smNativeData xmlns:mc="http://schemas.openxmlformats.org/markup-compatibility/2006" xmlns:p14="http://schemas.microsoft.com/office/powerpoint/2010/main" xmlns:p15="http://schemas.microsoft.com/office/powerpoint/2012/main" xmlns:pr="smNativeData" xmlns="smNativeData" val="SMDATA_16_+2grYxMAAAAlAAAAZQAAAA0AAAAAkAAAAEgAAACQAAAASAAAAAAAAAABAAAAAAAAAAEAAABQAAAAhbacS3FV1T8AAAAAAADwv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BAAAAAAAAAAwMDAA8AAAAAQAAACMAAAAjAAAAIwAAAB4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P8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GRiBQCAgAEAAAAAAAAAAAAAAAAAAAAAAAAAAAAAAAAAAAAAAAAAAAwMDAB/f38AAFpYA8zMzADAwP8Af39/AAAAAAAAAAAAAAAAAAAAAAAAAAAAIQAAABgAAAAUAAAAFygAAJcAAACFSgAAYQUAABAAAAAmAAAACAAAAP//////////MAAAABQAAAAAAAAAewP//4X8AAD/GP//AecAAA=="/>
              </a:ext>
            </a:extLst>
          </p:cNvSpPr>
          <p:nvPr/>
        </p:nvSpPr>
        <p:spPr>
          <a:xfrm>
            <a:off x="6517005" y="95885"/>
            <a:ext cx="5596890" cy="778510"/>
          </a:xfrm>
          <a:prstGeom prst="roundRect">
            <a:avLst>
              <a:gd name="adj" fmla="val 16667"/>
            </a:avLst>
          </a:prstGeom>
          <a:noFill/>
          <a:ln w="38100" cap="flat" cmpd="sng" algn="ctr">
            <a:solidFill>
              <a:srgbClr val="0C0C0C"/>
            </a:solidFill>
            <a:prstDash val="solid"/>
            <a:headEnd type="none"/>
            <a:tailEnd type="none"/>
          </a:ln>
          <a:effectLst/>
        </p:spPr>
        <p:txBody>
          <a:bodyPr vert="horz" wrap="square" lIns="91440" tIns="45720" rIns="91440" bIns="45720" numCol="1" spcCol="215900" anchor="ctr"/>
          <a:lstStyle/>
          <a:p>
            <a:pPr algn="ctr">
              <a:defRPr lang="en-us" cap="none">
                <a:solidFill>
                  <a:srgbClr val="000000"/>
                </a:solidFill>
              </a:defRPr>
            </a:pPr>
            <a:endParaRPr lang="en-gb" cap="none"/>
          </a:p>
        </p:txBody>
      </p:sp>
      <p:sp>
        <p:nvSpPr>
          <p:cNvPr id="6" name="SlideSubtitle2"/>
          <p:cNvSpPr>
            <a:extLst>
              <a:ext uri="smNativeData">
                <pr:smNativeData xmlns:mc="http://schemas.openxmlformats.org/markup-compatibility/2006" xmlns:p14="http://schemas.microsoft.com/office/powerpoint/2010/main" xmlns:p15="http://schemas.microsoft.com/office/powerpoint/2012/main" xmlns:pr="smNativeData" xmlns="smNativeData" val="SMDATA_16_+2grYxMAAAAlAAAAZAAAAA0AAAAAkAAAAEgAAACQAAAASAAAAAAAAAAA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AAAAAE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GRiBQCAgAEAAAAAAAAAAAAAAAAAAAAAAAAAAAAAAAAAAAAAAAAAAP///wJ/f38AAFpYA8zMzADAwP8Af39/AAAAAAAAAAAAAAAAAAAAAAAAAAAAIQAAABgAAAAUAAAAAAAAAGcnAADDCwAAMCoAABAAAAAmAAAACAAAAP//////////MAAAABQAAAAAAAAAAAD//wAAAQAAAP//AAABAA=="/>
              </a:ext>
            </a:extLst>
          </p:cNvSpPr>
          <p:nvPr/>
        </p:nvSpPr>
        <p:spPr>
          <a:xfrm>
            <a:off x="0" y="6405245"/>
            <a:ext cx="1911985" cy="452755"/>
          </a:xfrm>
          <a:prstGeom prst="rect">
            <a:avLst/>
          </a:prstGeom>
          <a:noFill/>
          <a:ln>
            <a:noFill/>
          </a:ln>
          <a:effectLst/>
        </p:spPr>
        <p:txBody>
          <a:bodyPr vert="horz" wrap="square" lIns="91440" tIns="45720" rIns="91440" bIns="45720" numCol="1" spcCol="215900" anchor="t"/>
          <a:lstStyle/>
          <a:p>
            <a:pPr algn="ctr" defTabSz="914400">
              <a:lnSpc>
                <a:spcPct val="110000"/>
              </a:lnSpc>
              <a:spcBef>
                <a:spcPts val="920"/>
              </a:spcBef>
              <a:buNone/>
              <a:tabLst/>
              <a:defRPr lang="en-us" sz="2025" cap="all">
                <a:solidFill>
                  <a:srgbClr val="000000"/>
                </a:solidFill>
                <a:latin typeface="Buxton Sketch" pitchFamily="2" charset="0"/>
                <a:ea typeface="Tw Cen MT" pitchFamily="2" charset="0"/>
                <a:cs typeface="Tw Cen MT" pitchFamily="2" charset="0"/>
              </a:defRPr>
            </a:pPr>
            <a:r>
              <a:t>The STEM Cell</a:t>
            </a:r>
          </a:p>
        </p:txBody>
      </p:sp>
      <p:pic>
        <p:nvPicPr>
          <p:cNvPr id="7" name="Picture1"/>
          <p:cNvPicPr>
            <a:picLocks noChangeAspect="1"/>
            <a:extLst>
              <a:ext uri="smNativeData">
                <pr:smNativeData xmlns:mc="http://schemas.openxmlformats.org/markup-compatibility/2006" xmlns:p14="http://schemas.microsoft.com/office/powerpoint/2010/main" xmlns:p15="http://schemas.microsoft.com/office/powerpoint/2012/main" xmlns:pr="smNativeData" xmlns="smNativeData" val="SMDATA_18_+2grYxMAAAAlAAAAEQAAAC0AAAAAkAAAAEgAAACQAAAASAAAAAAAAAAA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QAAAAAAAAACAAAAAAAAAAEAAAAAAAAAPAAAANb///8qAAAAZAAAAGQAAAAAAAAAy8vLADwAAADW////KgAAAGQAAABkAAAAAAAAAAcAAAA4AAAAAAAAAAAAAAAAAAAA////AAAAAAAAAAAAAAAAAAAAAAAAAAAAAAAAAAAAAABkAAAAZAAAAAAAAAAjAAAABAAAAGQAAAAXAAAAFAAAAAAAAAAAAAAA/38AAP9/AAAAAAAACQAAAAQAAAAAAAAAHgAAAGgAAAAAAAAAAAAAAAAAAAAAAAAAAAAAABAnAAAQJwAAAAAAAAAAAAAAAAAAAAAAAAAAAAAAAAAAAAAAAAAAAABQAAAAAAAAAMDA/wAAAAAAAAAAAAAAAAAAAAAAZAAAAAAAAAB/f38ACgAAACIAAAAYAAAAAAAAAAAAAAAAAAAAAAAAAAAAAAAAAAAAJAAAACQAAAAAAAAABwAAAAAAAAAAAAAAAAAAAAAAAAAAAAAAAAAAAH9/fwAlAAAAWAAAAAAAAAAAAAAAAAAAAAAAAAAAAAAAAAAAAAAAAAAAAAAAAAAAAAAAAAAAAAAAPwAAAAAAAACghgEAAAAAAAAAAAAAAAAADAAAAAEAAAAAAAAAAAAAAAAAAAAfAAAAVAAAAABkYgUAgIABAAAAAAAAAAAAAAAAAAAAAAAAAAAAAAAAAAAAAAAAAAD///8Cf39/AAAAAADLy8sAwMD/AH9/fwAAAAAAAAAAAAAAAAD///8AAAAAACEAAAAYAAAAFAAAAEkDAAAvIAAAIAoAAGcnAAAQAAAAJgAAAAgAAAD//////////zAAAAAUAAAAAAAAAAAA//8AAAEAAAD//wAAAQA="/>
              </a:ext>
            </a:extLst>
          </p:cNvPicPr>
          <p:nvPr/>
        </p:nvPicPr>
        <p:blipFill>
          <a:blip r:embed="rId2"/>
          <a:stretch>
            <a:fillRect/>
          </a:stretch>
        </p:blipFill>
        <p:spPr>
          <a:xfrm>
            <a:off x="534035" y="5231765"/>
            <a:ext cx="1111885" cy="1173480"/>
          </a:xfrm>
          <a:prstGeom prst="rect">
            <a:avLst/>
          </a:prstGeom>
          <a:noFill/>
          <a:ln>
            <a:noFill/>
          </a:ln>
          <a:effectLst>
            <a:outerShdw blurRad="50800" dist="37717" dir="8100000" algn="tr">
              <a:srgbClr val="000000">
                <a:alpha val="40000"/>
              </a:srgbClr>
            </a:outerShdw>
          </a:effectLst>
        </p:spPr>
      </p:pic>
      <p:sp>
        <p:nvSpPr>
          <p:cNvPr id="8" name="DateTimeArea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2grYxMAAAAlAAAAZAAAAA0AAAAAkAAAAEgAAACQAAAASAAAAAAAAAAB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LSkAAAAAAAC1SQAAdgUAABAAAAAmAAAACAAAAAEAAAAAAAAAMAAAABQAAAAAAAAAAAD//wAAAQAAAP//AAABAA=="/>
              </a:ext>
            </a:extLst>
          </p:cNvSpPr>
          <p:nvPr>
            <p:ph type="dt" sz="quarter" idx="10"/>
          </p:nvPr>
        </p:nvSpPr>
        <p:spPr>
          <a:xfrm>
            <a:off x="6693535" y="0"/>
            <a:ext cx="5288280" cy="887730"/>
          </a:xfrm>
        </p:spPr>
        <p:txBody>
          <a:bodyPr/>
          <a:lstStyle/>
          <a:p>
            <a:pPr algn="ctr">
              <a:defRPr lang="en-us" sz="3600" cap="none">
                <a:solidFill>
                  <a:srgbClr val="000000"/>
                </a:solidFill>
                <a:latin typeface="Buxton Sketch" pitchFamily="2" charset="0"/>
                <a:ea typeface="Buxton Sketch" pitchFamily="2" charset="0"/>
                <a:cs typeface="Buxton Sketch" pitchFamily="2" charset="0"/>
              </a:defRPr>
            </a:pPr>
            <a:fld id="{3F609BB5-FBD2-356D-9CD8-0D38D5966A58}" type="datetime2">
              <a:rPr lang="en-us" sz="3200" cap="none"/>
              <a:t>Saturday, September 24, 2022</a:t>
            </a:fld>
            <a:endParaRPr lang="en-us" sz="3200" cap="none"/>
          </a:p>
        </p:txBody>
      </p:sp>
      <p:sp>
        <p:nvSpPr>
          <p:cNvPr id="9" name="TextBox 8"/>
          <p:cNvSpPr>
            <a:extLst>
              <a:ext uri="smNativeData">
                <pr:smNativeData xmlns:mc="http://schemas.openxmlformats.org/markup-compatibility/2006" xmlns:p14="http://schemas.microsoft.com/office/powerpoint/2010/main" xmlns:p15="http://schemas.microsoft.com/office/powerpoint/2012/main" xmlns:pr="smNativeData" xmlns="smNativeData" val="SMDATA_16_+2grYxMAAAAlAAAAZAAAAE0AAAAAkAAAAEgAAACQAAAASAAAAAAAAAAA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GRiBQCAgAEAAAAAAAAAAAAAAAAAAAAAAAAAAAAAAAAAAAAAAAAAAAAAAAB/f38AAFpYA8zMzADAwP8Af39/AAAAAAAAAAAAAAAAAAAAAAAAAAAAIQAAABgAAAAUAAAAvD4AANsnAAAASwAAICoAABAgAAAmAAAACAAAAP//////////MAAAABQAAAAAAAAAAAD//wAAAQAAAP//AAABAA=="/>
              </a:ext>
            </a:extLst>
          </p:cNvSpPr>
          <p:nvPr/>
        </p:nvSpPr>
        <p:spPr>
          <a:xfrm>
            <a:off x="10198100" y="6478905"/>
            <a:ext cx="1993900" cy="368935"/>
          </a:xfrm>
          <a:prstGeom prst="rect">
            <a:avLst/>
          </a:prstGeom>
          <a:noFill/>
          <a:ln>
            <a:noFill/>
          </a:ln>
          <a:effectLst/>
        </p:spPr>
        <p:txBody>
          <a:bodyPr vert="horz" wrap="square" lIns="91440" tIns="45720" rIns="91440" bIns="45720" numCol="1" spcCol="215900" anchor="t"/>
          <a:lstStyle>
            <a:lvl1pPr marL="0" marR="0" indent="0" algn="l" defTabSz="457200">
              <a:lnSpc>
                <a:spcPct val="100000"/>
              </a:lnSpc>
              <a:spcBef>
                <a:spcPts val="0"/>
              </a:spcBef>
              <a:spcAft>
                <a:spcPts val="0"/>
              </a:spcAft>
              <a:buNone/>
              <a:tabLst/>
              <a:defRPr lang="en-us" sz="1800" b="0" i="0" u="none" strike="noStrike" kern="1" cap="none" spc="0" baseline="0">
                <a:solidFill>
                  <a:schemeClr val="tx1"/>
                </a:solidFill>
                <a:effectLst/>
                <a:latin typeface="Tw Cen MT" pitchFamily="2" charset="0"/>
                <a:ea typeface="Tw Cen MT" pitchFamily="2" charset="0"/>
                <a:cs typeface="Tw Cen MT" pitchFamily="2" charset="0"/>
              </a:defRPr>
            </a:lvl1pPr>
            <a:lvl2pPr marL="457200" marR="0" indent="0" algn="l" defTabSz="457200">
              <a:lnSpc>
                <a:spcPct val="100000"/>
              </a:lnSpc>
              <a:spcBef>
                <a:spcPts val="0"/>
              </a:spcBef>
              <a:spcAft>
                <a:spcPts val="0"/>
              </a:spcAft>
              <a:buNone/>
              <a:tabLst/>
              <a:defRPr lang="en-us" sz="1800" b="0" i="0" u="none" strike="noStrike" kern="1" cap="none" spc="0" baseline="0">
                <a:solidFill>
                  <a:schemeClr val="tx1"/>
                </a:solidFill>
                <a:effectLst/>
                <a:latin typeface="Tw Cen MT" pitchFamily="2" charset="0"/>
                <a:ea typeface="Tw Cen MT" pitchFamily="2" charset="0"/>
                <a:cs typeface="Tw Cen MT" pitchFamily="2" charset="0"/>
              </a:defRPr>
            </a:lvl2pPr>
            <a:lvl3pPr marL="914400" marR="0" indent="0" algn="l" defTabSz="457200">
              <a:lnSpc>
                <a:spcPct val="100000"/>
              </a:lnSpc>
              <a:spcBef>
                <a:spcPts val="0"/>
              </a:spcBef>
              <a:spcAft>
                <a:spcPts val="0"/>
              </a:spcAft>
              <a:buNone/>
              <a:tabLst/>
              <a:defRPr lang="en-us" sz="1800" b="0" i="0" u="none" strike="noStrike" kern="1" cap="none" spc="0" baseline="0">
                <a:solidFill>
                  <a:schemeClr val="tx1"/>
                </a:solidFill>
                <a:effectLst/>
                <a:latin typeface="Tw Cen MT" pitchFamily="2" charset="0"/>
                <a:ea typeface="Tw Cen MT" pitchFamily="2" charset="0"/>
                <a:cs typeface="Tw Cen MT" pitchFamily="2" charset="0"/>
              </a:defRPr>
            </a:lvl3pPr>
            <a:lvl4pPr marL="1371600" marR="0" indent="0" algn="l" defTabSz="457200">
              <a:lnSpc>
                <a:spcPct val="100000"/>
              </a:lnSpc>
              <a:spcBef>
                <a:spcPts val="0"/>
              </a:spcBef>
              <a:spcAft>
                <a:spcPts val="0"/>
              </a:spcAft>
              <a:buNone/>
              <a:tabLst/>
              <a:defRPr lang="en-us" sz="1800" b="0" i="0" u="none" strike="noStrike" kern="1" cap="none" spc="0" baseline="0">
                <a:solidFill>
                  <a:schemeClr val="tx1"/>
                </a:solidFill>
                <a:effectLst/>
                <a:latin typeface="Tw Cen MT" pitchFamily="2" charset="0"/>
                <a:ea typeface="Tw Cen MT" pitchFamily="2" charset="0"/>
                <a:cs typeface="Tw Cen MT" pitchFamily="2" charset="0"/>
              </a:defRPr>
            </a:lvl4pPr>
            <a:lvl5pPr marL="1828800" marR="0" indent="0" algn="l" defTabSz="457200">
              <a:lnSpc>
                <a:spcPct val="100000"/>
              </a:lnSpc>
              <a:spcBef>
                <a:spcPts val="0"/>
              </a:spcBef>
              <a:spcAft>
                <a:spcPts val="0"/>
              </a:spcAft>
              <a:buNone/>
              <a:tabLst/>
              <a:defRPr lang="en-us" sz="1800" b="0" i="0" u="none" strike="noStrike" kern="1" cap="none" spc="0" baseline="0">
                <a:solidFill>
                  <a:schemeClr val="tx1"/>
                </a:solidFill>
                <a:effectLst/>
                <a:latin typeface="Tw Cen MT" pitchFamily="2" charset="0"/>
                <a:ea typeface="Tw Cen MT" pitchFamily="2" charset="0"/>
                <a:cs typeface="Tw Cen MT" pitchFamily="2" charset="0"/>
              </a:defRPr>
            </a:lvl5pPr>
            <a:lvl6pPr marL="2286000" marR="0" indent="0" algn="l" defTabSz="457200">
              <a:lnSpc>
                <a:spcPct val="100000"/>
              </a:lnSpc>
              <a:spcBef>
                <a:spcPts val="0"/>
              </a:spcBef>
              <a:spcAft>
                <a:spcPts val="0"/>
              </a:spcAft>
              <a:buNone/>
              <a:tabLst/>
              <a:defRPr lang="en-us" sz="1800" b="0" i="0" u="none" strike="noStrike" kern="1" cap="none" spc="0" baseline="0">
                <a:solidFill>
                  <a:schemeClr val="tx1"/>
                </a:solidFill>
                <a:effectLst/>
                <a:latin typeface="Tw Cen MT" pitchFamily="2" charset="0"/>
                <a:ea typeface="Tw Cen MT" pitchFamily="2" charset="0"/>
                <a:cs typeface="Tw Cen MT" pitchFamily="2" charset="0"/>
              </a:defRPr>
            </a:lvl6pPr>
            <a:lvl7pPr marL="2743200" marR="0" indent="0" algn="l" defTabSz="457200">
              <a:lnSpc>
                <a:spcPct val="100000"/>
              </a:lnSpc>
              <a:spcBef>
                <a:spcPts val="0"/>
              </a:spcBef>
              <a:spcAft>
                <a:spcPts val="0"/>
              </a:spcAft>
              <a:buNone/>
              <a:tabLst/>
              <a:defRPr lang="en-us" sz="1800" b="0" i="0" u="none" strike="noStrike" kern="1" cap="none" spc="0" baseline="0">
                <a:solidFill>
                  <a:schemeClr val="tx1"/>
                </a:solidFill>
                <a:effectLst/>
                <a:latin typeface="Tw Cen MT" pitchFamily="2" charset="0"/>
                <a:ea typeface="Tw Cen MT" pitchFamily="2" charset="0"/>
                <a:cs typeface="Tw Cen MT" pitchFamily="2" charset="0"/>
              </a:defRPr>
            </a:lvl7pPr>
            <a:lvl8pPr marL="3200400" marR="0" indent="0" algn="l" defTabSz="457200">
              <a:lnSpc>
                <a:spcPct val="100000"/>
              </a:lnSpc>
              <a:spcBef>
                <a:spcPts val="0"/>
              </a:spcBef>
              <a:spcAft>
                <a:spcPts val="0"/>
              </a:spcAft>
              <a:buNone/>
              <a:tabLst/>
              <a:defRPr lang="en-us" sz="1800" b="0" i="0" u="none" strike="noStrike" kern="1" cap="none" spc="0" baseline="0">
                <a:solidFill>
                  <a:schemeClr val="tx1"/>
                </a:solidFill>
                <a:effectLst/>
                <a:latin typeface="Tw Cen MT" pitchFamily="2" charset="0"/>
                <a:ea typeface="Tw Cen MT" pitchFamily="2" charset="0"/>
                <a:cs typeface="Tw Cen MT" pitchFamily="2" charset="0"/>
              </a:defRPr>
            </a:lvl8pPr>
            <a:lvl9pPr marL="3657600" marR="0" indent="0" algn="l" defTabSz="457200">
              <a:lnSpc>
                <a:spcPct val="100000"/>
              </a:lnSpc>
              <a:spcBef>
                <a:spcPts val="0"/>
              </a:spcBef>
              <a:spcAft>
                <a:spcPts val="0"/>
              </a:spcAft>
              <a:buNone/>
              <a:tabLst/>
              <a:defRPr lang="en-us" sz="1800" b="0" i="0" u="none" strike="noStrike" kern="1" cap="none" spc="0" baseline="0">
                <a:solidFill>
                  <a:schemeClr val="tx1"/>
                </a:solidFill>
                <a:effectLst/>
                <a:latin typeface="Tw Cen MT" pitchFamily="2" charset="0"/>
                <a:ea typeface="Tw Cen MT" pitchFamily="2" charset="0"/>
                <a:cs typeface="Tw Cen MT" pitchFamily="2" charset="0"/>
              </a:defRPr>
            </a:lvl9pPr>
          </a:lstStyle>
          <a:p>
            <a:pPr algn="ctr">
              <a:defRPr lang="en-us"/>
            </a:pPr>
            <a:r>
              <a:rPr lang="en-gb" cap="none">
                <a:solidFill>
                  <a:srgbClr val="282800"/>
                </a:solidFill>
                <a:latin typeface="Buxton Sketch" pitchFamily="2" charset="0"/>
                <a:ea typeface="Tw Cen MT" pitchFamily="2" charset="0"/>
                <a:cs typeface="Tw Cen MT" pitchFamily="2" charset="0"/>
              </a:rPr>
              <a:t>www.thestemcell.net</a:t>
            </a:r>
          </a:p>
        </p:txBody>
      </p:sp>
      <p:sp>
        <p:nvSpPr>
          <p:cNvPr id="14" name="SlideSubtitle1">
            <a:extLst>
              <a:ext uri="{FF2B5EF4-FFF2-40B4-BE49-F238E27FC236}">
                <a16:creationId xmlns:a16="http://schemas.microsoft.com/office/drawing/2014/main" id="{B839B9E1-BF51-E62C-BD8D-FF499D11EDB6}"/>
              </a:ext>
            </a:extLst>
          </p:cNvPr>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2grYxMAAAAlAAAAZAAAAA0AAAAAkAAAAEgAAACQAAAASAAAAAAAAAAA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QAsAAOgXAADAPwAAsCIAAAAAAAAmAAAACAAAAAEAAAAAAAAAMAAAABQAAAAAAAAAAAD//wAAAQAAAP//AAABAA=="/>
              </a:ext>
            </a:extLst>
          </p:cNvSpPr>
          <p:nvPr>
            <p:ph type="subTitle" idx="1"/>
          </p:nvPr>
        </p:nvSpPr>
        <p:spPr>
          <a:xfrm>
            <a:off x="830317" y="1215120"/>
            <a:ext cx="11151497" cy="452756"/>
          </a:xfrm>
        </p:spPr>
        <p:txBody>
          <a:bodyPr/>
          <a:lstStyle/>
          <a:p>
            <a:pPr algn="l">
              <a:defRPr lang="en-us" cap="none">
                <a:solidFill>
                  <a:srgbClr val="000000"/>
                </a:solidFill>
                <a:latin typeface="Buxton Sketch" pitchFamily="2" charset="0"/>
                <a:ea typeface="Buxton Sketch" pitchFamily="2" charset="0"/>
                <a:cs typeface="Buxton Sketch" pitchFamily="2" charset="0"/>
              </a:defRPr>
            </a:pPr>
            <a:r>
              <a:rPr sz="2200" dirty="0"/>
              <a:t>Split and </a:t>
            </a:r>
            <a:r>
              <a:rPr sz="2200" dirty="0" err="1"/>
              <a:t>factorise</a:t>
            </a:r>
            <a:r>
              <a:rPr sz="2200" dirty="0"/>
              <a:t>:</a:t>
            </a:r>
          </a:p>
        </p:txBody>
      </p:sp>
      <p:pic>
        <p:nvPicPr>
          <p:cNvPr id="11" name="Picture 10">
            <a:extLst>
              <a:ext uri="{FF2B5EF4-FFF2-40B4-BE49-F238E27FC236}">
                <a16:creationId xmlns:a16="http://schemas.microsoft.com/office/drawing/2014/main" id="{5D5A5436-882E-B7B5-301B-E912FBD6E76E}"/>
              </a:ext>
            </a:extLst>
          </p:cNvPr>
          <p:cNvPicPr>
            <a:picLocks noChangeAspect="1"/>
          </p:cNvPicPr>
          <p:nvPr/>
        </p:nvPicPr>
        <p:blipFill>
          <a:blip r:embed="rId3"/>
          <a:stretch>
            <a:fillRect/>
          </a:stretch>
        </p:blipFill>
        <p:spPr>
          <a:xfrm>
            <a:off x="2974952" y="1798121"/>
            <a:ext cx="6242096" cy="423866"/>
          </a:xfrm>
          <a:prstGeom prst="rect">
            <a:avLst/>
          </a:prstGeom>
        </p:spPr>
      </p:pic>
      <p:pic>
        <p:nvPicPr>
          <p:cNvPr id="18" name="Picture 17">
            <a:extLst>
              <a:ext uri="{FF2B5EF4-FFF2-40B4-BE49-F238E27FC236}">
                <a16:creationId xmlns:a16="http://schemas.microsoft.com/office/drawing/2014/main" id="{606A6633-D2BA-4916-B463-F352D8A7CF9E}"/>
              </a:ext>
            </a:extLst>
          </p:cNvPr>
          <p:cNvPicPr>
            <a:picLocks noChangeAspect="1"/>
          </p:cNvPicPr>
          <p:nvPr/>
        </p:nvPicPr>
        <p:blipFill>
          <a:blip r:embed="rId4"/>
          <a:stretch>
            <a:fillRect/>
          </a:stretch>
        </p:blipFill>
        <p:spPr>
          <a:xfrm>
            <a:off x="955992" y="2417490"/>
            <a:ext cx="2787670" cy="423866"/>
          </a:xfrm>
          <a:prstGeom prst="rect">
            <a:avLst/>
          </a:prstGeom>
        </p:spPr>
      </p:pic>
      <p:pic>
        <p:nvPicPr>
          <p:cNvPr id="22" name="Picture 21">
            <a:extLst>
              <a:ext uri="{FF2B5EF4-FFF2-40B4-BE49-F238E27FC236}">
                <a16:creationId xmlns:a16="http://schemas.microsoft.com/office/drawing/2014/main" id="{80D82449-E99E-723E-8A11-A6602222CFE6}"/>
              </a:ext>
            </a:extLst>
          </p:cNvPr>
          <p:cNvPicPr>
            <a:picLocks noChangeAspect="1"/>
          </p:cNvPicPr>
          <p:nvPr/>
        </p:nvPicPr>
        <p:blipFill>
          <a:blip r:embed="rId5"/>
          <a:stretch>
            <a:fillRect/>
          </a:stretch>
        </p:blipFill>
        <p:spPr>
          <a:xfrm>
            <a:off x="1079345" y="3041567"/>
            <a:ext cx="2789258" cy="334965"/>
          </a:xfrm>
          <a:prstGeom prst="rect">
            <a:avLst/>
          </a:prstGeom>
        </p:spPr>
      </p:pic>
      <p:sp>
        <p:nvSpPr>
          <p:cNvPr id="23" name="SlideSubtitle1">
            <a:extLst>
              <a:ext uri="{FF2B5EF4-FFF2-40B4-BE49-F238E27FC236}">
                <a16:creationId xmlns:a16="http://schemas.microsoft.com/office/drawing/2014/main" id="{F86A6B90-3FAD-B15E-B4DB-04DBC9D25A16}"/>
              </a:ext>
            </a:extLst>
          </p:cNvPr>
          <p:cNvSpPr txBox="1">
            <a:spLocks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2grYxMAAAAlAAAAZAAAAA0AAAAAkAAAAEgAAACQAAAASAAAAAAAAAAA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QAsAAOgXAADAPwAAsCIAAAAAAAAmAAAACAAAAAEAAAAAAAAAMAAAABQAAAAAAAAAAAD//wAAAQAAAP//AAABAA=="/>
              </a:ext>
            </a:extLst>
          </p:cNvSpPr>
          <p:nvPr/>
        </p:nvSpPr>
        <p:spPr>
          <a:xfrm>
            <a:off x="830316" y="3765874"/>
            <a:ext cx="11151497" cy="452756"/>
          </a:xfrm>
          <a:prstGeom prst="rect">
            <a:avLst/>
          </a:prstGeom>
          <a:noFill/>
          <a:ln>
            <a:noFill/>
          </a:ln>
          <a:effectLst/>
        </p:spPr>
        <p:txBody>
          <a:bodyPr vert="horz" wrap="square" lIns="91440" tIns="45720" rIns="91440" bIns="45720" numCol="1" spcCol="215900" anchor="t">
            <a:prstTxWarp prst="textNoShape">
              <a:avLst/>
            </a:prstTxWarp>
          </a:bodyPr>
          <a:lstStyle>
            <a:lvl1pPr marL="0" marR="0" indent="0" algn="ctr" defTabSz="449580">
              <a:lnSpc>
                <a:spcPct val="100000"/>
              </a:lnSpc>
              <a:spcBef>
                <a:spcPts val="0"/>
              </a:spcBef>
              <a:spcAft>
                <a:spcPts val="0"/>
              </a:spcAft>
              <a:buClrTx/>
              <a:buSzTx/>
              <a:buFontTx/>
              <a:buNone/>
              <a:tabLst/>
              <a:defRPr lang="en-us" sz="3200" b="0" i="0" u="none" strike="noStrike" kern="1" cap="none" spc="0" baseline="0">
                <a:solidFill>
                  <a:schemeClr val="tx1"/>
                </a:solidFill>
                <a:effectLst/>
                <a:latin typeface="Calibri" pitchFamily="2" charset="0"/>
                <a:ea typeface="SimSun" charset="0"/>
                <a:cs typeface="Times New Roman" pitchFamily="1" charset="0"/>
              </a:defRPr>
            </a:lvl1pPr>
            <a:lvl2pPr marL="457200" marR="0" indent="0" algn="ctr" defTabSz="449580">
              <a:lnSpc>
                <a:spcPct val="100000"/>
              </a:lnSpc>
              <a:spcBef>
                <a:spcPts val="0"/>
              </a:spcBef>
              <a:spcAft>
                <a:spcPts val="0"/>
              </a:spcAft>
              <a:buClrTx/>
              <a:buSzTx/>
              <a:buFontTx/>
              <a:buNone/>
              <a:tabLst/>
              <a:defRPr lang="en-us" sz="2800" b="0" i="0" u="none" strike="noStrike" kern="1" cap="none" spc="0" baseline="0">
                <a:solidFill>
                  <a:schemeClr val="tx1"/>
                </a:solidFill>
                <a:effectLst/>
                <a:latin typeface="Calibri" pitchFamily="2" charset="0"/>
                <a:ea typeface="SimSun" charset="0"/>
                <a:cs typeface="Times New Roman" pitchFamily="1" charset="0"/>
              </a:defRPr>
            </a:lvl2pPr>
            <a:lvl3pPr marL="914400" marR="0" indent="0" algn="ctr" defTabSz="449580">
              <a:lnSpc>
                <a:spcPct val="100000"/>
              </a:lnSpc>
              <a:spcBef>
                <a:spcPts val="0"/>
              </a:spcBef>
              <a:spcAft>
                <a:spcPts val="0"/>
              </a:spcAft>
              <a:buClrTx/>
              <a:buSzTx/>
              <a:buFontTx/>
              <a:buNone/>
              <a:tabLst/>
              <a:defRPr lang="en-us" sz="2400" b="0" i="0" u="none" strike="noStrike" kern="1" cap="none" spc="0" baseline="0">
                <a:solidFill>
                  <a:schemeClr val="tx1"/>
                </a:solidFill>
                <a:effectLst/>
                <a:latin typeface="Calibri" pitchFamily="2" charset="0"/>
                <a:ea typeface="SimSun" charset="0"/>
                <a:cs typeface="Times New Roman" pitchFamily="1" charset="0"/>
              </a:defRPr>
            </a:lvl3pPr>
            <a:lvl4pPr marL="1371600" marR="0" indent="0" algn="ctr" defTabSz="449580">
              <a:lnSpc>
                <a:spcPct val="100000"/>
              </a:lnSpc>
              <a:spcBef>
                <a:spcPts val="0"/>
              </a:spcBef>
              <a:spcAft>
                <a:spcPts val="0"/>
              </a:spcAft>
              <a:buClrTx/>
              <a:buSzTx/>
              <a:buFontTx/>
              <a:buNone/>
              <a:tabLst/>
              <a:defRPr lang="en-us" sz="2000" b="0" i="0" u="none" strike="noStrike" kern="1" cap="none" spc="0" baseline="0">
                <a:solidFill>
                  <a:schemeClr val="tx1"/>
                </a:solidFill>
                <a:effectLst/>
                <a:latin typeface="Calibri" pitchFamily="2" charset="0"/>
                <a:ea typeface="SimSun" charset="0"/>
                <a:cs typeface="Times New Roman" pitchFamily="1" charset="0"/>
              </a:defRPr>
            </a:lvl4pPr>
            <a:lvl5pPr marL="1828800" marR="0" indent="0" algn="ctr" defTabSz="449580">
              <a:lnSpc>
                <a:spcPct val="100000"/>
              </a:lnSpc>
              <a:spcBef>
                <a:spcPts val="0"/>
              </a:spcBef>
              <a:spcAft>
                <a:spcPts val="0"/>
              </a:spcAft>
              <a:buClrTx/>
              <a:buSzTx/>
              <a:buFontTx/>
              <a:buNone/>
              <a:tabLst/>
              <a:defRPr lang="en-us" sz="2000" b="0" i="0" u="none" strike="noStrike" kern="1" cap="none" spc="0" baseline="0">
                <a:solidFill>
                  <a:schemeClr val="tx1"/>
                </a:solidFill>
                <a:effectLst/>
                <a:latin typeface="Calibri" pitchFamily="2" charset="0"/>
                <a:ea typeface="SimSun" charset="0"/>
                <a:cs typeface="Times New Roman" pitchFamily="1" charset="0"/>
              </a:defRPr>
            </a:lvl5pPr>
            <a:lvl6pPr marL="2286000" marR="0" indent="0" algn="ctr" defTabSz="449580">
              <a:lnSpc>
                <a:spcPct val="100000"/>
              </a:lnSpc>
              <a:spcBef>
                <a:spcPts val="0"/>
              </a:spcBef>
              <a:spcAft>
                <a:spcPts val="0"/>
              </a:spcAft>
              <a:buClrTx/>
              <a:buSzTx/>
              <a:buFontTx/>
              <a:buNone/>
              <a:tabLst/>
              <a:defRPr lang="en-us" sz="2000" b="0" i="0" u="none" strike="noStrike" kern="1" cap="none" spc="0" baseline="0">
                <a:solidFill>
                  <a:schemeClr val="tx1"/>
                </a:solidFill>
                <a:effectLst/>
                <a:latin typeface="Calibri" pitchFamily="2" charset="0"/>
                <a:ea typeface="SimSun" charset="0"/>
                <a:cs typeface="Times New Roman" pitchFamily="1" charset="0"/>
              </a:defRPr>
            </a:lvl6pPr>
            <a:lvl7pPr marL="2743200" marR="0" indent="0" algn="ctr" defTabSz="449580">
              <a:lnSpc>
                <a:spcPct val="100000"/>
              </a:lnSpc>
              <a:spcBef>
                <a:spcPts val="0"/>
              </a:spcBef>
              <a:spcAft>
                <a:spcPts val="0"/>
              </a:spcAft>
              <a:buClrTx/>
              <a:buSzTx/>
              <a:buFontTx/>
              <a:buNone/>
              <a:tabLst/>
              <a:defRPr lang="en-us" sz="2000" b="0" i="0" u="none" strike="noStrike" kern="1" cap="none" spc="0" baseline="0">
                <a:solidFill>
                  <a:schemeClr val="tx1"/>
                </a:solidFill>
                <a:effectLst/>
                <a:latin typeface="Calibri" pitchFamily="2" charset="0"/>
                <a:ea typeface="SimSun" charset="0"/>
                <a:cs typeface="Times New Roman" pitchFamily="1" charset="0"/>
              </a:defRPr>
            </a:lvl7pPr>
            <a:lvl8pPr marL="3200400" marR="0" indent="0" algn="ctr" defTabSz="449580">
              <a:lnSpc>
                <a:spcPct val="100000"/>
              </a:lnSpc>
              <a:spcBef>
                <a:spcPts val="0"/>
              </a:spcBef>
              <a:spcAft>
                <a:spcPts val="0"/>
              </a:spcAft>
              <a:buClrTx/>
              <a:buSzTx/>
              <a:buFontTx/>
              <a:buNone/>
              <a:tabLst/>
              <a:defRPr lang="en-us" sz="2000" b="0" i="0" u="none" strike="noStrike" kern="1" cap="none" spc="0" baseline="0">
                <a:solidFill>
                  <a:schemeClr val="tx1"/>
                </a:solidFill>
                <a:effectLst/>
                <a:latin typeface="Calibri" pitchFamily="2" charset="0"/>
                <a:ea typeface="SimSun" charset="0"/>
                <a:cs typeface="Times New Roman" pitchFamily="1" charset="0"/>
              </a:defRPr>
            </a:lvl8pPr>
            <a:lvl9pPr marL="3657600" marR="0" indent="0" algn="ctr" defTabSz="449580">
              <a:lnSpc>
                <a:spcPct val="100000"/>
              </a:lnSpc>
              <a:spcBef>
                <a:spcPts val="0"/>
              </a:spcBef>
              <a:spcAft>
                <a:spcPts val="0"/>
              </a:spcAft>
              <a:buClrTx/>
              <a:buSzTx/>
              <a:buFontTx/>
              <a:buNone/>
              <a:tabLst/>
              <a:defRPr lang="en-us" sz="2000" b="0" i="0" u="none" strike="noStrike" kern="1" cap="none" spc="0" baseline="0">
                <a:solidFill>
                  <a:schemeClr val="tx1"/>
                </a:solidFill>
                <a:effectLst/>
                <a:latin typeface="Calibri" pitchFamily="2" charset="0"/>
                <a:ea typeface="SimSun" charset="0"/>
                <a:cs typeface="Times New Roman" pitchFamily="1" charset="0"/>
              </a:defRPr>
            </a:lvl9pPr>
          </a:lstStyle>
          <a:p>
            <a:pPr algn="l">
              <a:defRPr lang="en-us" cap="none">
                <a:solidFill>
                  <a:srgbClr val="000000"/>
                </a:solidFill>
                <a:latin typeface="Buxton Sketch" pitchFamily="2" charset="0"/>
                <a:ea typeface="Buxton Sketch" pitchFamily="2" charset="0"/>
                <a:cs typeface="Buxton Sketch" pitchFamily="2" charset="0"/>
              </a:defRPr>
            </a:pPr>
            <a:r>
              <a:rPr lang="en-GB" sz="2200" dirty="0">
                <a:solidFill>
                  <a:srgbClr val="000000"/>
                </a:solidFill>
                <a:latin typeface="Buxton Sketch" pitchFamily="2" charset="0"/>
                <a:ea typeface="Buxton Sketch" pitchFamily="2" charset="0"/>
                <a:cs typeface="Buxton Sketch" pitchFamily="2" charset="0"/>
              </a:rPr>
              <a:t>Collect terms:</a:t>
            </a:r>
          </a:p>
        </p:txBody>
      </p:sp>
      <p:pic>
        <p:nvPicPr>
          <p:cNvPr id="25" name="Picture 24">
            <a:extLst>
              <a:ext uri="{FF2B5EF4-FFF2-40B4-BE49-F238E27FC236}">
                <a16:creationId xmlns:a16="http://schemas.microsoft.com/office/drawing/2014/main" id="{ABF871CF-F892-3FA7-78E6-13B4D3DD6D45}"/>
              </a:ext>
            </a:extLst>
          </p:cNvPr>
          <p:cNvPicPr>
            <a:picLocks noChangeAspect="1"/>
          </p:cNvPicPr>
          <p:nvPr/>
        </p:nvPicPr>
        <p:blipFill>
          <a:blip r:embed="rId6"/>
          <a:stretch>
            <a:fillRect/>
          </a:stretch>
        </p:blipFill>
        <p:spPr>
          <a:xfrm>
            <a:off x="3313092" y="4319985"/>
            <a:ext cx="5565816" cy="423866"/>
          </a:xfrm>
          <a:prstGeom prst="rect">
            <a:avLst/>
          </a:prstGeom>
        </p:spPr>
      </p:pic>
      <p:sp>
        <p:nvSpPr>
          <p:cNvPr id="26" name="SlideSubtitle1">
            <a:extLst>
              <a:ext uri="{FF2B5EF4-FFF2-40B4-BE49-F238E27FC236}">
                <a16:creationId xmlns:a16="http://schemas.microsoft.com/office/drawing/2014/main" id="{7F2DF764-DDEA-1C5F-A1DE-9632FE1C5968}"/>
              </a:ext>
            </a:extLst>
          </p:cNvPr>
          <p:cNvSpPr txBox="1">
            <a:spLocks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2grYxMAAAAlAAAAZAAAAA0AAAAAkAAAAEgAAACQAAAASAAAAAAAAAAA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QAsAAOgXAADAPwAAsCIAAAAAAAAmAAAACAAAAAEAAAAAAAAAMAAAABQAAAAAAAAAAAD//wAAAQAAAP//AAABAA=="/>
              </a:ext>
            </a:extLst>
          </p:cNvSpPr>
          <p:nvPr/>
        </p:nvSpPr>
        <p:spPr>
          <a:xfrm>
            <a:off x="1911985" y="5103763"/>
            <a:ext cx="10069828" cy="452756"/>
          </a:xfrm>
          <a:prstGeom prst="rect">
            <a:avLst/>
          </a:prstGeom>
          <a:noFill/>
          <a:ln>
            <a:noFill/>
          </a:ln>
          <a:effectLst/>
        </p:spPr>
        <p:txBody>
          <a:bodyPr vert="horz" wrap="square" lIns="91440" tIns="45720" rIns="91440" bIns="45720" numCol="1" spcCol="215900" anchor="t">
            <a:prstTxWarp prst="textNoShape">
              <a:avLst/>
            </a:prstTxWarp>
          </a:bodyPr>
          <a:lstStyle>
            <a:lvl1pPr marL="0" marR="0" indent="0" algn="ctr" defTabSz="449580">
              <a:lnSpc>
                <a:spcPct val="100000"/>
              </a:lnSpc>
              <a:spcBef>
                <a:spcPts val="0"/>
              </a:spcBef>
              <a:spcAft>
                <a:spcPts val="0"/>
              </a:spcAft>
              <a:buClrTx/>
              <a:buSzTx/>
              <a:buFontTx/>
              <a:buNone/>
              <a:tabLst/>
              <a:defRPr lang="en-us" sz="3200" b="0" i="0" u="none" strike="noStrike" kern="1" cap="none" spc="0" baseline="0">
                <a:solidFill>
                  <a:schemeClr val="tx1"/>
                </a:solidFill>
                <a:effectLst/>
                <a:latin typeface="Calibri" pitchFamily="2" charset="0"/>
                <a:ea typeface="SimSun" charset="0"/>
                <a:cs typeface="Times New Roman" pitchFamily="1" charset="0"/>
              </a:defRPr>
            </a:lvl1pPr>
            <a:lvl2pPr marL="457200" marR="0" indent="0" algn="ctr" defTabSz="449580">
              <a:lnSpc>
                <a:spcPct val="100000"/>
              </a:lnSpc>
              <a:spcBef>
                <a:spcPts val="0"/>
              </a:spcBef>
              <a:spcAft>
                <a:spcPts val="0"/>
              </a:spcAft>
              <a:buClrTx/>
              <a:buSzTx/>
              <a:buFontTx/>
              <a:buNone/>
              <a:tabLst/>
              <a:defRPr lang="en-us" sz="2800" b="0" i="0" u="none" strike="noStrike" kern="1" cap="none" spc="0" baseline="0">
                <a:solidFill>
                  <a:schemeClr val="tx1"/>
                </a:solidFill>
                <a:effectLst/>
                <a:latin typeface="Calibri" pitchFamily="2" charset="0"/>
                <a:ea typeface="SimSun" charset="0"/>
                <a:cs typeface="Times New Roman" pitchFamily="1" charset="0"/>
              </a:defRPr>
            </a:lvl2pPr>
            <a:lvl3pPr marL="914400" marR="0" indent="0" algn="ctr" defTabSz="449580">
              <a:lnSpc>
                <a:spcPct val="100000"/>
              </a:lnSpc>
              <a:spcBef>
                <a:spcPts val="0"/>
              </a:spcBef>
              <a:spcAft>
                <a:spcPts val="0"/>
              </a:spcAft>
              <a:buClrTx/>
              <a:buSzTx/>
              <a:buFontTx/>
              <a:buNone/>
              <a:tabLst/>
              <a:defRPr lang="en-us" sz="2400" b="0" i="0" u="none" strike="noStrike" kern="1" cap="none" spc="0" baseline="0">
                <a:solidFill>
                  <a:schemeClr val="tx1"/>
                </a:solidFill>
                <a:effectLst/>
                <a:latin typeface="Calibri" pitchFamily="2" charset="0"/>
                <a:ea typeface="SimSun" charset="0"/>
                <a:cs typeface="Times New Roman" pitchFamily="1" charset="0"/>
              </a:defRPr>
            </a:lvl3pPr>
            <a:lvl4pPr marL="1371600" marR="0" indent="0" algn="ctr" defTabSz="449580">
              <a:lnSpc>
                <a:spcPct val="100000"/>
              </a:lnSpc>
              <a:spcBef>
                <a:spcPts val="0"/>
              </a:spcBef>
              <a:spcAft>
                <a:spcPts val="0"/>
              </a:spcAft>
              <a:buClrTx/>
              <a:buSzTx/>
              <a:buFontTx/>
              <a:buNone/>
              <a:tabLst/>
              <a:defRPr lang="en-us" sz="2000" b="0" i="0" u="none" strike="noStrike" kern="1" cap="none" spc="0" baseline="0">
                <a:solidFill>
                  <a:schemeClr val="tx1"/>
                </a:solidFill>
                <a:effectLst/>
                <a:latin typeface="Calibri" pitchFamily="2" charset="0"/>
                <a:ea typeface="SimSun" charset="0"/>
                <a:cs typeface="Times New Roman" pitchFamily="1" charset="0"/>
              </a:defRPr>
            </a:lvl4pPr>
            <a:lvl5pPr marL="1828800" marR="0" indent="0" algn="ctr" defTabSz="449580">
              <a:lnSpc>
                <a:spcPct val="100000"/>
              </a:lnSpc>
              <a:spcBef>
                <a:spcPts val="0"/>
              </a:spcBef>
              <a:spcAft>
                <a:spcPts val="0"/>
              </a:spcAft>
              <a:buClrTx/>
              <a:buSzTx/>
              <a:buFontTx/>
              <a:buNone/>
              <a:tabLst/>
              <a:defRPr lang="en-us" sz="2000" b="0" i="0" u="none" strike="noStrike" kern="1" cap="none" spc="0" baseline="0">
                <a:solidFill>
                  <a:schemeClr val="tx1"/>
                </a:solidFill>
                <a:effectLst/>
                <a:latin typeface="Calibri" pitchFamily="2" charset="0"/>
                <a:ea typeface="SimSun" charset="0"/>
                <a:cs typeface="Times New Roman" pitchFamily="1" charset="0"/>
              </a:defRPr>
            </a:lvl5pPr>
            <a:lvl6pPr marL="2286000" marR="0" indent="0" algn="ctr" defTabSz="449580">
              <a:lnSpc>
                <a:spcPct val="100000"/>
              </a:lnSpc>
              <a:spcBef>
                <a:spcPts val="0"/>
              </a:spcBef>
              <a:spcAft>
                <a:spcPts val="0"/>
              </a:spcAft>
              <a:buClrTx/>
              <a:buSzTx/>
              <a:buFontTx/>
              <a:buNone/>
              <a:tabLst/>
              <a:defRPr lang="en-us" sz="2000" b="0" i="0" u="none" strike="noStrike" kern="1" cap="none" spc="0" baseline="0">
                <a:solidFill>
                  <a:schemeClr val="tx1"/>
                </a:solidFill>
                <a:effectLst/>
                <a:latin typeface="Calibri" pitchFamily="2" charset="0"/>
                <a:ea typeface="SimSun" charset="0"/>
                <a:cs typeface="Times New Roman" pitchFamily="1" charset="0"/>
              </a:defRPr>
            </a:lvl6pPr>
            <a:lvl7pPr marL="2743200" marR="0" indent="0" algn="ctr" defTabSz="449580">
              <a:lnSpc>
                <a:spcPct val="100000"/>
              </a:lnSpc>
              <a:spcBef>
                <a:spcPts val="0"/>
              </a:spcBef>
              <a:spcAft>
                <a:spcPts val="0"/>
              </a:spcAft>
              <a:buClrTx/>
              <a:buSzTx/>
              <a:buFontTx/>
              <a:buNone/>
              <a:tabLst/>
              <a:defRPr lang="en-us" sz="2000" b="0" i="0" u="none" strike="noStrike" kern="1" cap="none" spc="0" baseline="0">
                <a:solidFill>
                  <a:schemeClr val="tx1"/>
                </a:solidFill>
                <a:effectLst/>
                <a:latin typeface="Calibri" pitchFamily="2" charset="0"/>
                <a:ea typeface="SimSun" charset="0"/>
                <a:cs typeface="Times New Roman" pitchFamily="1" charset="0"/>
              </a:defRPr>
            </a:lvl7pPr>
            <a:lvl8pPr marL="3200400" marR="0" indent="0" algn="ctr" defTabSz="449580">
              <a:lnSpc>
                <a:spcPct val="100000"/>
              </a:lnSpc>
              <a:spcBef>
                <a:spcPts val="0"/>
              </a:spcBef>
              <a:spcAft>
                <a:spcPts val="0"/>
              </a:spcAft>
              <a:buClrTx/>
              <a:buSzTx/>
              <a:buFontTx/>
              <a:buNone/>
              <a:tabLst/>
              <a:defRPr lang="en-us" sz="2000" b="0" i="0" u="none" strike="noStrike" kern="1" cap="none" spc="0" baseline="0">
                <a:solidFill>
                  <a:schemeClr val="tx1"/>
                </a:solidFill>
                <a:effectLst/>
                <a:latin typeface="Calibri" pitchFamily="2" charset="0"/>
                <a:ea typeface="SimSun" charset="0"/>
                <a:cs typeface="Times New Roman" pitchFamily="1" charset="0"/>
              </a:defRPr>
            </a:lvl8pPr>
            <a:lvl9pPr marL="3657600" marR="0" indent="0" algn="ctr" defTabSz="449580">
              <a:lnSpc>
                <a:spcPct val="100000"/>
              </a:lnSpc>
              <a:spcBef>
                <a:spcPts val="0"/>
              </a:spcBef>
              <a:spcAft>
                <a:spcPts val="0"/>
              </a:spcAft>
              <a:buClrTx/>
              <a:buSzTx/>
              <a:buFontTx/>
              <a:buNone/>
              <a:tabLst/>
              <a:defRPr lang="en-us" sz="2000" b="0" i="0" u="none" strike="noStrike" kern="1" cap="none" spc="0" baseline="0">
                <a:solidFill>
                  <a:schemeClr val="tx1"/>
                </a:solidFill>
                <a:effectLst/>
                <a:latin typeface="Calibri" pitchFamily="2" charset="0"/>
                <a:ea typeface="SimSun" charset="0"/>
                <a:cs typeface="Times New Roman" pitchFamily="1" charset="0"/>
              </a:defRPr>
            </a:lvl9pPr>
          </a:lstStyle>
          <a:p>
            <a:pPr algn="l">
              <a:defRPr lang="en-us" cap="none">
                <a:solidFill>
                  <a:srgbClr val="000000"/>
                </a:solidFill>
                <a:latin typeface="Buxton Sketch" pitchFamily="2" charset="0"/>
                <a:ea typeface="Buxton Sketch" pitchFamily="2" charset="0"/>
                <a:cs typeface="Buxton Sketch" pitchFamily="2" charset="0"/>
              </a:defRPr>
            </a:pPr>
            <a:r>
              <a:rPr lang="en-GB" sz="2200" dirty="0">
                <a:solidFill>
                  <a:srgbClr val="000000"/>
                </a:solidFill>
                <a:latin typeface="Buxton Sketch" pitchFamily="2" charset="0"/>
                <a:ea typeface="Buxton Sketch" pitchFamily="2" charset="0"/>
                <a:cs typeface="Buxton Sketch" pitchFamily="2" charset="0"/>
              </a:rPr>
              <a:t>Expand the bracketed pair to satisfy yourself that the original expression is factorised correctly</a:t>
            </a:r>
          </a:p>
        </p:txBody>
      </p:sp>
    </p:spTree>
    <p:extLst>
      <p:ext uri="{BB962C8B-B14F-4D97-AF65-F5344CB8AC3E}">
        <p14:creationId xmlns:p14="http://schemas.microsoft.com/office/powerpoint/2010/main" val="2300953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500"/>
                                        <p:tgtEl>
                                          <p:spTgt spid="2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P spid="23" grpId="0"/>
      <p:bldP spid="2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p:cNvSpPr>
            <a:extLst>
              <a:ext uri="smNativeData">
                <pr:smNativeData xmlns:mc="http://schemas.openxmlformats.org/markup-compatibility/2006" xmlns:p14="http://schemas.microsoft.com/office/powerpoint/2010/main" xmlns:p15="http://schemas.microsoft.com/office/powerpoint/2012/main" xmlns:pr="smNativeData" xmlns="smNativeData" val="SMDATA_16_+2grYxMAAAAlAAAAZAAAAA0AAAAAkAAAAEgAAACQAAAASAAAAAAAAAABAAAAAAAAAAEAAABQAAAAAAAAAAAA4D8AAAAAAADgPwAAAAAAAOA/AAAAAAAA4D8AAAAAAADgPwAAAAAAAOA/AAAAAAAA4D8AAAAAAADgPwAAAAAAAOA/AAAAAAAA4D8CAAAAjAAAAAEAAAAAAAAA//8AAACAgAgAAAAAAAAAAAAAAAAAAAAAAAAAAAAAAAAAAAAAeAAAAAEAAABAAAAAAAAAAAAAAABaAAAAAAAAAAAAAAAAAAAAAAAAAAAAAAAAAAAAAAAAAAAAAAAAAAAAAAAAAAAAAAAAAAAAAAAAAAAAAAAAAAAAAAAAAAAAAAAAAAAAFAAAADwAAAABAAAAAAAAAAAAAAAFAAAAAQAAACMAAAAjAAAAIwAAAB4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8AAACAgAEAAAAAAAAAAAAAAAAAAAAAAAAAAAAAAAAAAAAAAAAAAAAAAAB/f38AAFpYA8zMzADAwP8Af39/AAAAAAAAAAAAAAAAAAAAAAAAAAAAIQAAABgAAAAUAAAAVAIAALQBAAD9AwAAzCcAABAAAAAmAAAACAAAAP//////////MAAAABQAAAAAAAAAAAD//wAAAQAAAP//AAABAA=="/>
              </a:ext>
            </a:extLst>
          </p:cNvSpPr>
          <p:nvPr/>
        </p:nvSpPr>
        <p:spPr>
          <a:xfrm>
            <a:off x="378460" y="276860"/>
            <a:ext cx="269875" cy="6192520"/>
          </a:xfrm>
          <a:prstGeom prst="rect">
            <a:avLst/>
          </a:prstGeom>
          <a:solidFill>
            <a:srgbClr val="FFFF00"/>
          </a:solidFill>
          <a:ln w="3175" cap="flat" cmpd="sng" algn="ctr">
            <a:solidFill>
              <a:srgbClr val="000000"/>
            </a:solidFill>
            <a:prstDash val="solid"/>
            <a:headEnd type="none"/>
            <a:tailEnd type="none"/>
          </a:ln>
          <a:effectLst/>
        </p:spPr>
        <p:txBody>
          <a:bodyPr vert="horz" wrap="square" lIns="91440" tIns="45720" rIns="91440" bIns="45720" numCol="1" spcCol="215900" anchor="ctr"/>
          <a:lstStyle/>
          <a:p>
            <a:pPr algn="ctr">
              <a:defRPr lang="en-us" cap="none">
                <a:solidFill>
                  <a:srgbClr val="008080"/>
                </a:solidFill>
                <a:latin typeface="Calibri" pitchFamily="2" charset="0"/>
                <a:ea typeface="Tw Cen MT" pitchFamily="2" charset="0"/>
                <a:cs typeface="Tw Cen MT" pitchFamily="2" charset="0"/>
              </a:defRPr>
            </a:pPr>
            <a:endParaRPr lang="en-gb" cap="none"/>
          </a:p>
        </p:txBody>
      </p:sp>
      <p:sp>
        <p:nvSpPr>
          <p:cNvPr id="5" name="AutoShape1"/>
          <p:cNvSpPr>
            <a:extLst>
              <a:ext uri="smNativeData">
                <pr:smNativeData xmlns:mc="http://schemas.openxmlformats.org/markup-compatibility/2006" xmlns:p14="http://schemas.microsoft.com/office/powerpoint/2010/main" xmlns:p15="http://schemas.microsoft.com/office/powerpoint/2012/main" xmlns:pr="smNativeData" xmlns="smNativeData" val="SMDATA_16_+2grYxMAAAAlAAAAZQAAAA0AAAAAkAAAAEgAAACQAAAASAAAAAAAAAABAAAAAAAAAAEAAABQAAAAhbacS3FV1T8AAAAAAADwv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BAAAAAAAAAAwMDAA8AAAAAQAAACMAAAAjAAAAIwAAAB4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P8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GRiBQCAgAEAAAAAAAAAAAAAAAAAAAAAAAAAAAAAAAAAAAAAAAAAAAwMDAB/f38AAFpYA8zMzADAwP8Af39/AAAAAAAAAAAAAAAAAAAAAAAAAAAAIQAAABgAAAAUAAAAFygAAJcAAACFSgAAYQUAABAAAAAmAAAACAAAAP//////////MAAAABQAAAAAAAAAewP//4X8AAD/GP//AecAAA=="/>
              </a:ext>
            </a:extLst>
          </p:cNvSpPr>
          <p:nvPr/>
        </p:nvSpPr>
        <p:spPr>
          <a:xfrm>
            <a:off x="6517005" y="95885"/>
            <a:ext cx="5596890" cy="778510"/>
          </a:xfrm>
          <a:prstGeom prst="roundRect">
            <a:avLst>
              <a:gd name="adj" fmla="val 16667"/>
            </a:avLst>
          </a:prstGeom>
          <a:noFill/>
          <a:ln w="38100" cap="flat" cmpd="sng" algn="ctr">
            <a:solidFill>
              <a:srgbClr val="0C0C0C"/>
            </a:solidFill>
            <a:prstDash val="solid"/>
            <a:headEnd type="none"/>
            <a:tailEnd type="none"/>
          </a:ln>
          <a:effectLst/>
        </p:spPr>
        <p:txBody>
          <a:bodyPr vert="horz" wrap="square" lIns="91440" tIns="45720" rIns="91440" bIns="45720" numCol="1" spcCol="215900" anchor="ctr"/>
          <a:lstStyle/>
          <a:p>
            <a:pPr algn="ctr">
              <a:defRPr lang="en-us" cap="none">
                <a:solidFill>
                  <a:srgbClr val="000000"/>
                </a:solidFill>
              </a:defRPr>
            </a:pPr>
            <a:endParaRPr lang="en-gb" cap="none"/>
          </a:p>
        </p:txBody>
      </p:sp>
      <p:sp>
        <p:nvSpPr>
          <p:cNvPr id="6" name="SlideSubtitle2"/>
          <p:cNvSpPr>
            <a:extLst>
              <a:ext uri="smNativeData">
                <pr:smNativeData xmlns:mc="http://schemas.openxmlformats.org/markup-compatibility/2006" xmlns:p14="http://schemas.microsoft.com/office/powerpoint/2010/main" xmlns:p15="http://schemas.microsoft.com/office/powerpoint/2012/main" xmlns:pr="smNativeData" xmlns="smNativeData" val="SMDATA_16_+2grYxMAAAAlAAAAZAAAAA0AAAAAkAAAAEgAAACQAAAASAAAAAAAAAAA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AAAAAE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GRiBQCAgAEAAAAAAAAAAAAAAAAAAAAAAAAAAAAAAAAAAAAAAAAAAP///wJ/f38AAFpYA8zMzADAwP8Af39/AAAAAAAAAAAAAAAAAAAAAAAAAAAAIQAAABgAAAAUAAAAAAAAAGcnAADDCwAAMCoAABAAAAAmAAAACAAAAP//////////MAAAABQAAAAAAAAAAAD//wAAAQAAAP//AAABAA=="/>
              </a:ext>
            </a:extLst>
          </p:cNvSpPr>
          <p:nvPr/>
        </p:nvSpPr>
        <p:spPr>
          <a:xfrm>
            <a:off x="0" y="6405245"/>
            <a:ext cx="1911985" cy="452755"/>
          </a:xfrm>
          <a:prstGeom prst="rect">
            <a:avLst/>
          </a:prstGeom>
          <a:noFill/>
          <a:ln>
            <a:noFill/>
          </a:ln>
          <a:effectLst/>
        </p:spPr>
        <p:txBody>
          <a:bodyPr vert="horz" wrap="square" lIns="91440" tIns="45720" rIns="91440" bIns="45720" numCol="1" spcCol="215900" anchor="t"/>
          <a:lstStyle/>
          <a:p>
            <a:pPr algn="ctr" defTabSz="914400">
              <a:lnSpc>
                <a:spcPct val="110000"/>
              </a:lnSpc>
              <a:spcBef>
                <a:spcPts val="920"/>
              </a:spcBef>
              <a:buNone/>
              <a:tabLst/>
              <a:defRPr lang="en-us" sz="2025" cap="all">
                <a:solidFill>
                  <a:srgbClr val="000000"/>
                </a:solidFill>
                <a:latin typeface="Buxton Sketch" pitchFamily="2" charset="0"/>
                <a:ea typeface="Tw Cen MT" pitchFamily="2" charset="0"/>
                <a:cs typeface="Tw Cen MT" pitchFamily="2" charset="0"/>
              </a:defRPr>
            </a:pPr>
            <a:r>
              <a:t>The STEM Cell</a:t>
            </a:r>
          </a:p>
        </p:txBody>
      </p:sp>
      <p:pic>
        <p:nvPicPr>
          <p:cNvPr id="7" name="Picture1"/>
          <p:cNvPicPr>
            <a:picLocks noChangeAspect="1"/>
            <a:extLst>
              <a:ext uri="smNativeData">
                <pr:smNativeData xmlns:mc="http://schemas.openxmlformats.org/markup-compatibility/2006" xmlns:p14="http://schemas.microsoft.com/office/powerpoint/2010/main" xmlns:p15="http://schemas.microsoft.com/office/powerpoint/2012/main" xmlns:pr="smNativeData" xmlns="smNativeData" val="SMDATA_18_+2grYxMAAAAlAAAAEQAAAC0AAAAAkAAAAEgAAACQAAAASAAAAAAAAAAA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QAAAAAAAAACAAAAAAAAAAEAAAAAAAAAPAAAANb///8qAAAAZAAAAGQAAAAAAAAAy8vLADwAAADW////KgAAAGQAAABkAAAAAAAAAAcAAAA4AAAAAAAAAAAAAAAAAAAA////AAAAAAAAAAAAAAAAAAAAAAAAAAAAAAAAAAAAAABkAAAAZAAAAAAAAAAjAAAABAAAAGQAAAAXAAAAFAAAAAAAAAAAAAAA/38AAP9/AAAAAAAACQAAAAQAAAAAAAAAHgAAAGgAAAAAAAAAAAAAAAAAAAAAAAAAAAAAABAnAAAQJwAAAAAAAAAAAAAAAAAAAAAAAAAAAAAAAAAAAAAAAAAAAABQAAAAAAAAAMDA/wAAAAAAAAAAAAAAAAAAAAAAZAAAAAAAAAB/f38ACgAAACIAAAAYAAAAAAAAAAAAAAAAAAAAAAAAAAAAAAAAAAAAJAAAACQAAAAAAAAABwAAAAAAAAAAAAAAAAAAAAAAAAAAAAAAAAAAAH9/fwAlAAAAWAAAAAAAAAAAAAAAAAAAAAAAAAAAAAAAAAAAAAAAAAAAAAAAAAAAAAAAAAAAAAAAPwAAAAAAAACghgEAAAAAAAAAAAAAAAAADAAAAAEAAAAAAAAAAAAAAAAAAAAfAAAAVAAAAABkYgUAgIABAAAAAAAAAAAAAAAAAAAAAAAAAAAAAAAAAAAAAAAAAAD///8Cf39/AAAAAADLy8sAwMD/AH9/fwAAAAAAAAAAAAAAAAD///8AAAAAACEAAAAYAAAAFAAAAEkDAAAvIAAAIAoAAGcnAAAQAAAAJgAAAAgAAAD//////////zAAAAAUAAAAAAAAAAAA//8AAAEAAAD//wAAAQA="/>
              </a:ext>
            </a:extLst>
          </p:cNvPicPr>
          <p:nvPr/>
        </p:nvPicPr>
        <p:blipFill>
          <a:blip r:embed="rId2"/>
          <a:stretch>
            <a:fillRect/>
          </a:stretch>
        </p:blipFill>
        <p:spPr>
          <a:xfrm>
            <a:off x="534035" y="5231765"/>
            <a:ext cx="1111885" cy="1173480"/>
          </a:xfrm>
          <a:prstGeom prst="rect">
            <a:avLst/>
          </a:prstGeom>
          <a:noFill/>
          <a:ln>
            <a:noFill/>
          </a:ln>
          <a:effectLst>
            <a:outerShdw blurRad="50800" dist="37717" dir="8100000" algn="tr">
              <a:srgbClr val="000000">
                <a:alpha val="40000"/>
              </a:srgbClr>
            </a:outerShdw>
          </a:effectLst>
        </p:spPr>
      </p:pic>
      <p:sp>
        <p:nvSpPr>
          <p:cNvPr id="8" name="DateTimeArea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2grYxMAAAAlAAAAZAAAAA0AAAAAkAAAAEgAAACQAAAASAAAAAAAAAAB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LSkAAAAAAAC1SQAAdgUAABAAAAAmAAAACAAAAAEAAAAAAAAAMAAAABQAAAAAAAAAAAD//wAAAQAAAP//AAABAA=="/>
              </a:ext>
            </a:extLst>
          </p:cNvSpPr>
          <p:nvPr>
            <p:ph type="dt" sz="quarter" idx="10"/>
          </p:nvPr>
        </p:nvSpPr>
        <p:spPr>
          <a:xfrm>
            <a:off x="6693535" y="0"/>
            <a:ext cx="5288280" cy="887730"/>
          </a:xfrm>
        </p:spPr>
        <p:txBody>
          <a:bodyPr/>
          <a:lstStyle/>
          <a:p>
            <a:pPr algn="ctr">
              <a:defRPr lang="en-us" sz="3600" cap="none">
                <a:solidFill>
                  <a:srgbClr val="000000"/>
                </a:solidFill>
                <a:latin typeface="Buxton Sketch" pitchFamily="2" charset="0"/>
                <a:ea typeface="Buxton Sketch" pitchFamily="2" charset="0"/>
                <a:cs typeface="Buxton Sketch" pitchFamily="2" charset="0"/>
              </a:defRPr>
            </a:pPr>
            <a:fld id="{3F609BB5-FBD2-356D-9CD8-0D38D5966A58}" type="datetime2">
              <a:rPr lang="en-us" sz="3200" cap="none"/>
              <a:t>Saturday, September 24, 2022</a:t>
            </a:fld>
            <a:endParaRPr lang="en-us" sz="3200" cap="none"/>
          </a:p>
        </p:txBody>
      </p:sp>
      <p:sp>
        <p:nvSpPr>
          <p:cNvPr id="9" name="TextBox 8"/>
          <p:cNvSpPr>
            <a:extLst>
              <a:ext uri="smNativeData">
                <pr:smNativeData xmlns:mc="http://schemas.openxmlformats.org/markup-compatibility/2006" xmlns:p14="http://schemas.microsoft.com/office/powerpoint/2010/main" xmlns:p15="http://schemas.microsoft.com/office/powerpoint/2012/main" xmlns:pr="smNativeData" xmlns="smNativeData" val="SMDATA_16_+2grYxMAAAAlAAAAZAAAAE0AAAAAkAAAAEgAAACQAAAASAAAAAAAAAAA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GRiBQCAgAEAAAAAAAAAAAAAAAAAAAAAAAAAAAAAAAAAAAAAAAAAAAAAAAB/f38AAFpYA8zMzADAwP8Af39/AAAAAAAAAAAAAAAAAAAAAAAAAAAAIQAAABgAAAAUAAAAvD4AANsnAAAASwAAICoAABAgAAAmAAAACAAAAP//////////MAAAABQAAAAAAAAAAAD//wAAAQAAAP//AAABAA=="/>
              </a:ext>
            </a:extLst>
          </p:cNvSpPr>
          <p:nvPr/>
        </p:nvSpPr>
        <p:spPr>
          <a:xfrm>
            <a:off x="10198100" y="6478905"/>
            <a:ext cx="1993900" cy="368935"/>
          </a:xfrm>
          <a:prstGeom prst="rect">
            <a:avLst/>
          </a:prstGeom>
          <a:noFill/>
          <a:ln>
            <a:noFill/>
          </a:ln>
          <a:effectLst/>
        </p:spPr>
        <p:txBody>
          <a:bodyPr vert="horz" wrap="square" lIns="91440" tIns="45720" rIns="91440" bIns="45720" numCol="1" spcCol="215900" anchor="t"/>
          <a:lstStyle>
            <a:lvl1pPr marL="0" marR="0" indent="0" algn="l" defTabSz="457200">
              <a:lnSpc>
                <a:spcPct val="100000"/>
              </a:lnSpc>
              <a:spcBef>
                <a:spcPts val="0"/>
              </a:spcBef>
              <a:spcAft>
                <a:spcPts val="0"/>
              </a:spcAft>
              <a:buNone/>
              <a:tabLst/>
              <a:defRPr lang="en-us" sz="1800" b="0" i="0" u="none" strike="noStrike" kern="1" cap="none" spc="0" baseline="0">
                <a:solidFill>
                  <a:schemeClr val="tx1"/>
                </a:solidFill>
                <a:effectLst/>
                <a:latin typeface="Tw Cen MT" pitchFamily="2" charset="0"/>
                <a:ea typeface="Tw Cen MT" pitchFamily="2" charset="0"/>
                <a:cs typeface="Tw Cen MT" pitchFamily="2" charset="0"/>
              </a:defRPr>
            </a:lvl1pPr>
            <a:lvl2pPr marL="457200" marR="0" indent="0" algn="l" defTabSz="457200">
              <a:lnSpc>
                <a:spcPct val="100000"/>
              </a:lnSpc>
              <a:spcBef>
                <a:spcPts val="0"/>
              </a:spcBef>
              <a:spcAft>
                <a:spcPts val="0"/>
              </a:spcAft>
              <a:buNone/>
              <a:tabLst/>
              <a:defRPr lang="en-us" sz="1800" b="0" i="0" u="none" strike="noStrike" kern="1" cap="none" spc="0" baseline="0">
                <a:solidFill>
                  <a:schemeClr val="tx1"/>
                </a:solidFill>
                <a:effectLst/>
                <a:latin typeface="Tw Cen MT" pitchFamily="2" charset="0"/>
                <a:ea typeface="Tw Cen MT" pitchFamily="2" charset="0"/>
                <a:cs typeface="Tw Cen MT" pitchFamily="2" charset="0"/>
              </a:defRPr>
            </a:lvl2pPr>
            <a:lvl3pPr marL="914400" marR="0" indent="0" algn="l" defTabSz="457200">
              <a:lnSpc>
                <a:spcPct val="100000"/>
              </a:lnSpc>
              <a:spcBef>
                <a:spcPts val="0"/>
              </a:spcBef>
              <a:spcAft>
                <a:spcPts val="0"/>
              </a:spcAft>
              <a:buNone/>
              <a:tabLst/>
              <a:defRPr lang="en-us" sz="1800" b="0" i="0" u="none" strike="noStrike" kern="1" cap="none" spc="0" baseline="0">
                <a:solidFill>
                  <a:schemeClr val="tx1"/>
                </a:solidFill>
                <a:effectLst/>
                <a:latin typeface="Tw Cen MT" pitchFamily="2" charset="0"/>
                <a:ea typeface="Tw Cen MT" pitchFamily="2" charset="0"/>
                <a:cs typeface="Tw Cen MT" pitchFamily="2" charset="0"/>
              </a:defRPr>
            </a:lvl3pPr>
            <a:lvl4pPr marL="1371600" marR="0" indent="0" algn="l" defTabSz="457200">
              <a:lnSpc>
                <a:spcPct val="100000"/>
              </a:lnSpc>
              <a:spcBef>
                <a:spcPts val="0"/>
              </a:spcBef>
              <a:spcAft>
                <a:spcPts val="0"/>
              </a:spcAft>
              <a:buNone/>
              <a:tabLst/>
              <a:defRPr lang="en-us" sz="1800" b="0" i="0" u="none" strike="noStrike" kern="1" cap="none" spc="0" baseline="0">
                <a:solidFill>
                  <a:schemeClr val="tx1"/>
                </a:solidFill>
                <a:effectLst/>
                <a:latin typeface="Tw Cen MT" pitchFamily="2" charset="0"/>
                <a:ea typeface="Tw Cen MT" pitchFamily="2" charset="0"/>
                <a:cs typeface="Tw Cen MT" pitchFamily="2" charset="0"/>
              </a:defRPr>
            </a:lvl4pPr>
            <a:lvl5pPr marL="1828800" marR="0" indent="0" algn="l" defTabSz="457200">
              <a:lnSpc>
                <a:spcPct val="100000"/>
              </a:lnSpc>
              <a:spcBef>
                <a:spcPts val="0"/>
              </a:spcBef>
              <a:spcAft>
                <a:spcPts val="0"/>
              </a:spcAft>
              <a:buNone/>
              <a:tabLst/>
              <a:defRPr lang="en-us" sz="1800" b="0" i="0" u="none" strike="noStrike" kern="1" cap="none" spc="0" baseline="0">
                <a:solidFill>
                  <a:schemeClr val="tx1"/>
                </a:solidFill>
                <a:effectLst/>
                <a:latin typeface="Tw Cen MT" pitchFamily="2" charset="0"/>
                <a:ea typeface="Tw Cen MT" pitchFamily="2" charset="0"/>
                <a:cs typeface="Tw Cen MT" pitchFamily="2" charset="0"/>
              </a:defRPr>
            </a:lvl5pPr>
            <a:lvl6pPr marL="2286000" marR="0" indent="0" algn="l" defTabSz="457200">
              <a:lnSpc>
                <a:spcPct val="100000"/>
              </a:lnSpc>
              <a:spcBef>
                <a:spcPts val="0"/>
              </a:spcBef>
              <a:spcAft>
                <a:spcPts val="0"/>
              </a:spcAft>
              <a:buNone/>
              <a:tabLst/>
              <a:defRPr lang="en-us" sz="1800" b="0" i="0" u="none" strike="noStrike" kern="1" cap="none" spc="0" baseline="0">
                <a:solidFill>
                  <a:schemeClr val="tx1"/>
                </a:solidFill>
                <a:effectLst/>
                <a:latin typeface="Tw Cen MT" pitchFamily="2" charset="0"/>
                <a:ea typeface="Tw Cen MT" pitchFamily="2" charset="0"/>
                <a:cs typeface="Tw Cen MT" pitchFamily="2" charset="0"/>
              </a:defRPr>
            </a:lvl6pPr>
            <a:lvl7pPr marL="2743200" marR="0" indent="0" algn="l" defTabSz="457200">
              <a:lnSpc>
                <a:spcPct val="100000"/>
              </a:lnSpc>
              <a:spcBef>
                <a:spcPts val="0"/>
              </a:spcBef>
              <a:spcAft>
                <a:spcPts val="0"/>
              </a:spcAft>
              <a:buNone/>
              <a:tabLst/>
              <a:defRPr lang="en-us" sz="1800" b="0" i="0" u="none" strike="noStrike" kern="1" cap="none" spc="0" baseline="0">
                <a:solidFill>
                  <a:schemeClr val="tx1"/>
                </a:solidFill>
                <a:effectLst/>
                <a:latin typeface="Tw Cen MT" pitchFamily="2" charset="0"/>
                <a:ea typeface="Tw Cen MT" pitchFamily="2" charset="0"/>
                <a:cs typeface="Tw Cen MT" pitchFamily="2" charset="0"/>
              </a:defRPr>
            </a:lvl7pPr>
            <a:lvl8pPr marL="3200400" marR="0" indent="0" algn="l" defTabSz="457200">
              <a:lnSpc>
                <a:spcPct val="100000"/>
              </a:lnSpc>
              <a:spcBef>
                <a:spcPts val="0"/>
              </a:spcBef>
              <a:spcAft>
                <a:spcPts val="0"/>
              </a:spcAft>
              <a:buNone/>
              <a:tabLst/>
              <a:defRPr lang="en-us" sz="1800" b="0" i="0" u="none" strike="noStrike" kern="1" cap="none" spc="0" baseline="0">
                <a:solidFill>
                  <a:schemeClr val="tx1"/>
                </a:solidFill>
                <a:effectLst/>
                <a:latin typeface="Tw Cen MT" pitchFamily="2" charset="0"/>
                <a:ea typeface="Tw Cen MT" pitchFamily="2" charset="0"/>
                <a:cs typeface="Tw Cen MT" pitchFamily="2" charset="0"/>
              </a:defRPr>
            </a:lvl8pPr>
            <a:lvl9pPr marL="3657600" marR="0" indent="0" algn="l" defTabSz="457200">
              <a:lnSpc>
                <a:spcPct val="100000"/>
              </a:lnSpc>
              <a:spcBef>
                <a:spcPts val="0"/>
              </a:spcBef>
              <a:spcAft>
                <a:spcPts val="0"/>
              </a:spcAft>
              <a:buNone/>
              <a:tabLst/>
              <a:defRPr lang="en-us" sz="1800" b="0" i="0" u="none" strike="noStrike" kern="1" cap="none" spc="0" baseline="0">
                <a:solidFill>
                  <a:schemeClr val="tx1"/>
                </a:solidFill>
                <a:effectLst/>
                <a:latin typeface="Tw Cen MT" pitchFamily="2" charset="0"/>
                <a:ea typeface="Tw Cen MT" pitchFamily="2" charset="0"/>
                <a:cs typeface="Tw Cen MT" pitchFamily="2" charset="0"/>
              </a:defRPr>
            </a:lvl9pPr>
          </a:lstStyle>
          <a:p>
            <a:pPr algn="ctr">
              <a:defRPr lang="en-us"/>
            </a:pPr>
            <a:r>
              <a:rPr lang="en-gb" cap="none">
                <a:solidFill>
                  <a:srgbClr val="282800"/>
                </a:solidFill>
                <a:latin typeface="Buxton Sketch" pitchFamily="2" charset="0"/>
                <a:ea typeface="Tw Cen MT" pitchFamily="2" charset="0"/>
                <a:cs typeface="Tw Cen MT" pitchFamily="2" charset="0"/>
              </a:rPr>
              <a:t>www.thestemcell.net</a:t>
            </a:r>
          </a:p>
        </p:txBody>
      </p:sp>
      <p:sp>
        <p:nvSpPr>
          <p:cNvPr id="3" name="TextBox 2">
            <a:extLst>
              <a:ext uri="{FF2B5EF4-FFF2-40B4-BE49-F238E27FC236}">
                <a16:creationId xmlns:a16="http://schemas.microsoft.com/office/drawing/2014/main" id="{3AAB1319-D6CB-D9DA-D260-BB16AA199527}"/>
              </a:ext>
            </a:extLst>
          </p:cNvPr>
          <p:cNvSpPr txBox="1"/>
          <p:nvPr/>
        </p:nvSpPr>
        <p:spPr>
          <a:xfrm>
            <a:off x="955992" y="412730"/>
            <a:ext cx="3514381" cy="461665"/>
          </a:xfrm>
          <a:prstGeom prst="rect">
            <a:avLst/>
          </a:prstGeom>
          <a:noFill/>
        </p:spPr>
        <p:txBody>
          <a:bodyPr wrap="square" rtlCol="0">
            <a:spAutoFit/>
          </a:bodyPr>
          <a:lstStyle/>
          <a:p>
            <a:r>
              <a:rPr lang="en-GB" sz="2400" dirty="0">
                <a:solidFill>
                  <a:schemeClr val="tx2">
                    <a:lumMod val="10000"/>
                  </a:schemeClr>
                </a:solidFill>
                <a:latin typeface="Buxton Sketch" panose="03080500000500000004" pitchFamily="66" charset="0"/>
              </a:rPr>
              <a:t>The Quadratic Formula</a:t>
            </a:r>
          </a:p>
        </p:txBody>
      </p:sp>
      <p:sp>
        <p:nvSpPr>
          <p:cNvPr id="4" name="SlideSubtitle1">
            <a:extLst>
              <a:ext uri="{FF2B5EF4-FFF2-40B4-BE49-F238E27FC236}">
                <a16:creationId xmlns:a16="http://schemas.microsoft.com/office/drawing/2014/main" id="{2DC9420A-1344-66CB-0DB8-317221FD4169}"/>
              </a:ext>
            </a:extLst>
          </p:cNvPr>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2grYxMAAAAlAAAAZAAAAA0AAAAAkAAAAEgAAACQAAAASAAAAAAAAAAA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QAsAAOgXAADAPwAAsCIAAAAAAAAmAAAACAAAAAEAAAAAAAAAMAAAABQAAAAAAAAAAAD//wAAAQAAAP//AAABAA=="/>
              </a:ext>
            </a:extLst>
          </p:cNvSpPr>
          <p:nvPr>
            <p:ph type="subTitle" idx="1"/>
          </p:nvPr>
        </p:nvSpPr>
        <p:spPr>
          <a:xfrm>
            <a:off x="830318" y="1229419"/>
            <a:ext cx="11151497" cy="461665"/>
          </a:xfrm>
        </p:spPr>
        <p:txBody>
          <a:bodyPr/>
          <a:lstStyle/>
          <a:p>
            <a:pPr algn="l">
              <a:defRPr lang="en-us" cap="none">
                <a:solidFill>
                  <a:srgbClr val="000000"/>
                </a:solidFill>
                <a:latin typeface="Buxton Sketch" pitchFamily="2" charset="0"/>
                <a:ea typeface="Buxton Sketch" pitchFamily="2" charset="0"/>
                <a:cs typeface="Buxton Sketch" pitchFamily="2" charset="0"/>
              </a:defRPr>
            </a:pPr>
            <a:r>
              <a:rPr sz="2200" dirty="0"/>
              <a:t>Let's look at the GENERAL formula for a Quadratic expression:</a:t>
            </a:r>
          </a:p>
        </p:txBody>
      </p:sp>
      <p:pic>
        <p:nvPicPr>
          <p:cNvPr id="11" name="Picture 10">
            <a:extLst>
              <a:ext uri="{FF2B5EF4-FFF2-40B4-BE49-F238E27FC236}">
                <a16:creationId xmlns:a16="http://schemas.microsoft.com/office/drawing/2014/main" id="{3F738F26-A826-B7A2-2C57-7CB1855D7413}"/>
              </a:ext>
            </a:extLst>
          </p:cNvPr>
          <p:cNvPicPr>
            <a:picLocks noChangeAspect="1"/>
          </p:cNvPicPr>
          <p:nvPr/>
        </p:nvPicPr>
        <p:blipFill>
          <a:blip r:embed="rId3"/>
          <a:stretch>
            <a:fillRect/>
          </a:stretch>
        </p:blipFill>
        <p:spPr>
          <a:xfrm>
            <a:off x="3246988" y="1774501"/>
            <a:ext cx="6318153" cy="1268099"/>
          </a:xfrm>
          <a:prstGeom prst="rect">
            <a:avLst/>
          </a:prstGeom>
        </p:spPr>
      </p:pic>
      <p:sp>
        <p:nvSpPr>
          <p:cNvPr id="13" name="SlideSubtitle1">
            <a:extLst>
              <a:ext uri="{FF2B5EF4-FFF2-40B4-BE49-F238E27FC236}">
                <a16:creationId xmlns:a16="http://schemas.microsoft.com/office/drawing/2014/main" id="{38DA6713-05D2-46F0-46BA-495FFA1D2E96}"/>
              </a:ext>
            </a:extLst>
          </p:cNvPr>
          <p:cNvSpPr txBox="1">
            <a:spLocks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2grYxMAAAAlAAAAZAAAAA0AAAAAkAAAAEgAAACQAAAASAAAAAAAAAAA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QAsAAOgXAADAPwAAsCIAAAAAAAAmAAAACAAAAAEAAAAAAAAAMAAAABQAAAAAAAAAAAD//wAAAQAAAP//AAABAA=="/>
              </a:ext>
            </a:extLst>
          </p:cNvSpPr>
          <p:nvPr/>
        </p:nvSpPr>
        <p:spPr>
          <a:xfrm>
            <a:off x="2511846" y="4311681"/>
            <a:ext cx="2754217" cy="461665"/>
          </a:xfrm>
          <a:prstGeom prst="rect">
            <a:avLst/>
          </a:prstGeom>
          <a:noFill/>
          <a:ln>
            <a:noFill/>
          </a:ln>
          <a:effectLst/>
        </p:spPr>
        <p:txBody>
          <a:bodyPr vert="horz" wrap="square" lIns="91440" tIns="45720" rIns="91440" bIns="45720" numCol="1" spcCol="215900" anchor="t">
            <a:prstTxWarp prst="textNoShape">
              <a:avLst/>
            </a:prstTxWarp>
          </a:bodyPr>
          <a:lstStyle>
            <a:lvl1pPr marL="0" marR="0" indent="0" algn="ctr" defTabSz="449580">
              <a:lnSpc>
                <a:spcPct val="100000"/>
              </a:lnSpc>
              <a:spcBef>
                <a:spcPts val="0"/>
              </a:spcBef>
              <a:spcAft>
                <a:spcPts val="0"/>
              </a:spcAft>
              <a:buClrTx/>
              <a:buSzTx/>
              <a:buFontTx/>
              <a:buNone/>
              <a:tabLst/>
              <a:defRPr lang="en-us" sz="3200" b="0" i="0" u="none" strike="noStrike" kern="1" cap="none" spc="0" baseline="0">
                <a:solidFill>
                  <a:schemeClr val="tx1"/>
                </a:solidFill>
                <a:effectLst/>
                <a:latin typeface="Calibri" pitchFamily="2" charset="0"/>
                <a:ea typeface="SimSun" charset="0"/>
                <a:cs typeface="Times New Roman" pitchFamily="1" charset="0"/>
              </a:defRPr>
            </a:lvl1pPr>
            <a:lvl2pPr marL="457200" marR="0" indent="0" algn="ctr" defTabSz="449580">
              <a:lnSpc>
                <a:spcPct val="100000"/>
              </a:lnSpc>
              <a:spcBef>
                <a:spcPts val="0"/>
              </a:spcBef>
              <a:spcAft>
                <a:spcPts val="0"/>
              </a:spcAft>
              <a:buClrTx/>
              <a:buSzTx/>
              <a:buFontTx/>
              <a:buNone/>
              <a:tabLst/>
              <a:defRPr lang="en-us" sz="2800" b="0" i="0" u="none" strike="noStrike" kern="1" cap="none" spc="0" baseline="0">
                <a:solidFill>
                  <a:schemeClr val="tx1"/>
                </a:solidFill>
                <a:effectLst/>
                <a:latin typeface="Calibri" pitchFamily="2" charset="0"/>
                <a:ea typeface="SimSun" charset="0"/>
                <a:cs typeface="Times New Roman" pitchFamily="1" charset="0"/>
              </a:defRPr>
            </a:lvl2pPr>
            <a:lvl3pPr marL="914400" marR="0" indent="0" algn="ctr" defTabSz="449580">
              <a:lnSpc>
                <a:spcPct val="100000"/>
              </a:lnSpc>
              <a:spcBef>
                <a:spcPts val="0"/>
              </a:spcBef>
              <a:spcAft>
                <a:spcPts val="0"/>
              </a:spcAft>
              <a:buClrTx/>
              <a:buSzTx/>
              <a:buFontTx/>
              <a:buNone/>
              <a:tabLst/>
              <a:defRPr lang="en-us" sz="2400" b="0" i="0" u="none" strike="noStrike" kern="1" cap="none" spc="0" baseline="0">
                <a:solidFill>
                  <a:schemeClr val="tx1"/>
                </a:solidFill>
                <a:effectLst/>
                <a:latin typeface="Calibri" pitchFamily="2" charset="0"/>
                <a:ea typeface="SimSun" charset="0"/>
                <a:cs typeface="Times New Roman" pitchFamily="1" charset="0"/>
              </a:defRPr>
            </a:lvl3pPr>
            <a:lvl4pPr marL="1371600" marR="0" indent="0" algn="ctr" defTabSz="449580">
              <a:lnSpc>
                <a:spcPct val="100000"/>
              </a:lnSpc>
              <a:spcBef>
                <a:spcPts val="0"/>
              </a:spcBef>
              <a:spcAft>
                <a:spcPts val="0"/>
              </a:spcAft>
              <a:buClrTx/>
              <a:buSzTx/>
              <a:buFontTx/>
              <a:buNone/>
              <a:tabLst/>
              <a:defRPr lang="en-us" sz="2000" b="0" i="0" u="none" strike="noStrike" kern="1" cap="none" spc="0" baseline="0">
                <a:solidFill>
                  <a:schemeClr val="tx1"/>
                </a:solidFill>
                <a:effectLst/>
                <a:latin typeface="Calibri" pitchFamily="2" charset="0"/>
                <a:ea typeface="SimSun" charset="0"/>
                <a:cs typeface="Times New Roman" pitchFamily="1" charset="0"/>
              </a:defRPr>
            </a:lvl4pPr>
            <a:lvl5pPr marL="1828800" marR="0" indent="0" algn="ctr" defTabSz="449580">
              <a:lnSpc>
                <a:spcPct val="100000"/>
              </a:lnSpc>
              <a:spcBef>
                <a:spcPts val="0"/>
              </a:spcBef>
              <a:spcAft>
                <a:spcPts val="0"/>
              </a:spcAft>
              <a:buClrTx/>
              <a:buSzTx/>
              <a:buFontTx/>
              <a:buNone/>
              <a:tabLst/>
              <a:defRPr lang="en-us" sz="2000" b="0" i="0" u="none" strike="noStrike" kern="1" cap="none" spc="0" baseline="0">
                <a:solidFill>
                  <a:schemeClr val="tx1"/>
                </a:solidFill>
                <a:effectLst/>
                <a:latin typeface="Calibri" pitchFamily="2" charset="0"/>
                <a:ea typeface="SimSun" charset="0"/>
                <a:cs typeface="Times New Roman" pitchFamily="1" charset="0"/>
              </a:defRPr>
            </a:lvl5pPr>
            <a:lvl6pPr marL="2286000" marR="0" indent="0" algn="ctr" defTabSz="449580">
              <a:lnSpc>
                <a:spcPct val="100000"/>
              </a:lnSpc>
              <a:spcBef>
                <a:spcPts val="0"/>
              </a:spcBef>
              <a:spcAft>
                <a:spcPts val="0"/>
              </a:spcAft>
              <a:buClrTx/>
              <a:buSzTx/>
              <a:buFontTx/>
              <a:buNone/>
              <a:tabLst/>
              <a:defRPr lang="en-us" sz="2000" b="0" i="0" u="none" strike="noStrike" kern="1" cap="none" spc="0" baseline="0">
                <a:solidFill>
                  <a:schemeClr val="tx1"/>
                </a:solidFill>
                <a:effectLst/>
                <a:latin typeface="Calibri" pitchFamily="2" charset="0"/>
                <a:ea typeface="SimSun" charset="0"/>
                <a:cs typeface="Times New Roman" pitchFamily="1" charset="0"/>
              </a:defRPr>
            </a:lvl6pPr>
            <a:lvl7pPr marL="2743200" marR="0" indent="0" algn="ctr" defTabSz="449580">
              <a:lnSpc>
                <a:spcPct val="100000"/>
              </a:lnSpc>
              <a:spcBef>
                <a:spcPts val="0"/>
              </a:spcBef>
              <a:spcAft>
                <a:spcPts val="0"/>
              </a:spcAft>
              <a:buClrTx/>
              <a:buSzTx/>
              <a:buFontTx/>
              <a:buNone/>
              <a:tabLst/>
              <a:defRPr lang="en-us" sz="2000" b="0" i="0" u="none" strike="noStrike" kern="1" cap="none" spc="0" baseline="0">
                <a:solidFill>
                  <a:schemeClr val="tx1"/>
                </a:solidFill>
                <a:effectLst/>
                <a:latin typeface="Calibri" pitchFamily="2" charset="0"/>
                <a:ea typeface="SimSun" charset="0"/>
                <a:cs typeface="Times New Roman" pitchFamily="1" charset="0"/>
              </a:defRPr>
            </a:lvl7pPr>
            <a:lvl8pPr marL="3200400" marR="0" indent="0" algn="ctr" defTabSz="449580">
              <a:lnSpc>
                <a:spcPct val="100000"/>
              </a:lnSpc>
              <a:spcBef>
                <a:spcPts val="0"/>
              </a:spcBef>
              <a:spcAft>
                <a:spcPts val="0"/>
              </a:spcAft>
              <a:buClrTx/>
              <a:buSzTx/>
              <a:buFontTx/>
              <a:buNone/>
              <a:tabLst/>
              <a:defRPr lang="en-us" sz="2000" b="0" i="0" u="none" strike="noStrike" kern="1" cap="none" spc="0" baseline="0">
                <a:solidFill>
                  <a:schemeClr val="tx1"/>
                </a:solidFill>
                <a:effectLst/>
                <a:latin typeface="Calibri" pitchFamily="2" charset="0"/>
                <a:ea typeface="SimSun" charset="0"/>
                <a:cs typeface="Times New Roman" pitchFamily="1" charset="0"/>
              </a:defRPr>
            </a:lvl8pPr>
            <a:lvl9pPr marL="3657600" marR="0" indent="0" algn="ctr" defTabSz="449580">
              <a:lnSpc>
                <a:spcPct val="100000"/>
              </a:lnSpc>
              <a:spcBef>
                <a:spcPts val="0"/>
              </a:spcBef>
              <a:spcAft>
                <a:spcPts val="0"/>
              </a:spcAft>
              <a:buClrTx/>
              <a:buSzTx/>
              <a:buFontTx/>
              <a:buNone/>
              <a:tabLst/>
              <a:defRPr lang="en-us" sz="2000" b="0" i="0" u="none" strike="noStrike" kern="1" cap="none" spc="0" baseline="0">
                <a:solidFill>
                  <a:schemeClr val="tx1"/>
                </a:solidFill>
                <a:effectLst/>
                <a:latin typeface="Calibri" pitchFamily="2" charset="0"/>
                <a:ea typeface="SimSun" charset="0"/>
                <a:cs typeface="Times New Roman" pitchFamily="1" charset="0"/>
              </a:defRPr>
            </a:lvl9pPr>
          </a:lstStyle>
          <a:p>
            <a:pPr algn="l">
              <a:defRPr lang="en-us" cap="none">
                <a:solidFill>
                  <a:srgbClr val="000000"/>
                </a:solidFill>
                <a:latin typeface="Buxton Sketch" pitchFamily="2" charset="0"/>
                <a:ea typeface="Buxton Sketch" pitchFamily="2" charset="0"/>
                <a:cs typeface="Buxton Sketch" pitchFamily="2" charset="0"/>
              </a:defRPr>
            </a:pPr>
            <a:r>
              <a:rPr lang="en-GB" sz="2200" dirty="0">
                <a:solidFill>
                  <a:srgbClr val="000000"/>
                </a:solidFill>
                <a:latin typeface="Buxton Sketch" pitchFamily="2" charset="0"/>
                <a:ea typeface="Buxton Sketch" pitchFamily="2" charset="0"/>
                <a:cs typeface="Buxton Sketch" pitchFamily="2" charset="0"/>
              </a:rPr>
              <a:t>The Quadratic Coefficient</a:t>
            </a:r>
          </a:p>
        </p:txBody>
      </p:sp>
      <p:sp>
        <p:nvSpPr>
          <p:cNvPr id="14" name="SlideSubtitle1">
            <a:extLst>
              <a:ext uri="{FF2B5EF4-FFF2-40B4-BE49-F238E27FC236}">
                <a16:creationId xmlns:a16="http://schemas.microsoft.com/office/drawing/2014/main" id="{3E847B20-97D8-8C94-6A60-2CBFE76331A2}"/>
              </a:ext>
            </a:extLst>
          </p:cNvPr>
          <p:cNvSpPr txBox="1">
            <a:spLocks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2grYxMAAAAlAAAAZAAAAA0AAAAAkAAAAEgAAACQAAAASAAAAAAAAAAA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QAsAAOgXAADAPwAAsCIAAAAAAAAmAAAACAAAAAEAAAAAAAAAMAAAABQAAAAAAAAAAAD//wAAAQAAAP//AAABAA=="/>
              </a:ext>
            </a:extLst>
          </p:cNvSpPr>
          <p:nvPr/>
        </p:nvSpPr>
        <p:spPr>
          <a:xfrm>
            <a:off x="5759985" y="4311680"/>
            <a:ext cx="2381480" cy="461665"/>
          </a:xfrm>
          <a:prstGeom prst="rect">
            <a:avLst/>
          </a:prstGeom>
          <a:noFill/>
          <a:ln>
            <a:noFill/>
          </a:ln>
          <a:effectLst/>
        </p:spPr>
        <p:txBody>
          <a:bodyPr vert="horz" wrap="square" lIns="91440" tIns="45720" rIns="91440" bIns="45720" numCol="1" spcCol="215900" anchor="t">
            <a:prstTxWarp prst="textNoShape">
              <a:avLst/>
            </a:prstTxWarp>
          </a:bodyPr>
          <a:lstStyle>
            <a:lvl1pPr marL="0" marR="0" indent="0" algn="ctr" defTabSz="449580">
              <a:lnSpc>
                <a:spcPct val="100000"/>
              </a:lnSpc>
              <a:spcBef>
                <a:spcPts val="0"/>
              </a:spcBef>
              <a:spcAft>
                <a:spcPts val="0"/>
              </a:spcAft>
              <a:buClrTx/>
              <a:buSzTx/>
              <a:buFontTx/>
              <a:buNone/>
              <a:tabLst/>
              <a:defRPr lang="en-us" sz="3200" b="0" i="0" u="none" strike="noStrike" kern="1" cap="none" spc="0" baseline="0">
                <a:solidFill>
                  <a:schemeClr val="tx1"/>
                </a:solidFill>
                <a:effectLst/>
                <a:latin typeface="Calibri" pitchFamily="2" charset="0"/>
                <a:ea typeface="SimSun" charset="0"/>
                <a:cs typeface="Times New Roman" pitchFamily="1" charset="0"/>
              </a:defRPr>
            </a:lvl1pPr>
            <a:lvl2pPr marL="457200" marR="0" indent="0" algn="ctr" defTabSz="449580">
              <a:lnSpc>
                <a:spcPct val="100000"/>
              </a:lnSpc>
              <a:spcBef>
                <a:spcPts val="0"/>
              </a:spcBef>
              <a:spcAft>
                <a:spcPts val="0"/>
              </a:spcAft>
              <a:buClrTx/>
              <a:buSzTx/>
              <a:buFontTx/>
              <a:buNone/>
              <a:tabLst/>
              <a:defRPr lang="en-us" sz="2800" b="0" i="0" u="none" strike="noStrike" kern="1" cap="none" spc="0" baseline="0">
                <a:solidFill>
                  <a:schemeClr val="tx1"/>
                </a:solidFill>
                <a:effectLst/>
                <a:latin typeface="Calibri" pitchFamily="2" charset="0"/>
                <a:ea typeface="SimSun" charset="0"/>
                <a:cs typeface="Times New Roman" pitchFamily="1" charset="0"/>
              </a:defRPr>
            </a:lvl2pPr>
            <a:lvl3pPr marL="914400" marR="0" indent="0" algn="ctr" defTabSz="449580">
              <a:lnSpc>
                <a:spcPct val="100000"/>
              </a:lnSpc>
              <a:spcBef>
                <a:spcPts val="0"/>
              </a:spcBef>
              <a:spcAft>
                <a:spcPts val="0"/>
              </a:spcAft>
              <a:buClrTx/>
              <a:buSzTx/>
              <a:buFontTx/>
              <a:buNone/>
              <a:tabLst/>
              <a:defRPr lang="en-us" sz="2400" b="0" i="0" u="none" strike="noStrike" kern="1" cap="none" spc="0" baseline="0">
                <a:solidFill>
                  <a:schemeClr val="tx1"/>
                </a:solidFill>
                <a:effectLst/>
                <a:latin typeface="Calibri" pitchFamily="2" charset="0"/>
                <a:ea typeface="SimSun" charset="0"/>
                <a:cs typeface="Times New Roman" pitchFamily="1" charset="0"/>
              </a:defRPr>
            </a:lvl3pPr>
            <a:lvl4pPr marL="1371600" marR="0" indent="0" algn="ctr" defTabSz="449580">
              <a:lnSpc>
                <a:spcPct val="100000"/>
              </a:lnSpc>
              <a:spcBef>
                <a:spcPts val="0"/>
              </a:spcBef>
              <a:spcAft>
                <a:spcPts val="0"/>
              </a:spcAft>
              <a:buClrTx/>
              <a:buSzTx/>
              <a:buFontTx/>
              <a:buNone/>
              <a:tabLst/>
              <a:defRPr lang="en-us" sz="2000" b="0" i="0" u="none" strike="noStrike" kern="1" cap="none" spc="0" baseline="0">
                <a:solidFill>
                  <a:schemeClr val="tx1"/>
                </a:solidFill>
                <a:effectLst/>
                <a:latin typeface="Calibri" pitchFamily="2" charset="0"/>
                <a:ea typeface="SimSun" charset="0"/>
                <a:cs typeface="Times New Roman" pitchFamily="1" charset="0"/>
              </a:defRPr>
            </a:lvl4pPr>
            <a:lvl5pPr marL="1828800" marR="0" indent="0" algn="ctr" defTabSz="449580">
              <a:lnSpc>
                <a:spcPct val="100000"/>
              </a:lnSpc>
              <a:spcBef>
                <a:spcPts val="0"/>
              </a:spcBef>
              <a:spcAft>
                <a:spcPts val="0"/>
              </a:spcAft>
              <a:buClrTx/>
              <a:buSzTx/>
              <a:buFontTx/>
              <a:buNone/>
              <a:tabLst/>
              <a:defRPr lang="en-us" sz="2000" b="0" i="0" u="none" strike="noStrike" kern="1" cap="none" spc="0" baseline="0">
                <a:solidFill>
                  <a:schemeClr val="tx1"/>
                </a:solidFill>
                <a:effectLst/>
                <a:latin typeface="Calibri" pitchFamily="2" charset="0"/>
                <a:ea typeface="SimSun" charset="0"/>
                <a:cs typeface="Times New Roman" pitchFamily="1" charset="0"/>
              </a:defRPr>
            </a:lvl5pPr>
            <a:lvl6pPr marL="2286000" marR="0" indent="0" algn="ctr" defTabSz="449580">
              <a:lnSpc>
                <a:spcPct val="100000"/>
              </a:lnSpc>
              <a:spcBef>
                <a:spcPts val="0"/>
              </a:spcBef>
              <a:spcAft>
                <a:spcPts val="0"/>
              </a:spcAft>
              <a:buClrTx/>
              <a:buSzTx/>
              <a:buFontTx/>
              <a:buNone/>
              <a:tabLst/>
              <a:defRPr lang="en-us" sz="2000" b="0" i="0" u="none" strike="noStrike" kern="1" cap="none" spc="0" baseline="0">
                <a:solidFill>
                  <a:schemeClr val="tx1"/>
                </a:solidFill>
                <a:effectLst/>
                <a:latin typeface="Calibri" pitchFamily="2" charset="0"/>
                <a:ea typeface="SimSun" charset="0"/>
                <a:cs typeface="Times New Roman" pitchFamily="1" charset="0"/>
              </a:defRPr>
            </a:lvl6pPr>
            <a:lvl7pPr marL="2743200" marR="0" indent="0" algn="ctr" defTabSz="449580">
              <a:lnSpc>
                <a:spcPct val="100000"/>
              </a:lnSpc>
              <a:spcBef>
                <a:spcPts val="0"/>
              </a:spcBef>
              <a:spcAft>
                <a:spcPts val="0"/>
              </a:spcAft>
              <a:buClrTx/>
              <a:buSzTx/>
              <a:buFontTx/>
              <a:buNone/>
              <a:tabLst/>
              <a:defRPr lang="en-us" sz="2000" b="0" i="0" u="none" strike="noStrike" kern="1" cap="none" spc="0" baseline="0">
                <a:solidFill>
                  <a:schemeClr val="tx1"/>
                </a:solidFill>
                <a:effectLst/>
                <a:latin typeface="Calibri" pitchFamily="2" charset="0"/>
                <a:ea typeface="SimSun" charset="0"/>
                <a:cs typeface="Times New Roman" pitchFamily="1" charset="0"/>
              </a:defRPr>
            </a:lvl7pPr>
            <a:lvl8pPr marL="3200400" marR="0" indent="0" algn="ctr" defTabSz="449580">
              <a:lnSpc>
                <a:spcPct val="100000"/>
              </a:lnSpc>
              <a:spcBef>
                <a:spcPts val="0"/>
              </a:spcBef>
              <a:spcAft>
                <a:spcPts val="0"/>
              </a:spcAft>
              <a:buClrTx/>
              <a:buSzTx/>
              <a:buFontTx/>
              <a:buNone/>
              <a:tabLst/>
              <a:defRPr lang="en-us" sz="2000" b="0" i="0" u="none" strike="noStrike" kern="1" cap="none" spc="0" baseline="0">
                <a:solidFill>
                  <a:schemeClr val="tx1"/>
                </a:solidFill>
                <a:effectLst/>
                <a:latin typeface="Calibri" pitchFamily="2" charset="0"/>
                <a:ea typeface="SimSun" charset="0"/>
                <a:cs typeface="Times New Roman" pitchFamily="1" charset="0"/>
              </a:defRPr>
            </a:lvl8pPr>
            <a:lvl9pPr marL="3657600" marR="0" indent="0" algn="ctr" defTabSz="449580">
              <a:lnSpc>
                <a:spcPct val="100000"/>
              </a:lnSpc>
              <a:spcBef>
                <a:spcPts val="0"/>
              </a:spcBef>
              <a:spcAft>
                <a:spcPts val="0"/>
              </a:spcAft>
              <a:buClrTx/>
              <a:buSzTx/>
              <a:buFontTx/>
              <a:buNone/>
              <a:tabLst/>
              <a:defRPr lang="en-us" sz="2000" b="0" i="0" u="none" strike="noStrike" kern="1" cap="none" spc="0" baseline="0">
                <a:solidFill>
                  <a:schemeClr val="tx1"/>
                </a:solidFill>
                <a:effectLst/>
                <a:latin typeface="Calibri" pitchFamily="2" charset="0"/>
                <a:ea typeface="SimSun" charset="0"/>
                <a:cs typeface="Times New Roman" pitchFamily="1" charset="0"/>
              </a:defRPr>
            </a:lvl9pPr>
          </a:lstStyle>
          <a:p>
            <a:pPr algn="l">
              <a:defRPr lang="en-us" cap="none">
                <a:solidFill>
                  <a:srgbClr val="000000"/>
                </a:solidFill>
                <a:latin typeface="Buxton Sketch" pitchFamily="2" charset="0"/>
                <a:ea typeface="Buxton Sketch" pitchFamily="2" charset="0"/>
                <a:cs typeface="Buxton Sketch" pitchFamily="2" charset="0"/>
              </a:defRPr>
            </a:pPr>
            <a:r>
              <a:rPr lang="en-GB" sz="2200" dirty="0">
                <a:solidFill>
                  <a:srgbClr val="000000"/>
                </a:solidFill>
                <a:latin typeface="Buxton Sketch" pitchFamily="2" charset="0"/>
                <a:ea typeface="Buxton Sketch" pitchFamily="2" charset="0"/>
                <a:cs typeface="Buxton Sketch" pitchFamily="2" charset="0"/>
              </a:rPr>
              <a:t>The Linear Coefficient</a:t>
            </a:r>
          </a:p>
        </p:txBody>
      </p:sp>
      <p:sp>
        <p:nvSpPr>
          <p:cNvPr id="15" name="SlideSubtitle1">
            <a:extLst>
              <a:ext uri="{FF2B5EF4-FFF2-40B4-BE49-F238E27FC236}">
                <a16:creationId xmlns:a16="http://schemas.microsoft.com/office/drawing/2014/main" id="{5B77680B-E0AF-7243-9D9B-49BB20D1BF42}"/>
              </a:ext>
            </a:extLst>
          </p:cNvPr>
          <p:cNvSpPr txBox="1">
            <a:spLocks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2grYxMAAAAlAAAAZAAAAA0AAAAAkAAAAEgAAACQAAAASAAAAAAAAAAA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QAsAAOgXAADAPwAAsCIAAAAAAAAmAAAACAAAAAEAAAAAAAAAMAAAABQAAAAAAAAAAAD//wAAAQAAAP//AAABAA=="/>
              </a:ext>
            </a:extLst>
          </p:cNvSpPr>
          <p:nvPr/>
        </p:nvSpPr>
        <p:spPr>
          <a:xfrm>
            <a:off x="8254349" y="4311679"/>
            <a:ext cx="2166651" cy="461665"/>
          </a:xfrm>
          <a:prstGeom prst="rect">
            <a:avLst/>
          </a:prstGeom>
          <a:noFill/>
          <a:ln>
            <a:noFill/>
          </a:ln>
          <a:effectLst/>
        </p:spPr>
        <p:txBody>
          <a:bodyPr vert="horz" wrap="square" lIns="91440" tIns="45720" rIns="91440" bIns="45720" numCol="1" spcCol="215900" anchor="t">
            <a:prstTxWarp prst="textNoShape">
              <a:avLst/>
            </a:prstTxWarp>
          </a:bodyPr>
          <a:lstStyle>
            <a:lvl1pPr marL="0" marR="0" indent="0" algn="ctr" defTabSz="449580">
              <a:lnSpc>
                <a:spcPct val="100000"/>
              </a:lnSpc>
              <a:spcBef>
                <a:spcPts val="0"/>
              </a:spcBef>
              <a:spcAft>
                <a:spcPts val="0"/>
              </a:spcAft>
              <a:buClrTx/>
              <a:buSzTx/>
              <a:buFontTx/>
              <a:buNone/>
              <a:tabLst/>
              <a:defRPr lang="en-us" sz="3200" b="0" i="0" u="none" strike="noStrike" kern="1" cap="none" spc="0" baseline="0">
                <a:solidFill>
                  <a:schemeClr val="tx1"/>
                </a:solidFill>
                <a:effectLst/>
                <a:latin typeface="Calibri" pitchFamily="2" charset="0"/>
                <a:ea typeface="SimSun" charset="0"/>
                <a:cs typeface="Times New Roman" pitchFamily="1" charset="0"/>
              </a:defRPr>
            </a:lvl1pPr>
            <a:lvl2pPr marL="457200" marR="0" indent="0" algn="ctr" defTabSz="449580">
              <a:lnSpc>
                <a:spcPct val="100000"/>
              </a:lnSpc>
              <a:spcBef>
                <a:spcPts val="0"/>
              </a:spcBef>
              <a:spcAft>
                <a:spcPts val="0"/>
              </a:spcAft>
              <a:buClrTx/>
              <a:buSzTx/>
              <a:buFontTx/>
              <a:buNone/>
              <a:tabLst/>
              <a:defRPr lang="en-us" sz="2800" b="0" i="0" u="none" strike="noStrike" kern="1" cap="none" spc="0" baseline="0">
                <a:solidFill>
                  <a:schemeClr val="tx1"/>
                </a:solidFill>
                <a:effectLst/>
                <a:latin typeface="Calibri" pitchFamily="2" charset="0"/>
                <a:ea typeface="SimSun" charset="0"/>
                <a:cs typeface="Times New Roman" pitchFamily="1" charset="0"/>
              </a:defRPr>
            </a:lvl2pPr>
            <a:lvl3pPr marL="914400" marR="0" indent="0" algn="ctr" defTabSz="449580">
              <a:lnSpc>
                <a:spcPct val="100000"/>
              </a:lnSpc>
              <a:spcBef>
                <a:spcPts val="0"/>
              </a:spcBef>
              <a:spcAft>
                <a:spcPts val="0"/>
              </a:spcAft>
              <a:buClrTx/>
              <a:buSzTx/>
              <a:buFontTx/>
              <a:buNone/>
              <a:tabLst/>
              <a:defRPr lang="en-us" sz="2400" b="0" i="0" u="none" strike="noStrike" kern="1" cap="none" spc="0" baseline="0">
                <a:solidFill>
                  <a:schemeClr val="tx1"/>
                </a:solidFill>
                <a:effectLst/>
                <a:latin typeface="Calibri" pitchFamily="2" charset="0"/>
                <a:ea typeface="SimSun" charset="0"/>
                <a:cs typeface="Times New Roman" pitchFamily="1" charset="0"/>
              </a:defRPr>
            </a:lvl3pPr>
            <a:lvl4pPr marL="1371600" marR="0" indent="0" algn="ctr" defTabSz="449580">
              <a:lnSpc>
                <a:spcPct val="100000"/>
              </a:lnSpc>
              <a:spcBef>
                <a:spcPts val="0"/>
              </a:spcBef>
              <a:spcAft>
                <a:spcPts val="0"/>
              </a:spcAft>
              <a:buClrTx/>
              <a:buSzTx/>
              <a:buFontTx/>
              <a:buNone/>
              <a:tabLst/>
              <a:defRPr lang="en-us" sz="2000" b="0" i="0" u="none" strike="noStrike" kern="1" cap="none" spc="0" baseline="0">
                <a:solidFill>
                  <a:schemeClr val="tx1"/>
                </a:solidFill>
                <a:effectLst/>
                <a:latin typeface="Calibri" pitchFamily="2" charset="0"/>
                <a:ea typeface="SimSun" charset="0"/>
                <a:cs typeface="Times New Roman" pitchFamily="1" charset="0"/>
              </a:defRPr>
            </a:lvl4pPr>
            <a:lvl5pPr marL="1828800" marR="0" indent="0" algn="ctr" defTabSz="449580">
              <a:lnSpc>
                <a:spcPct val="100000"/>
              </a:lnSpc>
              <a:spcBef>
                <a:spcPts val="0"/>
              </a:spcBef>
              <a:spcAft>
                <a:spcPts val="0"/>
              </a:spcAft>
              <a:buClrTx/>
              <a:buSzTx/>
              <a:buFontTx/>
              <a:buNone/>
              <a:tabLst/>
              <a:defRPr lang="en-us" sz="2000" b="0" i="0" u="none" strike="noStrike" kern="1" cap="none" spc="0" baseline="0">
                <a:solidFill>
                  <a:schemeClr val="tx1"/>
                </a:solidFill>
                <a:effectLst/>
                <a:latin typeface="Calibri" pitchFamily="2" charset="0"/>
                <a:ea typeface="SimSun" charset="0"/>
                <a:cs typeface="Times New Roman" pitchFamily="1" charset="0"/>
              </a:defRPr>
            </a:lvl5pPr>
            <a:lvl6pPr marL="2286000" marR="0" indent="0" algn="ctr" defTabSz="449580">
              <a:lnSpc>
                <a:spcPct val="100000"/>
              </a:lnSpc>
              <a:spcBef>
                <a:spcPts val="0"/>
              </a:spcBef>
              <a:spcAft>
                <a:spcPts val="0"/>
              </a:spcAft>
              <a:buClrTx/>
              <a:buSzTx/>
              <a:buFontTx/>
              <a:buNone/>
              <a:tabLst/>
              <a:defRPr lang="en-us" sz="2000" b="0" i="0" u="none" strike="noStrike" kern="1" cap="none" spc="0" baseline="0">
                <a:solidFill>
                  <a:schemeClr val="tx1"/>
                </a:solidFill>
                <a:effectLst/>
                <a:latin typeface="Calibri" pitchFamily="2" charset="0"/>
                <a:ea typeface="SimSun" charset="0"/>
                <a:cs typeface="Times New Roman" pitchFamily="1" charset="0"/>
              </a:defRPr>
            </a:lvl6pPr>
            <a:lvl7pPr marL="2743200" marR="0" indent="0" algn="ctr" defTabSz="449580">
              <a:lnSpc>
                <a:spcPct val="100000"/>
              </a:lnSpc>
              <a:spcBef>
                <a:spcPts val="0"/>
              </a:spcBef>
              <a:spcAft>
                <a:spcPts val="0"/>
              </a:spcAft>
              <a:buClrTx/>
              <a:buSzTx/>
              <a:buFontTx/>
              <a:buNone/>
              <a:tabLst/>
              <a:defRPr lang="en-us" sz="2000" b="0" i="0" u="none" strike="noStrike" kern="1" cap="none" spc="0" baseline="0">
                <a:solidFill>
                  <a:schemeClr val="tx1"/>
                </a:solidFill>
                <a:effectLst/>
                <a:latin typeface="Calibri" pitchFamily="2" charset="0"/>
                <a:ea typeface="SimSun" charset="0"/>
                <a:cs typeface="Times New Roman" pitchFamily="1" charset="0"/>
              </a:defRPr>
            </a:lvl7pPr>
            <a:lvl8pPr marL="3200400" marR="0" indent="0" algn="ctr" defTabSz="449580">
              <a:lnSpc>
                <a:spcPct val="100000"/>
              </a:lnSpc>
              <a:spcBef>
                <a:spcPts val="0"/>
              </a:spcBef>
              <a:spcAft>
                <a:spcPts val="0"/>
              </a:spcAft>
              <a:buClrTx/>
              <a:buSzTx/>
              <a:buFontTx/>
              <a:buNone/>
              <a:tabLst/>
              <a:defRPr lang="en-us" sz="2000" b="0" i="0" u="none" strike="noStrike" kern="1" cap="none" spc="0" baseline="0">
                <a:solidFill>
                  <a:schemeClr val="tx1"/>
                </a:solidFill>
                <a:effectLst/>
                <a:latin typeface="Calibri" pitchFamily="2" charset="0"/>
                <a:ea typeface="SimSun" charset="0"/>
                <a:cs typeface="Times New Roman" pitchFamily="1" charset="0"/>
              </a:defRPr>
            </a:lvl8pPr>
            <a:lvl9pPr marL="3657600" marR="0" indent="0" algn="ctr" defTabSz="449580">
              <a:lnSpc>
                <a:spcPct val="100000"/>
              </a:lnSpc>
              <a:spcBef>
                <a:spcPts val="0"/>
              </a:spcBef>
              <a:spcAft>
                <a:spcPts val="0"/>
              </a:spcAft>
              <a:buClrTx/>
              <a:buSzTx/>
              <a:buFontTx/>
              <a:buNone/>
              <a:tabLst/>
              <a:defRPr lang="en-us" sz="2000" b="0" i="0" u="none" strike="noStrike" kern="1" cap="none" spc="0" baseline="0">
                <a:solidFill>
                  <a:schemeClr val="tx1"/>
                </a:solidFill>
                <a:effectLst/>
                <a:latin typeface="Calibri" pitchFamily="2" charset="0"/>
                <a:ea typeface="SimSun" charset="0"/>
                <a:cs typeface="Times New Roman" pitchFamily="1" charset="0"/>
              </a:defRPr>
            </a:lvl9pPr>
          </a:lstStyle>
          <a:p>
            <a:pPr algn="l">
              <a:defRPr lang="en-us" cap="none">
                <a:solidFill>
                  <a:srgbClr val="000000"/>
                </a:solidFill>
                <a:latin typeface="Buxton Sketch" pitchFamily="2" charset="0"/>
                <a:ea typeface="Buxton Sketch" pitchFamily="2" charset="0"/>
                <a:cs typeface="Buxton Sketch" pitchFamily="2" charset="0"/>
              </a:defRPr>
            </a:pPr>
            <a:r>
              <a:rPr lang="en-GB" sz="2200" dirty="0">
                <a:solidFill>
                  <a:srgbClr val="000000"/>
                </a:solidFill>
                <a:latin typeface="Buxton Sketch" pitchFamily="2" charset="0"/>
                <a:ea typeface="Buxton Sketch" pitchFamily="2" charset="0"/>
                <a:cs typeface="Buxton Sketch" pitchFamily="2" charset="0"/>
              </a:rPr>
              <a:t>The Constant Value</a:t>
            </a:r>
          </a:p>
        </p:txBody>
      </p:sp>
      <p:cxnSp>
        <p:nvCxnSpPr>
          <p:cNvPr id="17" name="Straight Arrow Connector 16">
            <a:extLst>
              <a:ext uri="{FF2B5EF4-FFF2-40B4-BE49-F238E27FC236}">
                <a16:creationId xmlns:a16="http://schemas.microsoft.com/office/drawing/2014/main" id="{B5B397B3-3157-1B2F-8BDE-A167128D276F}"/>
              </a:ext>
            </a:extLst>
          </p:cNvPr>
          <p:cNvCxnSpPr>
            <a:cxnSpLocks/>
          </p:cNvCxnSpPr>
          <p:nvPr/>
        </p:nvCxnSpPr>
        <p:spPr>
          <a:xfrm flipV="1">
            <a:off x="3514381" y="3108702"/>
            <a:ext cx="0" cy="1078406"/>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391CC3A7-200E-3BE8-B2B7-E61A98E7A1DA}"/>
              </a:ext>
            </a:extLst>
          </p:cNvPr>
          <p:cNvCxnSpPr>
            <a:cxnSpLocks/>
          </p:cNvCxnSpPr>
          <p:nvPr/>
        </p:nvCxnSpPr>
        <p:spPr>
          <a:xfrm flipV="1">
            <a:off x="6652361" y="3095847"/>
            <a:ext cx="0" cy="1078406"/>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3C09AC03-1170-1237-9703-F5663D70A260}"/>
              </a:ext>
            </a:extLst>
          </p:cNvPr>
          <p:cNvCxnSpPr>
            <a:cxnSpLocks/>
          </p:cNvCxnSpPr>
          <p:nvPr/>
        </p:nvCxnSpPr>
        <p:spPr>
          <a:xfrm flipV="1">
            <a:off x="9294579" y="3094009"/>
            <a:ext cx="0" cy="1078406"/>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1" name="SlideSubtitle1">
            <a:extLst>
              <a:ext uri="{FF2B5EF4-FFF2-40B4-BE49-F238E27FC236}">
                <a16:creationId xmlns:a16="http://schemas.microsoft.com/office/drawing/2014/main" id="{06FD7F64-054D-2BEB-F1BB-AF239A7E68F9}"/>
              </a:ext>
            </a:extLst>
          </p:cNvPr>
          <p:cNvSpPr txBox="1">
            <a:spLocks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2grYxMAAAAlAAAAZAAAAA0AAAAAkAAAAEgAAACQAAAASAAAAAAAAAAA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QAsAAOgXAADAPwAAsCIAAAAAAAAmAAAACAAAAAEAAAAAAAAAMAAAABQAAAAAAAAAAAD//wAAAQAAAP//AAABAA=="/>
              </a:ext>
            </a:extLst>
          </p:cNvSpPr>
          <p:nvPr/>
        </p:nvSpPr>
        <p:spPr>
          <a:xfrm>
            <a:off x="1911986" y="5145491"/>
            <a:ext cx="9901554" cy="1173480"/>
          </a:xfrm>
          <a:prstGeom prst="rect">
            <a:avLst/>
          </a:prstGeom>
          <a:noFill/>
          <a:ln>
            <a:noFill/>
          </a:ln>
          <a:effectLst/>
        </p:spPr>
        <p:txBody>
          <a:bodyPr vert="horz" wrap="square" lIns="91440" tIns="45720" rIns="91440" bIns="45720" numCol="1" spcCol="215900" anchor="t">
            <a:prstTxWarp prst="textNoShape">
              <a:avLst/>
            </a:prstTxWarp>
          </a:bodyPr>
          <a:lstStyle>
            <a:lvl1pPr marL="0" marR="0" indent="0" algn="ctr" defTabSz="449580">
              <a:lnSpc>
                <a:spcPct val="100000"/>
              </a:lnSpc>
              <a:spcBef>
                <a:spcPts val="0"/>
              </a:spcBef>
              <a:spcAft>
                <a:spcPts val="0"/>
              </a:spcAft>
              <a:buClrTx/>
              <a:buSzTx/>
              <a:buFontTx/>
              <a:buNone/>
              <a:tabLst/>
              <a:defRPr lang="en-us" sz="3200" b="0" i="0" u="none" strike="noStrike" kern="1" cap="none" spc="0" baseline="0">
                <a:solidFill>
                  <a:schemeClr val="tx1"/>
                </a:solidFill>
                <a:effectLst/>
                <a:latin typeface="Calibri" pitchFamily="2" charset="0"/>
                <a:ea typeface="SimSun" charset="0"/>
                <a:cs typeface="Times New Roman" pitchFamily="1" charset="0"/>
              </a:defRPr>
            </a:lvl1pPr>
            <a:lvl2pPr marL="457200" marR="0" indent="0" algn="ctr" defTabSz="449580">
              <a:lnSpc>
                <a:spcPct val="100000"/>
              </a:lnSpc>
              <a:spcBef>
                <a:spcPts val="0"/>
              </a:spcBef>
              <a:spcAft>
                <a:spcPts val="0"/>
              </a:spcAft>
              <a:buClrTx/>
              <a:buSzTx/>
              <a:buFontTx/>
              <a:buNone/>
              <a:tabLst/>
              <a:defRPr lang="en-us" sz="2800" b="0" i="0" u="none" strike="noStrike" kern="1" cap="none" spc="0" baseline="0">
                <a:solidFill>
                  <a:schemeClr val="tx1"/>
                </a:solidFill>
                <a:effectLst/>
                <a:latin typeface="Calibri" pitchFamily="2" charset="0"/>
                <a:ea typeface="SimSun" charset="0"/>
                <a:cs typeface="Times New Roman" pitchFamily="1" charset="0"/>
              </a:defRPr>
            </a:lvl2pPr>
            <a:lvl3pPr marL="914400" marR="0" indent="0" algn="ctr" defTabSz="449580">
              <a:lnSpc>
                <a:spcPct val="100000"/>
              </a:lnSpc>
              <a:spcBef>
                <a:spcPts val="0"/>
              </a:spcBef>
              <a:spcAft>
                <a:spcPts val="0"/>
              </a:spcAft>
              <a:buClrTx/>
              <a:buSzTx/>
              <a:buFontTx/>
              <a:buNone/>
              <a:tabLst/>
              <a:defRPr lang="en-us" sz="2400" b="0" i="0" u="none" strike="noStrike" kern="1" cap="none" spc="0" baseline="0">
                <a:solidFill>
                  <a:schemeClr val="tx1"/>
                </a:solidFill>
                <a:effectLst/>
                <a:latin typeface="Calibri" pitchFamily="2" charset="0"/>
                <a:ea typeface="SimSun" charset="0"/>
                <a:cs typeface="Times New Roman" pitchFamily="1" charset="0"/>
              </a:defRPr>
            </a:lvl3pPr>
            <a:lvl4pPr marL="1371600" marR="0" indent="0" algn="ctr" defTabSz="449580">
              <a:lnSpc>
                <a:spcPct val="100000"/>
              </a:lnSpc>
              <a:spcBef>
                <a:spcPts val="0"/>
              </a:spcBef>
              <a:spcAft>
                <a:spcPts val="0"/>
              </a:spcAft>
              <a:buClrTx/>
              <a:buSzTx/>
              <a:buFontTx/>
              <a:buNone/>
              <a:tabLst/>
              <a:defRPr lang="en-us" sz="2000" b="0" i="0" u="none" strike="noStrike" kern="1" cap="none" spc="0" baseline="0">
                <a:solidFill>
                  <a:schemeClr val="tx1"/>
                </a:solidFill>
                <a:effectLst/>
                <a:latin typeface="Calibri" pitchFamily="2" charset="0"/>
                <a:ea typeface="SimSun" charset="0"/>
                <a:cs typeface="Times New Roman" pitchFamily="1" charset="0"/>
              </a:defRPr>
            </a:lvl4pPr>
            <a:lvl5pPr marL="1828800" marR="0" indent="0" algn="ctr" defTabSz="449580">
              <a:lnSpc>
                <a:spcPct val="100000"/>
              </a:lnSpc>
              <a:spcBef>
                <a:spcPts val="0"/>
              </a:spcBef>
              <a:spcAft>
                <a:spcPts val="0"/>
              </a:spcAft>
              <a:buClrTx/>
              <a:buSzTx/>
              <a:buFontTx/>
              <a:buNone/>
              <a:tabLst/>
              <a:defRPr lang="en-us" sz="2000" b="0" i="0" u="none" strike="noStrike" kern="1" cap="none" spc="0" baseline="0">
                <a:solidFill>
                  <a:schemeClr val="tx1"/>
                </a:solidFill>
                <a:effectLst/>
                <a:latin typeface="Calibri" pitchFamily="2" charset="0"/>
                <a:ea typeface="SimSun" charset="0"/>
                <a:cs typeface="Times New Roman" pitchFamily="1" charset="0"/>
              </a:defRPr>
            </a:lvl5pPr>
            <a:lvl6pPr marL="2286000" marR="0" indent="0" algn="ctr" defTabSz="449580">
              <a:lnSpc>
                <a:spcPct val="100000"/>
              </a:lnSpc>
              <a:spcBef>
                <a:spcPts val="0"/>
              </a:spcBef>
              <a:spcAft>
                <a:spcPts val="0"/>
              </a:spcAft>
              <a:buClrTx/>
              <a:buSzTx/>
              <a:buFontTx/>
              <a:buNone/>
              <a:tabLst/>
              <a:defRPr lang="en-us" sz="2000" b="0" i="0" u="none" strike="noStrike" kern="1" cap="none" spc="0" baseline="0">
                <a:solidFill>
                  <a:schemeClr val="tx1"/>
                </a:solidFill>
                <a:effectLst/>
                <a:latin typeface="Calibri" pitchFamily="2" charset="0"/>
                <a:ea typeface="SimSun" charset="0"/>
                <a:cs typeface="Times New Roman" pitchFamily="1" charset="0"/>
              </a:defRPr>
            </a:lvl6pPr>
            <a:lvl7pPr marL="2743200" marR="0" indent="0" algn="ctr" defTabSz="449580">
              <a:lnSpc>
                <a:spcPct val="100000"/>
              </a:lnSpc>
              <a:spcBef>
                <a:spcPts val="0"/>
              </a:spcBef>
              <a:spcAft>
                <a:spcPts val="0"/>
              </a:spcAft>
              <a:buClrTx/>
              <a:buSzTx/>
              <a:buFontTx/>
              <a:buNone/>
              <a:tabLst/>
              <a:defRPr lang="en-us" sz="2000" b="0" i="0" u="none" strike="noStrike" kern="1" cap="none" spc="0" baseline="0">
                <a:solidFill>
                  <a:schemeClr val="tx1"/>
                </a:solidFill>
                <a:effectLst/>
                <a:latin typeface="Calibri" pitchFamily="2" charset="0"/>
                <a:ea typeface="SimSun" charset="0"/>
                <a:cs typeface="Times New Roman" pitchFamily="1" charset="0"/>
              </a:defRPr>
            </a:lvl7pPr>
            <a:lvl8pPr marL="3200400" marR="0" indent="0" algn="ctr" defTabSz="449580">
              <a:lnSpc>
                <a:spcPct val="100000"/>
              </a:lnSpc>
              <a:spcBef>
                <a:spcPts val="0"/>
              </a:spcBef>
              <a:spcAft>
                <a:spcPts val="0"/>
              </a:spcAft>
              <a:buClrTx/>
              <a:buSzTx/>
              <a:buFontTx/>
              <a:buNone/>
              <a:tabLst/>
              <a:defRPr lang="en-us" sz="2000" b="0" i="0" u="none" strike="noStrike" kern="1" cap="none" spc="0" baseline="0">
                <a:solidFill>
                  <a:schemeClr val="tx1"/>
                </a:solidFill>
                <a:effectLst/>
                <a:latin typeface="Calibri" pitchFamily="2" charset="0"/>
                <a:ea typeface="SimSun" charset="0"/>
                <a:cs typeface="Times New Roman" pitchFamily="1" charset="0"/>
              </a:defRPr>
            </a:lvl8pPr>
            <a:lvl9pPr marL="3657600" marR="0" indent="0" algn="ctr" defTabSz="449580">
              <a:lnSpc>
                <a:spcPct val="100000"/>
              </a:lnSpc>
              <a:spcBef>
                <a:spcPts val="0"/>
              </a:spcBef>
              <a:spcAft>
                <a:spcPts val="0"/>
              </a:spcAft>
              <a:buClrTx/>
              <a:buSzTx/>
              <a:buFontTx/>
              <a:buNone/>
              <a:tabLst/>
              <a:defRPr lang="en-us" sz="2000" b="0" i="0" u="none" strike="noStrike" kern="1" cap="none" spc="0" baseline="0">
                <a:solidFill>
                  <a:schemeClr val="tx1"/>
                </a:solidFill>
                <a:effectLst/>
                <a:latin typeface="Calibri" pitchFamily="2" charset="0"/>
                <a:ea typeface="SimSun" charset="0"/>
                <a:cs typeface="Times New Roman" pitchFamily="1" charset="0"/>
              </a:defRPr>
            </a:lvl9pPr>
          </a:lstStyle>
          <a:p>
            <a:pPr algn="l">
              <a:defRPr lang="en-us" cap="none">
                <a:solidFill>
                  <a:srgbClr val="000000"/>
                </a:solidFill>
                <a:latin typeface="Buxton Sketch" pitchFamily="2" charset="0"/>
                <a:ea typeface="Buxton Sketch" pitchFamily="2" charset="0"/>
                <a:cs typeface="Buxton Sketch" pitchFamily="2" charset="0"/>
              </a:defRPr>
            </a:pPr>
            <a:r>
              <a:rPr lang="en-GB" sz="2200" dirty="0">
                <a:solidFill>
                  <a:srgbClr val="000000"/>
                </a:solidFill>
                <a:latin typeface="Buxton Sketch" pitchFamily="2" charset="0"/>
                <a:ea typeface="Buxton Sketch" pitchFamily="2" charset="0"/>
                <a:cs typeface="Buxton Sketch" pitchFamily="2" charset="0"/>
              </a:rPr>
              <a:t>It is important to remember that EACH of the coefficients and the constant will have its own sign (</a:t>
            </a:r>
            <a:r>
              <a:rPr lang="en-GB" sz="2200" dirty="0" err="1">
                <a:solidFill>
                  <a:srgbClr val="000000"/>
                </a:solidFill>
                <a:latin typeface="Buxton Sketch" pitchFamily="2" charset="0"/>
                <a:ea typeface="Buxton Sketch" pitchFamily="2" charset="0"/>
                <a:cs typeface="Buxton Sketch" pitchFamily="2" charset="0"/>
              </a:rPr>
              <a:t>ie</a:t>
            </a:r>
            <a:r>
              <a:rPr lang="en-GB" sz="2200" dirty="0">
                <a:solidFill>
                  <a:srgbClr val="000000"/>
                </a:solidFill>
                <a:latin typeface="Buxton Sketch" pitchFamily="2" charset="0"/>
                <a:ea typeface="Buxton Sketch" pitchFamily="2" charset="0"/>
                <a:cs typeface="Buxton Sketch" pitchFamily="2" charset="0"/>
              </a:rPr>
              <a:t>: positive or negative) aligned to it. The black “+” signs show the fixed operation BUT the independent sign of the coefficient/constant may change this.</a:t>
            </a:r>
          </a:p>
        </p:txBody>
      </p:sp>
    </p:spTree>
    <p:extLst>
      <p:ext uri="{BB962C8B-B14F-4D97-AF65-F5344CB8AC3E}">
        <p14:creationId xmlns:p14="http://schemas.microsoft.com/office/powerpoint/2010/main" val="2150977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par>
                                <p:cTn id="18" presetID="22" presetClass="entr" presetSubtype="8" fill="hold" grpId="0" nodeType="withEffect">
                                  <p:stCondLst>
                                    <p:cond delay="0"/>
                                  </p:stCondLst>
                                  <p:childTnLst>
                                    <p:set>
                                      <p:cBhvr>
                                        <p:cTn id="19" dur="1" fill="hold">
                                          <p:stCondLst>
                                            <p:cond delay="0"/>
                                          </p:stCondLst>
                                        </p:cTn>
                                        <p:tgtEl>
                                          <p:spTgt spid="13">
                                            <p:txEl>
                                              <p:pRg st="0" end="0"/>
                                            </p:txEl>
                                          </p:spTgt>
                                        </p:tgtEl>
                                        <p:attrNameLst>
                                          <p:attrName>style.visibility</p:attrName>
                                        </p:attrNameLst>
                                      </p:cBhvr>
                                      <p:to>
                                        <p:strVal val="visible"/>
                                      </p:to>
                                    </p:set>
                                    <p:animEffect transition="in" filter="wipe(left)">
                                      <p:cBhvr>
                                        <p:cTn id="20" dur="500"/>
                                        <p:tgtEl>
                                          <p:spTgt spid="13">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1+#ppt_h/2"/>
                                          </p:val>
                                        </p:tav>
                                        <p:tav tm="100000">
                                          <p:val>
                                            <p:strVal val="#ppt_y"/>
                                          </p:val>
                                        </p:tav>
                                      </p:tavLst>
                                    </p:anim>
                                  </p:childTnLst>
                                </p:cTn>
                              </p:par>
                              <p:par>
                                <p:cTn id="27" presetID="22" presetClass="entr" presetSubtype="8" fill="hold" grpId="0" nodeType="withEffect">
                                  <p:stCondLst>
                                    <p:cond delay="0"/>
                                  </p:stCondLst>
                                  <p:childTnLst>
                                    <p:set>
                                      <p:cBhvr>
                                        <p:cTn id="28" dur="1" fill="hold">
                                          <p:stCondLst>
                                            <p:cond delay="0"/>
                                          </p:stCondLst>
                                        </p:cTn>
                                        <p:tgtEl>
                                          <p:spTgt spid="14">
                                            <p:txEl>
                                              <p:pRg st="0" end="0"/>
                                            </p:txEl>
                                          </p:spTgt>
                                        </p:tgtEl>
                                        <p:attrNameLst>
                                          <p:attrName>style.visibility</p:attrName>
                                        </p:attrNameLst>
                                      </p:cBhvr>
                                      <p:to>
                                        <p:strVal val="visible"/>
                                      </p:to>
                                    </p:set>
                                    <p:animEffect transition="in" filter="wipe(left)">
                                      <p:cBhvr>
                                        <p:cTn id="29" dur="500"/>
                                        <p:tgtEl>
                                          <p:spTgt spid="14">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additive="base">
                                        <p:cTn id="34" dur="500" fill="hold"/>
                                        <p:tgtEl>
                                          <p:spTgt spid="20"/>
                                        </p:tgtEl>
                                        <p:attrNameLst>
                                          <p:attrName>ppt_x</p:attrName>
                                        </p:attrNameLst>
                                      </p:cBhvr>
                                      <p:tavLst>
                                        <p:tav tm="0">
                                          <p:val>
                                            <p:strVal val="#ppt_x"/>
                                          </p:val>
                                        </p:tav>
                                        <p:tav tm="100000">
                                          <p:val>
                                            <p:strVal val="#ppt_x"/>
                                          </p:val>
                                        </p:tav>
                                      </p:tavLst>
                                    </p:anim>
                                    <p:anim calcmode="lin" valueType="num">
                                      <p:cBhvr additive="base">
                                        <p:cTn id="35" dur="500" fill="hold"/>
                                        <p:tgtEl>
                                          <p:spTgt spid="20"/>
                                        </p:tgtEl>
                                        <p:attrNameLst>
                                          <p:attrName>ppt_y</p:attrName>
                                        </p:attrNameLst>
                                      </p:cBhvr>
                                      <p:tavLst>
                                        <p:tav tm="0">
                                          <p:val>
                                            <p:strVal val="1+#ppt_h/2"/>
                                          </p:val>
                                        </p:tav>
                                        <p:tav tm="100000">
                                          <p:val>
                                            <p:strVal val="#ppt_y"/>
                                          </p:val>
                                        </p:tav>
                                      </p:tavLst>
                                    </p:anim>
                                  </p:childTnLst>
                                </p:cTn>
                              </p:par>
                              <p:par>
                                <p:cTn id="36" presetID="22" presetClass="entr" presetSubtype="8" fill="hold" grpId="0" nodeType="withEffect">
                                  <p:stCondLst>
                                    <p:cond delay="0"/>
                                  </p:stCondLst>
                                  <p:childTnLst>
                                    <p:set>
                                      <p:cBhvr>
                                        <p:cTn id="37" dur="1" fill="hold">
                                          <p:stCondLst>
                                            <p:cond delay="0"/>
                                          </p:stCondLst>
                                        </p:cTn>
                                        <p:tgtEl>
                                          <p:spTgt spid="15">
                                            <p:txEl>
                                              <p:pRg st="0" end="0"/>
                                            </p:txEl>
                                          </p:spTgt>
                                        </p:tgtEl>
                                        <p:attrNameLst>
                                          <p:attrName>style.visibility</p:attrName>
                                        </p:attrNameLst>
                                      </p:cBhvr>
                                      <p:to>
                                        <p:strVal val="visible"/>
                                      </p:to>
                                    </p:set>
                                    <p:animEffect transition="in" filter="wipe(left)">
                                      <p:cBhvr>
                                        <p:cTn id="38" dur="500"/>
                                        <p:tgtEl>
                                          <p:spTgt spid="15">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21">
                                            <p:txEl>
                                              <p:pRg st="0" end="0"/>
                                            </p:txEl>
                                          </p:spTgt>
                                        </p:tgtEl>
                                        <p:attrNameLst>
                                          <p:attrName>style.visibility</p:attrName>
                                        </p:attrNameLst>
                                      </p:cBhvr>
                                      <p:to>
                                        <p:strVal val="visible"/>
                                      </p:to>
                                    </p:set>
                                    <p:animEffect transition="in" filter="wipe(left)">
                                      <p:cBhvr>
                                        <p:cTn id="43" dur="500"/>
                                        <p:tgtEl>
                                          <p:spTgt spid="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13" grpId="0" build="p"/>
      <p:bldP spid="14" grpId="0" build="p"/>
      <p:bldP spid="15" grpId="0" build="p"/>
      <p:bldP spid="21"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p:cNvSpPr>
            <a:extLst>
              <a:ext uri="smNativeData">
                <pr:smNativeData xmlns="smNativeData" xmlns:pr="smNativeData" xmlns:p15="http://schemas.microsoft.com/office/powerpoint/2012/main" xmlns:p14="http://schemas.microsoft.com/office/powerpoint/2010/main" xmlns:mc="http://schemas.openxmlformats.org/markup-compatibility/2006" val="SMDATA_16_+2grYxMAAAAlAAAAZAAAAA0AAAAAkAAAAEgAAACQAAAASAAAAAAAAAABAAAAAAAAAAEAAABQAAAAAAAAAAAA4D8AAAAAAADgPwAAAAAAAOA/AAAAAAAA4D8AAAAAAADgPwAAAAAAAOA/AAAAAAAA4D8AAAAAAADgPwAAAAAAAOA/AAAAAAAA4D8CAAAAjAAAAAEAAAAAAAAA//8AAACAgAgAAAAAAAAAAAAAAAAAAAAAAAAAAAAAAAAAAAAAeAAAAAEAAABAAAAAAAAAAAAAAABaAAAAAAAAAAAAAAAAAAAAAAAAAAAAAAAAAAAAAAAAAAAAAAAAAAAAAAAAAAAAAAAAAAAAAAAAAAAAAAAAAAAAAAAAAAAAAAAAAAAAFAAAADwAAAABAAAAAAAAAAAAAAAFAAAAAQAAACMAAAAjAAAAIwAAAB4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8AAACAgAEAAAAAAAAAAAAAAAAAAAAAAAAAAAAAAAAAAAAAAAAAAAAAAAB/f38AAFpYA8zMzADAwP8Af39/AAAAAAAAAAAAAAAAAAAAAAAAAAAAIQAAABgAAAAUAAAAVAIAALQBAAD9AwAAzCcAABAAAAAmAAAACAAAAP//////////MAAAABQAAAAAAAAAAAD//wAAAQAAAP//AAABAA=="/>
              </a:ext>
            </a:extLst>
          </p:cNvSpPr>
          <p:nvPr/>
        </p:nvSpPr>
        <p:spPr>
          <a:xfrm>
            <a:off x="378460" y="276860"/>
            <a:ext cx="269875" cy="6192520"/>
          </a:xfrm>
          <a:prstGeom prst="rect">
            <a:avLst/>
          </a:prstGeom>
          <a:solidFill>
            <a:srgbClr val="FFFF00"/>
          </a:solidFill>
          <a:ln w="3175" cap="flat" cmpd="sng" algn="ctr">
            <a:solidFill>
              <a:srgbClr val="000000"/>
            </a:solidFill>
            <a:prstDash val="solid"/>
            <a:headEnd type="none"/>
            <a:tailEnd type="none"/>
          </a:ln>
          <a:effectLst/>
        </p:spPr>
        <p:txBody>
          <a:bodyPr vert="horz" wrap="square" lIns="91440" tIns="45720" rIns="91440" bIns="45720" numCol="1" spcCol="215900" anchor="ctr"/>
          <a:lstStyle/>
          <a:p>
            <a:pPr algn="ctr">
              <a:defRPr lang="en-us" cap="none">
                <a:solidFill>
                  <a:srgbClr val="008080"/>
                </a:solidFill>
                <a:latin typeface="Calibri" pitchFamily="2" charset="0"/>
                <a:ea typeface="Tw Cen MT" pitchFamily="2" charset="0"/>
                <a:cs typeface="Tw Cen MT" pitchFamily="2" charset="0"/>
              </a:defRPr>
            </a:pPr>
            <a:endParaRPr lang="en-gb" cap="none"/>
          </a:p>
        </p:txBody>
      </p:sp>
      <p:sp>
        <p:nvSpPr>
          <p:cNvPr id="5" name="AutoShape1"/>
          <p:cNvSpPr>
            <a:extLst>
              <a:ext uri="smNativeData">
                <pr:smNativeData xmlns="smNativeData" xmlns:pr="smNativeData" xmlns:p15="http://schemas.microsoft.com/office/powerpoint/2012/main" xmlns:p14="http://schemas.microsoft.com/office/powerpoint/2010/main" xmlns:mc="http://schemas.openxmlformats.org/markup-compatibility/2006" val="SMDATA_16_+2grYxMAAAAlAAAAZQAAAA0AAAAAkAAAAEgAAACQAAAASAAAAAAAAAABAAAAAAAAAAEAAABQAAAAhbacS3FV1T8AAAAAAADwv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BAAAAAAAAAAwMDAA8AAAAAQAAACMAAAAjAAAAIwAAAB4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P8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GRiBQCAgAEAAAAAAAAAAAAAAAAAAAAAAAAAAAAAAAAAAAAAAAAAAAwMDAB/f38AAFpYA8zMzADAwP8Af39/AAAAAAAAAAAAAAAAAAAAAAAAAAAAIQAAABgAAAAUAAAAFygAAJcAAACFSgAAYQUAABAAAAAmAAAACAAAAP//////////MAAAABQAAAAAAAAAewP//4X8AAD/GP//AecAAA=="/>
              </a:ext>
            </a:extLst>
          </p:cNvSpPr>
          <p:nvPr/>
        </p:nvSpPr>
        <p:spPr>
          <a:xfrm>
            <a:off x="6517005" y="95885"/>
            <a:ext cx="5596890" cy="778510"/>
          </a:xfrm>
          <a:prstGeom prst="roundRect">
            <a:avLst>
              <a:gd name="adj" fmla="val 16667"/>
            </a:avLst>
          </a:prstGeom>
          <a:noFill/>
          <a:ln w="38100" cap="flat" cmpd="sng" algn="ctr">
            <a:solidFill>
              <a:srgbClr val="0C0C0C"/>
            </a:solidFill>
            <a:prstDash val="solid"/>
            <a:headEnd type="none"/>
            <a:tailEnd type="none"/>
          </a:ln>
          <a:effectLst/>
        </p:spPr>
        <p:txBody>
          <a:bodyPr vert="horz" wrap="square" lIns="91440" tIns="45720" rIns="91440" bIns="45720" numCol="1" spcCol="215900" anchor="ctr"/>
          <a:lstStyle/>
          <a:p>
            <a:pPr algn="ctr">
              <a:defRPr lang="en-us" cap="none">
                <a:solidFill>
                  <a:srgbClr val="000000"/>
                </a:solidFill>
              </a:defRPr>
            </a:pPr>
            <a:endParaRPr lang="en-gb" cap="none"/>
          </a:p>
        </p:txBody>
      </p:sp>
      <p:sp>
        <p:nvSpPr>
          <p:cNvPr id="6" name="SlideSubtitle2"/>
          <p:cNvSpPr>
            <a:extLst>
              <a:ext uri="smNativeData">
                <pr:smNativeData xmlns="smNativeData" xmlns:pr="smNativeData" xmlns:p15="http://schemas.microsoft.com/office/powerpoint/2012/main" xmlns:p14="http://schemas.microsoft.com/office/powerpoint/2010/main" xmlns:mc="http://schemas.openxmlformats.org/markup-compatibility/2006" val="SMDATA_16_+2grYxMAAAAlAAAAZAAAAA0AAAAAkAAAAEgAAACQAAAASAAAAAAAAAAA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AAAAAE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GRiBQCAgAEAAAAAAAAAAAAAAAAAAAAAAAAAAAAAAAAAAAAAAAAAAP///wJ/f38AAFpYA8zMzADAwP8Af39/AAAAAAAAAAAAAAAAAAAAAAAAAAAAIQAAABgAAAAUAAAAAAAAAGcnAADDCwAAMCoAABAAAAAmAAAACAAAAP//////////MAAAABQAAAAAAAAAAAD//wAAAQAAAP//AAABAA=="/>
              </a:ext>
            </a:extLst>
          </p:cNvSpPr>
          <p:nvPr/>
        </p:nvSpPr>
        <p:spPr>
          <a:xfrm>
            <a:off x="0" y="6405245"/>
            <a:ext cx="1911985" cy="452755"/>
          </a:xfrm>
          <a:prstGeom prst="rect">
            <a:avLst/>
          </a:prstGeom>
          <a:noFill/>
          <a:ln>
            <a:noFill/>
          </a:ln>
          <a:effectLst/>
        </p:spPr>
        <p:txBody>
          <a:bodyPr vert="horz" wrap="square" lIns="91440" tIns="45720" rIns="91440" bIns="45720" numCol="1" spcCol="215900" anchor="t"/>
          <a:lstStyle/>
          <a:p>
            <a:pPr algn="ctr" defTabSz="914400">
              <a:lnSpc>
                <a:spcPct val="110000"/>
              </a:lnSpc>
              <a:spcBef>
                <a:spcPts val="920"/>
              </a:spcBef>
              <a:buNone/>
              <a:tabLst/>
              <a:defRPr lang="en-us" sz="2025" cap="all">
                <a:solidFill>
                  <a:srgbClr val="000000"/>
                </a:solidFill>
                <a:latin typeface="Buxton Sketch" pitchFamily="2" charset="0"/>
                <a:ea typeface="Tw Cen MT" pitchFamily="2" charset="0"/>
                <a:cs typeface="Tw Cen MT" pitchFamily="2" charset="0"/>
              </a:defRPr>
            </a:pPr>
            <a:r>
              <a:t>The STEM Cell</a:t>
            </a:r>
          </a:p>
        </p:txBody>
      </p:sp>
      <p:pic>
        <p:nvPicPr>
          <p:cNvPr id="7" name="Picture1"/>
          <p:cNvPicPr>
            <a:picLocks noChangeAspect="1"/>
            <a:extLst>
              <a:ext uri="smNativeData">
                <pr:smNativeData xmlns="smNativeData" xmlns:pr="smNativeData" xmlns:p15="http://schemas.microsoft.com/office/powerpoint/2012/main" xmlns:p14="http://schemas.microsoft.com/office/powerpoint/2010/main" xmlns:mc="http://schemas.openxmlformats.org/markup-compatibility/2006" val="SMDATA_18_+2grYxMAAAAlAAAAEQAAAC0AAAAAkAAAAEgAAACQAAAASAAAAAAAAAAA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QAAAAAAAAACAAAAAAAAAAEAAAAAAAAAPAAAANb///8qAAAAZAAAAGQAAAAAAAAAy8vLADwAAADW////KgAAAGQAAABkAAAAAAAAAAcAAAA4AAAAAAAAAAAAAAAAAAAA////AAAAAAAAAAAAAAAAAAAAAAAAAAAAAAAAAAAAAABkAAAAZAAAAAAAAAAjAAAABAAAAGQAAAAXAAAAFAAAAAAAAAAAAAAA/38AAP9/AAAAAAAACQAAAAQAAAAAAAAAHgAAAGgAAAAAAAAAAAAAAAAAAAAAAAAAAAAAABAnAAAQJwAAAAAAAAAAAAAAAAAAAAAAAAAAAAAAAAAAAAAAAAAAAABQAAAAAAAAAMDA/wAAAAAAAAAAAAAAAAAAAAAAZAAAAAAAAAB/f38ACgAAACIAAAAYAAAAAAAAAAAAAAAAAAAAAAAAAAAAAAAAAAAAJAAAACQAAAAAAAAABwAAAAAAAAAAAAAAAAAAAAAAAAAAAAAAAAAAAH9/fwAlAAAAWAAAAAAAAAAAAAAAAAAAAAAAAAAAAAAAAAAAAAAAAAAAAAAAAAAAAAAAAAAAAAAAPwAAAAAAAACghgEAAAAAAAAAAAAAAAAADAAAAAEAAAAAAAAAAAAAAAAAAAAfAAAAVAAAAABkYgUAgIABAAAAAAAAAAAAAAAAAAAAAAAAAAAAAAAAAAAAAAAAAAD///8Cf39/AAAAAADLy8sAwMD/AH9/fwAAAAAAAAAAAAAAAAD///8AAAAAACEAAAAYAAAAFAAAAEkDAAAvIAAAIAoAAGcnAAAQAAAAJgAAAAgAAAD//////////zAAAAAUAAAAAAAAAAAA//8AAAEAAAD//wAAAQA="/>
              </a:ext>
            </a:extLst>
          </p:cNvPicPr>
          <p:nvPr/>
        </p:nvPicPr>
        <p:blipFill>
          <a:blip r:embed="rId2"/>
          <a:stretch>
            <a:fillRect/>
          </a:stretch>
        </p:blipFill>
        <p:spPr>
          <a:xfrm>
            <a:off x="534035" y="5231765"/>
            <a:ext cx="1111885" cy="1173480"/>
          </a:xfrm>
          <a:prstGeom prst="rect">
            <a:avLst/>
          </a:prstGeom>
          <a:noFill/>
          <a:ln>
            <a:noFill/>
          </a:ln>
          <a:effectLst>
            <a:outerShdw blurRad="50800" dist="37717" dir="8100000" algn="tr">
              <a:srgbClr val="000000">
                <a:alpha val="40000"/>
              </a:srgbClr>
            </a:outerShdw>
          </a:effectLst>
        </p:spPr>
      </p:pic>
      <p:sp>
        <p:nvSpPr>
          <p:cNvPr id="8" name="DateTimeArea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2grYxMAAAAlAAAAZAAAAA0AAAAAkAAAAEgAAACQAAAASAAAAAAAAAAB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LSkAAAAAAAC1SQAAdgUAABAAAAAmAAAACAAAAAEAAAAAAAAAMAAAABQAAAAAAAAAAAD//wAAAQAAAP//AAABAA=="/>
              </a:ext>
            </a:extLst>
          </p:cNvSpPr>
          <p:nvPr>
            <p:ph type="dt" sz="quarter" idx="10"/>
          </p:nvPr>
        </p:nvSpPr>
        <p:spPr>
          <a:xfrm>
            <a:off x="6693535" y="0"/>
            <a:ext cx="5288280" cy="887730"/>
          </a:xfrm>
        </p:spPr>
        <p:txBody>
          <a:bodyPr/>
          <a:lstStyle/>
          <a:p>
            <a:pPr algn="ctr">
              <a:defRPr lang="en-us" sz="3600" cap="none">
                <a:solidFill>
                  <a:srgbClr val="000000"/>
                </a:solidFill>
                <a:latin typeface="Buxton Sketch" pitchFamily="2" charset="0"/>
                <a:ea typeface="Buxton Sketch" pitchFamily="2" charset="0"/>
                <a:cs typeface="Buxton Sketch" pitchFamily="2" charset="0"/>
              </a:defRPr>
            </a:pPr>
            <a:fld id="{3F609BB5-FBD2-356D-9CD8-0D38D5966A58}" type="datetime2">
              <a:rPr lang="en-us" sz="3200" cap="none"/>
              <a:t>Saturday, September 24, 2022</a:t>
            </a:fld>
            <a:endParaRPr lang="en-us" sz="3200" cap="none"/>
          </a:p>
        </p:txBody>
      </p:sp>
      <p:sp>
        <p:nvSpPr>
          <p:cNvPr id="9" name="TextBox 8"/>
          <p:cNvSpPr>
            <a:extLst>
              <a:ext uri="smNativeData">
                <pr:smNativeData xmlns="smNativeData" xmlns:pr="smNativeData" xmlns:p15="http://schemas.microsoft.com/office/powerpoint/2012/main" xmlns:p14="http://schemas.microsoft.com/office/powerpoint/2010/main" xmlns:mc="http://schemas.openxmlformats.org/markup-compatibility/2006" val="SMDATA_16_+2grYxMAAAAlAAAAZAAAAE0AAAAAkAAAAEgAAACQAAAASAAAAAAAAAAA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GRiBQCAgAEAAAAAAAAAAAAAAAAAAAAAAAAAAAAAAAAAAAAAAAAAAAAAAAB/f38AAFpYA8zMzADAwP8Af39/AAAAAAAAAAAAAAAAAAAAAAAAAAAAIQAAABgAAAAUAAAAvD4AANsnAAAASwAAICoAABAgAAAmAAAACAAAAP//////////MAAAABQAAAAAAAAAAAD//wAAAQAAAP//AAABAA=="/>
              </a:ext>
            </a:extLst>
          </p:cNvSpPr>
          <p:nvPr/>
        </p:nvSpPr>
        <p:spPr>
          <a:xfrm>
            <a:off x="10198100" y="6478905"/>
            <a:ext cx="1993900" cy="368935"/>
          </a:xfrm>
          <a:prstGeom prst="rect">
            <a:avLst/>
          </a:prstGeom>
          <a:noFill/>
          <a:ln>
            <a:noFill/>
          </a:ln>
          <a:effectLst/>
        </p:spPr>
        <p:txBody>
          <a:bodyPr vert="horz" wrap="square" lIns="91440" tIns="45720" rIns="91440" bIns="45720" numCol="1" spcCol="215900" anchor="t"/>
          <a:lstStyle>
            <a:lvl1pPr marL="0" marR="0" indent="0" algn="l" defTabSz="457200">
              <a:lnSpc>
                <a:spcPct val="100000"/>
              </a:lnSpc>
              <a:spcBef>
                <a:spcPts val="0"/>
              </a:spcBef>
              <a:spcAft>
                <a:spcPts val="0"/>
              </a:spcAft>
              <a:buNone/>
              <a:tabLst/>
              <a:defRPr lang="en-us" sz="1800" b="0" i="0" u="none" strike="noStrike" kern="1" cap="none" spc="0" baseline="0">
                <a:solidFill>
                  <a:schemeClr val="tx1"/>
                </a:solidFill>
                <a:effectLst/>
                <a:latin typeface="Tw Cen MT" pitchFamily="2" charset="0"/>
                <a:ea typeface="Tw Cen MT" pitchFamily="2" charset="0"/>
                <a:cs typeface="Tw Cen MT" pitchFamily="2" charset="0"/>
              </a:defRPr>
            </a:lvl1pPr>
            <a:lvl2pPr marL="457200" marR="0" indent="0" algn="l" defTabSz="457200">
              <a:lnSpc>
                <a:spcPct val="100000"/>
              </a:lnSpc>
              <a:spcBef>
                <a:spcPts val="0"/>
              </a:spcBef>
              <a:spcAft>
                <a:spcPts val="0"/>
              </a:spcAft>
              <a:buNone/>
              <a:tabLst/>
              <a:defRPr lang="en-us" sz="1800" b="0" i="0" u="none" strike="noStrike" kern="1" cap="none" spc="0" baseline="0">
                <a:solidFill>
                  <a:schemeClr val="tx1"/>
                </a:solidFill>
                <a:effectLst/>
                <a:latin typeface="Tw Cen MT" pitchFamily="2" charset="0"/>
                <a:ea typeface="Tw Cen MT" pitchFamily="2" charset="0"/>
                <a:cs typeface="Tw Cen MT" pitchFamily="2" charset="0"/>
              </a:defRPr>
            </a:lvl2pPr>
            <a:lvl3pPr marL="914400" marR="0" indent="0" algn="l" defTabSz="457200">
              <a:lnSpc>
                <a:spcPct val="100000"/>
              </a:lnSpc>
              <a:spcBef>
                <a:spcPts val="0"/>
              </a:spcBef>
              <a:spcAft>
                <a:spcPts val="0"/>
              </a:spcAft>
              <a:buNone/>
              <a:tabLst/>
              <a:defRPr lang="en-us" sz="1800" b="0" i="0" u="none" strike="noStrike" kern="1" cap="none" spc="0" baseline="0">
                <a:solidFill>
                  <a:schemeClr val="tx1"/>
                </a:solidFill>
                <a:effectLst/>
                <a:latin typeface="Tw Cen MT" pitchFamily="2" charset="0"/>
                <a:ea typeface="Tw Cen MT" pitchFamily="2" charset="0"/>
                <a:cs typeface="Tw Cen MT" pitchFamily="2" charset="0"/>
              </a:defRPr>
            </a:lvl3pPr>
            <a:lvl4pPr marL="1371600" marR="0" indent="0" algn="l" defTabSz="457200">
              <a:lnSpc>
                <a:spcPct val="100000"/>
              </a:lnSpc>
              <a:spcBef>
                <a:spcPts val="0"/>
              </a:spcBef>
              <a:spcAft>
                <a:spcPts val="0"/>
              </a:spcAft>
              <a:buNone/>
              <a:tabLst/>
              <a:defRPr lang="en-us" sz="1800" b="0" i="0" u="none" strike="noStrike" kern="1" cap="none" spc="0" baseline="0">
                <a:solidFill>
                  <a:schemeClr val="tx1"/>
                </a:solidFill>
                <a:effectLst/>
                <a:latin typeface="Tw Cen MT" pitchFamily="2" charset="0"/>
                <a:ea typeface="Tw Cen MT" pitchFamily="2" charset="0"/>
                <a:cs typeface="Tw Cen MT" pitchFamily="2" charset="0"/>
              </a:defRPr>
            </a:lvl4pPr>
            <a:lvl5pPr marL="1828800" marR="0" indent="0" algn="l" defTabSz="457200">
              <a:lnSpc>
                <a:spcPct val="100000"/>
              </a:lnSpc>
              <a:spcBef>
                <a:spcPts val="0"/>
              </a:spcBef>
              <a:spcAft>
                <a:spcPts val="0"/>
              </a:spcAft>
              <a:buNone/>
              <a:tabLst/>
              <a:defRPr lang="en-us" sz="1800" b="0" i="0" u="none" strike="noStrike" kern="1" cap="none" spc="0" baseline="0">
                <a:solidFill>
                  <a:schemeClr val="tx1"/>
                </a:solidFill>
                <a:effectLst/>
                <a:latin typeface="Tw Cen MT" pitchFamily="2" charset="0"/>
                <a:ea typeface="Tw Cen MT" pitchFamily="2" charset="0"/>
                <a:cs typeface="Tw Cen MT" pitchFamily="2" charset="0"/>
              </a:defRPr>
            </a:lvl5pPr>
            <a:lvl6pPr marL="2286000" marR="0" indent="0" algn="l" defTabSz="457200">
              <a:lnSpc>
                <a:spcPct val="100000"/>
              </a:lnSpc>
              <a:spcBef>
                <a:spcPts val="0"/>
              </a:spcBef>
              <a:spcAft>
                <a:spcPts val="0"/>
              </a:spcAft>
              <a:buNone/>
              <a:tabLst/>
              <a:defRPr lang="en-us" sz="1800" b="0" i="0" u="none" strike="noStrike" kern="1" cap="none" spc="0" baseline="0">
                <a:solidFill>
                  <a:schemeClr val="tx1"/>
                </a:solidFill>
                <a:effectLst/>
                <a:latin typeface="Tw Cen MT" pitchFamily="2" charset="0"/>
                <a:ea typeface="Tw Cen MT" pitchFamily="2" charset="0"/>
                <a:cs typeface="Tw Cen MT" pitchFamily="2" charset="0"/>
              </a:defRPr>
            </a:lvl6pPr>
            <a:lvl7pPr marL="2743200" marR="0" indent="0" algn="l" defTabSz="457200">
              <a:lnSpc>
                <a:spcPct val="100000"/>
              </a:lnSpc>
              <a:spcBef>
                <a:spcPts val="0"/>
              </a:spcBef>
              <a:spcAft>
                <a:spcPts val="0"/>
              </a:spcAft>
              <a:buNone/>
              <a:tabLst/>
              <a:defRPr lang="en-us" sz="1800" b="0" i="0" u="none" strike="noStrike" kern="1" cap="none" spc="0" baseline="0">
                <a:solidFill>
                  <a:schemeClr val="tx1"/>
                </a:solidFill>
                <a:effectLst/>
                <a:latin typeface="Tw Cen MT" pitchFamily="2" charset="0"/>
                <a:ea typeface="Tw Cen MT" pitchFamily="2" charset="0"/>
                <a:cs typeface="Tw Cen MT" pitchFamily="2" charset="0"/>
              </a:defRPr>
            </a:lvl7pPr>
            <a:lvl8pPr marL="3200400" marR="0" indent="0" algn="l" defTabSz="457200">
              <a:lnSpc>
                <a:spcPct val="100000"/>
              </a:lnSpc>
              <a:spcBef>
                <a:spcPts val="0"/>
              </a:spcBef>
              <a:spcAft>
                <a:spcPts val="0"/>
              </a:spcAft>
              <a:buNone/>
              <a:tabLst/>
              <a:defRPr lang="en-us" sz="1800" b="0" i="0" u="none" strike="noStrike" kern="1" cap="none" spc="0" baseline="0">
                <a:solidFill>
                  <a:schemeClr val="tx1"/>
                </a:solidFill>
                <a:effectLst/>
                <a:latin typeface="Tw Cen MT" pitchFamily="2" charset="0"/>
                <a:ea typeface="Tw Cen MT" pitchFamily="2" charset="0"/>
                <a:cs typeface="Tw Cen MT" pitchFamily="2" charset="0"/>
              </a:defRPr>
            </a:lvl8pPr>
            <a:lvl9pPr marL="3657600" marR="0" indent="0" algn="l" defTabSz="457200">
              <a:lnSpc>
                <a:spcPct val="100000"/>
              </a:lnSpc>
              <a:spcBef>
                <a:spcPts val="0"/>
              </a:spcBef>
              <a:spcAft>
                <a:spcPts val="0"/>
              </a:spcAft>
              <a:buNone/>
              <a:tabLst/>
              <a:defRPr lang="en-us" sz="1800" b="0" i="0" u="none" strike="noStrike" kern="1" cap="none" spc="0" baseline="0">
                <a:solidFill>
                  <a:schemeClr val="tx1"/>
                </a:solidFill>
                <a:effectLst/>
                <a:latin typeface="Tw Cen MT" pitchFamily="2" charset="0"/>
                <a:ea typeface="Tw Cen MT" pitchFamily="2" charset="0"/>
                <a:cs typeface="Tw Cen MT" pitchFamily="2" charset="0"/>
              </a:defRPr>
            </a:lvl9pPr>
          </a:lstStyle>
          <a:p>
            <a:pPr algn="ctr">
              <a:defRPr lang="en-us"/>
            </a:pPr>
            <a:r>
              <a:rPr lang="en-gb" cap="none">
                <a:solidFill>
                  <a:srgbClr val="282800"/>
                </a:solidFill>
                <a:latin typeface="Buxton Sketch" pitchFamily="2" charset="0"/>
                <a:ea typeface="Tw Cen MT" pitchFamily="2" charset="0"/>
                <a:cs typeface="Tw Cen MT" pitchFamily="2" charset="0"/>
              </a:rPr>
              <a:t>www.thestemcell.net</a:t>
            </a:r>
          </a:p>
        </p:txBody>
      </p:sp>
      <p:sp>
        <p:nvSpPr>
          <p:cNvPr id="3" name="SlideSubtitle1">
            <a:extLst>
              <a:ext uri="{FF2B5EF4-FFF2-40B4-BE49-F238E27FC236}">
                <a16:creationId xmlns:a16="http://schemas.microsoft.com/office/drawing/2014/main" id="{9116F737-8A5E-F1AD-467C-C12EF3B74DC2}"/>
              </a:ext>
            </a:extLst>
          </p:cNvPr>
          <p:cNvSpPr txBox="1">
            <a:spLocks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2grYxMAAAAlAAAAZAAAAA0AAAAAkAAAAEgAAACQAAAASAAAAAAAAAAA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QAsAAOgXAADAPwAAsCIAAAAAAAAmAAAACAAAAAEAAAAAAAAAMAAAABQAAAAAAAAAAAD//wAAAQAAAP//AAABAA=="/>
              </a:ext>
            </a:extLst>
          </p:cNvSpPr>
          <p:nvPr/>
        </p:nvSpPr>
        <p:spPr>
          <a:xfrm>
            <a:off x="865383" y="994093"/>
            <a:ext cx="11116431" cy="1173480"/>
          </a:xfrm>
          <a:prstGeom prst="rect">
            <a:avLst/>
          </a:prstGeom>
          <a:noFill/>
          <a:ln>
            <a:noFill/>
          </a:ln>
          <a:effectLst/>
        </p:spPr>
        <p:txBody>
          <a:bodyPr vert="horz" wrap="square" lIns="91440" tIns="45720" rIns="91440" bIns="45720" numCol="1" spcCol="215900" anchor="t">
            <a:prstTxWarp prst="textNoShape">
              <a:avLst/>
            </a:prstTxWarp>
          </a:bodyPr>
          <a:lstStyle>
            <a:lvl1pPr marL="0" marR="0" indent="0" algn="ctr" defTabSz="449580">
              <a:lnSpc>
                <a:spcPct val="100000"/>
              </a:lnSpc>
              <a:spcBef>
                <a:spcPts val="0"/>
              </a:spcBef>
              <a:spcAft>
                <a:spcPts val="0"/>
              </a:spcAft>
              <a:buClrTx/>
              <a:buSzTx/>
              <a:buFontTx/>
              <a:buNone/>
              <a:tabLst/>
              <a:defRPr lang="en-us" sz="3200" b="0" i="0" u="none" strike="noStrike" kern="1" cap="none" spc="0" baseline="0">
                <a:solidFill>
                  <a:schemeClr val="tx1"/>
                </a:solidFill>
                <a:effectLst/>
                <a:latin typeface="Calibri" pitchFamily="2" charset="0"/>
                <a:ea typeface="SimSun" charset="0"/>
                <a:cs typeface="Times New Roman" pitchFamily="1" charset="0"/>
              </a:defRPr>
            </a:lvl1pPr>
            <a:lvl2pPr marL="457200" marR="0" indent="0" algn="ctr" defTabSz="449580">
              <a:lnSpc>
                <a:spcPct val="100000"/>
              </a:lnSpc>
              <a:spcBef>
                <a:spcPts val="0"/>
              </a:spcBef>
              <a:spcAft>
                <a:spcPts val="0"/>
              </a:spcAft>
              <a:buClrTx/>
              <a:buSzTx/>
              <a:buFontTx/>
              <a:buNone/>
              <a:tabLst/>
              <a:defRPr lang="en-us" sz="2800" b="0" i="0" u="none" strike="noStrike" kern="1" cap="none" spc="0" baseline="0">
                <a:solidFill>
                  <a:schemeClr val="tx1"/>
                </a:solidFill>
                <a:effectLst/>
                <a:latin typeface="Calibri" pitchFamily="2" charset="0"/>
                <a:ea typeface="SimSun" charset="0"/>
                <a:cs typeface="Times New Roman" pitchFamily="1" charset="0"/>
              </a:defRPr>
            </a:lvl2pPr>
            <a:lvl3pPr marL="914400" marR="0" indent="0" algn="ctr" defTabSz="449580">
              <a:lnSpc>
                <a:spcPct val="100000"/>
              </a:lnSpc>
              <a:spcBef>
                <a:spcPts val="0"/>
              </a:spcBef>
              <a:spcAft>
                <a:spcPts val="0"/>
              </a:spcAft>
              <a:buClrTx/>
              <a:buSzTx/>
              <a:buFontTx/>
              <a:buNone/>
              <a:tabLst/>
              <a:defRPr lang="en-us" sz="2400" b="0" i="0" u="none" strike="noStrike" kern="1" cap="none" spc="0" baseline="0">
                <a:solidFill>
                  <a:schemeClr val="tx1"/>
                </a:solidFill>
                <a:effectLst/>
                <a:latin typeface="Calibri" pitchFamily="2" charset="0"/>
                <a:ea typeface="SimSun" charset="0"/>
                <a:cs typeface="Times New Roman" pitchFamily="1" charset="0"/>
              </a:defRPr>
            </a:lvl3pPr>
            <a:lvl4pPr marL="1371600" marR="0" indent="0" algn="ctr" defTabSz="449580">
              <a:lnSpc>
                <a:spcPct val="100000"/>
              </a:lnSpc>
              <a:spcBef>
                <a:spcPts val="0"/>
              </a:spcBef>
              <a:spcAft>
                <a:spcPts val="0"/>
              </a:spcAft>
              <a:buClrTx/>
              <a:buSzTx/>
              <a:buFontTx/>
              <a:buNone/>
              <a:tabLst/>
              <a:defRPr lang="en-us" sz="2000" b="0" i="0" u="none" strike="noStrike" kern="1" cap="none" spc="0" baseline="0">
                <a:solidFill>
                  <a:schemeClr val="tx1"/>
                </a:solidFill>
                <a:effectLst/>
                <a:latin typeface="Calibri" pitchFamily="2" charset="0"/>
                <a:ea typeface="SimSun" charset="0"/>
                <a:cs typeface="Times New Roman" pitchFamily="1" charset="0"/>
              </a:defRPr>
            </a:lvl4pPr>
            <a:lvl5pPr marL="1828800" marR="0" indent="0" algn="ctr" defTabSz="449580">
              <a:lnSpc>
                <a:spcPct val="100000"/>
              </a:lnSpc>
              <a:spcBef>
                <a:spcPts val="0"/>
              </a:spcBef>
              <a:spcAft>
                <a:spcPts val="0"/>
              </a:spcAft>
              <a:buClrTx/>
              <a:buSzTx/>
              <a:buFontTx/>
              <a:buNone/>
              <a:tabLst/>
              <a:defRPr lang="en-us" sz="2000" b="0" i="0" u="none" strike="noStrike" kern="1" cap="none" spc="0" baseline="0">
                <a:solidFill>
                  <a:schemeClr val="tx1"/>
                </a:solidFill>
                <a:effectLst/>
                <a:latin typeface="Calibri" pitchFamily="2" charset="0"/>
                <a:ea typeface="SimSun" charset="0"/>
                <a:cs typeface="Times New Roman" pitchFamily="1" charset="0"/>
              </a:defRPr>
            </a:lvl5pPr>
            <a:lvl6pPr marL="2286000" marR="0" indent="0" algn="ctr" defTabSz="449580">
              <a:lnSpc>
                <a:spcPct val="100000"/>
              </a:lnSpc>
              <a:spcBef>
                <a:spcPts val="0"/>
              </a:spcBef>
              <a:spcAft>
                <a:spcPts val="0"/>
              </a:spcAft>
              <a:buClrTx/>
              <a:buSzTx/>
              <a:buFontTx/>
              <a:buNone/>
              <a:tabLst/>
              <a:defRPr lang="en-us" sz="2000" b="0" i="0" u="none" strike="noStrike" kern="1" cap="none" spc="0" baseline="0">
                <a:solidFill>
                  <a:schemeClr val="tx1"/>
                </a:solidFill>
                <a:effectLst/>
                <a:latin typeface="Calibri" pitchFamily="2" charset="0"/>
                <a:ea typeface="SimSun" charset="0"/>
                <a:cs typeface="Times New Roman" pitchFamily="1" charset="0"/>
              </a:defRPr>
            </a:lvl6pPr>
            <a:lvl7pPr marL="2743200" marR="0" indent="0" algn="ctr" defTabSz="449580">
              <a:lnSpc>
                <a:spcPct val="100000"/>
              </a:lnSpc>
              <a:spcBef>
                <a:spcPts val="0"/>
              </a:spcBef>
              <a:spcAft>
                <a:spcPts val="0"/>
              </a:spcAft>
              <a:buClrTx/>
              <a:buSzTx/>
              <a:buFontTx/>
              <a:buNone/>
              <a:tabLst/>
              <a:defRPr lang="en-us" sz="2000" b="0" i="0" u="none" strike="noStrike" kern="1" cap="none" spc="0" baseline="0">
                <a:solidFill>
                  <a:schemeClr val="tx1"/>
                </a:solidFill>
                <a:effectLst/>
                <a:latin typeface="Calibri" pitchFamily="2" charset="0"/>
                <a:ea typeface="SimSun" charset="0"/>
                <a:cs typeface="Times New Roman" pitchFamily="1" charset="0"/>
              </a:defRPr>
            </a:lvl7pPr>
            <a:lvl8pPr marL="3200400" marR="0" indent="0" algn="ctr" defTabSz="449580">
              <a:lnSpc>
                <a:spcPct val="100000"/>
              </a:lnSpc>
              <a:spcBef>
                <a:spcPts val="0"/>
              </a:spcBef>
              <a:spcAft>
                <a:spcPts val="0"/>
              </a:spcAft>
              <a:buClrTx/>
              <a:buSzTx/>
              <a:buFontTx/>
              <a:buNone/>
              <a:tabLst/>
              <a:defRPr lang="en-us" sz="2000" b="0" i="0" u="none" strike="noStrike" kern="1" cap="none" spc="0" baseline="0">
                <a:solidFill>
                  <a:schemeClr val="tx1"/>
                </a:solidFill>
                <a:effectLst/>
                <a:latin typeface="Calibri" pitchFamily="2" charset="0"/>
                <a:ea typeface="SimSun" charset="0"/>
                <a:cs typeface="Times New Roman" pitchFamily="1" charset="0"/>
              </a:defRPr>
            </a:lvl8pPr>
            <a:lvl9pPr marL="3657600" marR="0" indent="0" algn="ctr" defTabSz="449580">
              <a:lnSpc>
                <a:spcPct val="100000"/>
              </a:lnSpc>
              <a:spcBef>
                <a:spcPts val="0"/>
              </a:spcBef>
              <a:spcAft>
                <a:spcPts val="0"/>
              </a:spcAft>
              <a:buClrTx/>
              <a:buSzTx/>
              <a:buFontTx/>
              <a:buNone/>
              <a:tabLst/>
              <a:defRPr lang="en-us" sz="2000" b="0" i="0" u="none" strike="noStrike" kern="1" cap="none" spc="0" baseline="0">
                <a:solidFill>
                  <a:schemeClr val="tx1"/>
                </a:solidFill>
                <a:effectLst/>
                <a:latin typeface="Calibri" pitchFamily="2" charset="0"/>
                <a:ea typeface="SimSun" charset="0"/>
                <a:cs typeface="Times New Roman" pitchFamily="1" charset="0"/>
              </a:defRPr>
            </a:lvl9pPr>
          </a:lstStyle>
          <a:p>
            <a:pPr algn="l">
              <a:defRPr lang="en-us" cap="none">
                <a:solidFill>
                  <a:srgbClr val="000000"/>
                </a:solidFill>
                <a:latin typeface="Buxton Sketch" pitchFamily="2" charset="0"/>
                <a:ea typeface="Buxton Sketch" pitchFamily="2" charset="0"/>
                <a:cs typeface="Buxton Sketch" pitchFamily="2" charset="0"/>
              </a:defRPr>
            </a:pPr>
            <a:r>
              <a:rPr lang="en-GB" sz="2200" dirty="0">
                <a:solidFill>
                  <a:srgbClr val="000000"/>
                </a:solidFill>
                <a:latin typeface="Buxton Sketch" pitchFamily="2" charset="0"/>
                <a:ea typeface="Buxton Sketch" pitchFamily="2" charset="0"/>
                <a:cs typeface="Buxton Sketch" pitchFamily="2" charset="0"/>
              </a:rPr>
              <a:t>It is important to remember that EACH of the coefficients and the constant will have its own sign (</a:t>
            </a:r>
            <a:r>
              <a:rPr lang="en-GB" sz="2200" dirty="0" err="1">
                <a:solidFill>
                  <a:srgbClr val="000000"/>
                </a:solidFill>
                <a:latin typeface="Buxton Sketch" pitchFamily="2" charset="0"/>
                <a:ea typeface="Buxton Sketch" pitchFamily="2" charset="0"/>
                <a:cs typeface="Buxton Sketch" pitchFamily="2" charset="0"/>
              </a:rPr>
              <a:t>ie</a:t>
            </a:r>
            <a:r>
              <a:rPr lang="en-GB" sz="2200" dirty="0">
                <a:solidFill>
                  <a:srgbClr val="000000"/>
                </a:solidFill>
                <a:latin typeface="Buxton Sketch" pitchFamily="2" charset="0"/>
                <a:ea typeface="Buxton Sketch" pitchFamily="2" charset="0"/>
                <a:cs typeface="Buxton Sketch" pitchFamily="2" charset="0"/>
              </a:rPr>
              <a:t>: positive or negative) aligned to it. The black “+” signs show the fixed operation BUT the independent sign of the coefficient/constant may change this.</a:t>
            </a:r>
          </a:p>
        </p:txBody>
      </p:sp>
      <p:pic>
        <p:nvPicPr>
          <p:cNvPr id="12" name="Picture 11">
            <a:extLst>
              <a:ext uri="{FF2B5EF4-FFF2-40B4-BE49-F238E27FC236}">
                <a16:creationId xmlns:a16="http://schemas.microsoft.com/office/drawing/2014/main" id="{3E67F15F-B179-CDDC-1D9A-AEF1D768B1FE}"/>
              </a:ext>
            </a:extLst>
          </p:cNvPr>
          <p:cNvPicPr>
            <a:picLocks noChangeAspect="1"/>
          </p:cNvPicPr>
          <p:nvPr/>
        </p:nvPicPr>
        <p:blipFill>
          <a:blip r:embed="rId3"/>
          <a:stretch>
            <a:fillRect/>
          </a:stretch>
        </p:blipFill>
        <p:spPr>
          <a:xfrm>
            <a:off x="2157869" y="2167573"/>
            <a:ext cx="8531457" cy="611025"/>
          </a:xfrm>
          <a:prstGeom prst="rect">
            <a:avLst/>
          </a:prstGeom>
        </p:spPr>
      </p:pic>
      <p:pic>
        <p:nvPicPr>
          <p:cNvPr id="16" name="Picture 15">
            <a:extLst>
              <a:ext uri="{FF2B5EF4-FFF2-40B4-BE49-F238E27FC236}">
                <a16:creationId xmlns:a16="http://schemas.microsoft.com/office/drawing/2014/main" id="{AF1EF7D3-EB43-DC60-E3E9-CFBBD8A0A543}"/>
              </a:ext>
            </a:extLst>
          </p:cNvPr>
          <p:cNvPicPr>
            <a:picLocks noChangeAspect="1"/>
          </p:cNvPicPr>
          <p:nvPr/>
        </p:nvPicPr>
        <p:blipFill>
          <a:blip r:embed="rId4"/>
          <a:stretch>
            <a:fillRect/>
          </a:stretch>
        </p:blipFill>
        <p:spPr>
          <a:xfrm>
            <a:off x="2310598" y="3086670"/>
            <a:ext cx="8531443" cy="611024"/>
          </a:xfrm>
          <a:prstGeom prst="rect">
            <a:avLst/>
          </a:prstGeom>
        </p:spPr>
      </p:pic>
      <p:sp>
        <p:nvSpPr>
          <p:cNvPr id="17" name="SlideSubtitle1">
            <a:extLst>
              <a:ext uri="{FF2B5EF4-FFF2-40B4-BE49-F238E27FC236}">
                <a16:creationId xmlns:a16="http://schemas.microsoft.com/office/drawing/2014/main" id="{4910E600-D6FF-8AC2-8B8A-59150123955A}"/>
              </a:ext>
            </a:extLst>
          </p:cNvPr>
          <p:cNvSpPr txBox="1">
            <a:spLocks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2grYxMAAAAlAAAAZAAAAA0AAAAAkAAAAEgAAACQAAAASAAAAAAAAAAA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QAsAAOgXAADAPwAAsCIAAAAAAAAmAAAACAAAAAEAAAAAAAAAMAAAABQAAAAAAAAAAAD//wAAAQAAAP//AAABAA=="/>
              </a:ext>
            </a:extLst>
          </p:cNvSpPr>
          <p:nvPr/>
        </p:nvSpPr>
        <p:spPr>
          <a:xfrm>
            <a:off x="865383" y="3951922"/>
            <a:ext cx="11116431" cy="827088"/>
          </a:xfrm>
          <a:prstGeom prst="rect">
            <a:avLst/>
          </a:prstGeom>
          <a:noFill/>
          <a:ln>
            <a:noFill/>
          </a:ln>
          <a:effectLst/>
        </p:spPr>
        <p:txBody>
          <a:bodyPr vert="horz" wrap="square" lIns="91440" tIns="45720" rIns="91440" bIns="45720" numCol="1" spcCol="215900" anchor="t">
            <a:prstTxWarp prst="textNoShape">
              <a:avLst/>
            </a:prstTxWarp>
          </a:bodyPr>
          <a:lstStyle>
            <a:lvl1pPr marL="0" marR="0" indent="0" algn="ctr" defTabSz="449580">
              <a:lnSpc>
                <a:spcPct val="100000"/>
              </a:lnSpc>
              <a:spcBef>
                <a:spcPts val="0"/>
              </a:spcBef>
              <a:spcAft>
                <a:spcPts val="0"/>
              </a:spcAft>
              <a:buClrTx/>
              <a:buSzTx/>
              <a:buFontTx/>
              <a:buNone/>
              <a:tabLst/>
              <a:defRPr lang="en-us" sz="3200" b="0" i="0" u="none" strike="noStrike" kern="1" cap="none" spc="0" baseline="0">
                <a:solidFill>
                  <a:schemeClr val="tx1"/>
                </a:solidFill>
                <a:effectLst/>
                <a:latin typeface="Calibri" pitchFamily="2" charset="0"/>
                <a:ea typeface="SimSun" charset="0"/>
                <a:cs typeface="Times New Roman" pitchFamily="1" charset="0"/>
              </a:defRPr>
            </a:lvl1pPr>
            <a:lvl2pPr marL="457200" marR="0" indent="0" algn="ctr" defTabSz="449580">
              <a:lnSpc>
                <a:spcPct val="100000"/>
              </a:lnSpc>
              <a:spcBef>
                <a:spcPts val="0"/>
              </a:spcBef>
              <a:spcAft>
                <a:spcPts val="0"/>
              </a:spcAft>
              <a:buClrTx/>
              <a:buSzTx/>
              <a:buFontTx/>
              <a:buNone/>
              <a:tabLst/>
              <a:defRPr lang="en-us" sz="2800" b="0" i="0" u="none" strike="noStrike" kern="1" cap="none" spc="0" baseline="0">
                <a:solidFill>
                  <a:schemeClr val="tx1"/>
                </a:solidFill>
                <a:effectLst/>
                <a:latin typeface="Calibri" pitchFamily="2" charset="0"/>
                <a:ea typeface="SimSun" charset="0"/>
                <a:cs typeface="Times New Roman" pitchFamily="1" charset="0"/>
              </a:defRPr>
            </a:lvl2pPr>
            <a:lvl3pPr marL="914400" marR="0" indent="0" algn="ctr" defTabSz="449580">
              <a:lnSpc>
                <a:spcPct val="100000"/>
              </a:lnSpc>
              <a:spcBef>
                <a:spcPts val="0"/>
              </a:spcBef>
              <a:spcAft>
                <a:spcPts val="0"/>
              </a:spcAft>
              <a:buClrTx/>
              <a:buSzTx/>
              <a:buFontTx/>
              <a:buNone/>
              <a:tabLst/>
              <a:defRPr lang="en-us" sz="2400" b="0" i="0" u="none" strike="noStrike" kern="1" cap="none" spc="0" baseline="0">
                <a:solidFill>
                  <a:schemeClr val="tx1"/>
                </a:solidFill>
                <a:effectLst/>
                <a:latin typeface="Calibri" pitchFamily="2" charset="0"/>
                <a:ea typeface="SimSun" charset="0"/>
                <a:cs typeface="Times New Roman" pitchFamily="1" charset="0"/>
              </a:defRPr>
            </a:lvl3pPr>
            <a:lvl4pPr marL="1371600" marR="0" indent="0" algn="ctr" defTabSz="449580">
              <a:lnSpc>
                <a:spcPct val="100000"/>
              </a:lnSpc>
              <a:spcBef>
                <a:spcPts val="0"/>
              </a:spcBef>
              <a:spcAft>
                <a:spcPts val="0"/>
              </a:spcAft>
              <a:buClrTx/>
              <a:buSzTx/>
              <a:buFontTx/>
              <a:buNone/>
              <a:tabLst/>
              <a:defRPr lang="en-us" sz="2000" b="0" i="0" u="none" strike="noStrike" kern="1" cap="none" spc="0" baseline="0">
                <a:solidFill>
                  <a:schemeClr val="tx1"/>
                </a:solidFill>
                <a:effectLst/>
                <a:latin typeface="Calibri" pitchFamily="2" charset="0"/>
                <a:ea typeface="SimSun" charset="0"/>
                <a:cs typeface="Times New Roman" pitchFamily="1" charset="0"/>
              </a:defRPr>
            </a:lvl4pPr>
            <a:lvl5pPr marL="1828800" marR="0" indent="0" algn="ctr" defTabSz="449580">
              <a:lnSpc>
                <a:spcPct val="100000"/>
              </a:lnSpc>
              <a:spcBef>
                <a:spcPts val="0"/>
              </a:spcBef>
              <a:spcAft>
                <a:spcPts val="0"/>
              </a:spcAft>
              <a:buClrTx/>
              <a:buSzTx/>
              <a:buFontTx/>
              <a:buNone/>
              <a:tabLst/>
              <a:defRPr lang="en-us" sz="2000" b="0" i="0" u="none" strike="noStrike" kern="1" cap="none" spc="0" baseline="0">
                <a:solidFill>
                  <a:schemeClr val="tx1"/>
                </a:solidFill>
                <a:effectLst/>
                <a:latin typeface="Calibri" pitchFamily="2" charset="0"/>
                <a:ea typeface="SimSun" charset="0"/>
                <a:cs typeface="Times New Roman" pitchFamily="1" charset="0"/>
              </a:defRPr>
            </a:lvl5pPr>
            <a:lvl6pPr marL="2286000" marR="0" indent="0" algn="ctr" defTabSz="449580">
              <a:lnSpc>
                <a:spcPct val="100000"/>
              </a:lnSpc>
              <a:spcBef>
                <a:spcPts val="0"/>
              </a:spcBef>
              <a:spcAft>
                <a:spcPts val="0"/>
              </a:spcAft>
              <a:buClrTx/>
              <a:buSzTx/>
              <a:buFontTx/>
              <a:buNone/>
              <a:tabLst/>
              <a:defRPr lang="en-us" sz="2000" b="0" i="0" u="none" strike="noStrike" kern="1" cap="none" spc="0" baseline="0">
                <a:solidFill>
                  <a:schemeClr val="tx1"/>
                </a:solidFill>
                <a:effectLst/>
                <a:latin typeface="Calibri" pitchFamily="2" charset="0"/>
                <a:ea typeface="SimSun" charset="0"/>
                <a:cs typeface="Times New Roman" pitchFamily="1" charset="0"/>
              </a:defRPr>
            </a:lvl6pPr>
            <a:lvl7pPr marL="2743200" marR="0" indent="0" algn="ctr" defTabSz="449580">
              <a:lnSpc>
                <a:spcPct val="100000"/>
              </a:lnSpc>
              <a:spcBef>
                <a:spcPts val="0"/>
              </a:spcBef>
              <a:spcAft>
                <a:spcPts val="0"/>
              </a:spcAft>
              <a:buClrTx/>
              <a:buSzTx/>
              <a:buFontTx/>
              <a:buNone/>
              <a:tabLst/>
              <a:defRPr lang="en-us" sz="2000" b="0" i="0" u="none" strike="noStrike" kern="1" cap="none" spc="0" baseline="0">
                <a:solidFill>
                  <a:schemeClr val="tx1"/>
                </a:solidFill>
                <a:effectLst/>
                <a:latin typeface="Calibri" pitchFamily="2" charset="0"/>
                <a:ea typeface="SimSun" charset="0"/>
                <a:cs typeface="Times New Roman" pitchFamily="1" charset="0"/>
              </a:defRPr>
            </a:lvl7pPr>
            <a:lvl8pPr marL="3200400" marR="0" indent="0" algn="ctr" defTabSz="449580">
              <a:lnSpc>
                <a:spcPct val="100000"/>
              </a:lnSpc>
              <a:spcBef>
                <a:spcPts val="0"/>
              </a:spcBef>
              <a:spcAft>
                <a:spcPts val="0"/>
              </a:spcAft>
              <a:buClrTx/>
              <a:buSzTx/>
              <a:buFontTx/>
              <a:buNone/>
              <a:tabLst/>
              <a:defRPr lang="en-us" sz="2000" b="0" i="0" u="none" strike="noStrike" kern="1" cap="none" spc="0" baseline="0">
                <a:solidFill>
                  <a:schemeClr val="tx1"/>
                </a:solidFill>
                <a:effectLst/>
                <a:latin typeface="Calibri" pitchFamily="2" charset="0"/>
                <a:ea typeface="SimSun" charset="0"/>
                <a:cs typeface="Times New Roman" pitchFamily="1" charset="0"/>
              </a:defRPr>
            </a:lvl8pPr>
            <a:lvl9pPr marL="3657600" marR="0" indent="0" algn="ctr" defTabSz="449580">
              <a:lnSpc>
                <a:spcPct val="100000"/>
              </a:lnSpc>
              <a:spcBef>
                <a:spcPts val="0"/>
              </a:spcBef>
              <a:spcAft>
                <a:spcPts val="0"/>
              </a:spcAft>
              <a:buClrTx/>
              <a:buSzTx/>
              <a:buFontTx/>
              <a:buNone/>
              <a:tabLst/>
              <a:defRPr lang="en-us" sz="2000" b="0" i="0" u="none" strike="noStrike" kern="1" cap="none" spc="0" baseline="0">
                <a:solidFill>
                  <a:schemeClr val="tx1"/>
                </a:solidFill>
                <a:effectLst/>
                <a:latin typeface="Calibri" pitchFamily="2" charset="0"/>
                <a:ea typeface="SimSun" charset="0"/>
                <a:cs typeface="Times New Roman" pitchFamily="1" charset="0"/>
              </a:defRPr>
            </a:lvl9pPr>
          </a:lstStyle>
          <a:p>
            <a:pPr algn="l">
              <a:defRPr lang="en-us" cap="none">
                <a:solidFill>
                  <a:srgbClr val="000000"/>
                </a:solidFill>
                <a:latin typeface="Buxton Sketch" pitchFamily="2" charset="0"/>
                <a:ea typeface="Buxton Sketch" pitchFamily="2" charset="0"/>
                <a:cs typeface="Buxton Sketch" pitchFamily="2" charset="0"/>
              </a:defRPr>
            </a:pPr>
            <a:r>
              <a:rPr lang="en-GB" sz="2200" dirty="0">
                <a:solidFill>
                  <a:srgbClr val="000000"/>
                </a:solidFill>
                <a:latin typeface="Buxton Sketch" pitchFamily="2" charset="0"/>
                <a:ea typeface="Buxton Sketch" pitchFamily="2" charset="0"/>
                <a:cs typeface="Buxton Sketch" pitchFamily="2" charset="0"/>
              </a:rPr>
              <a:t>This may seem very confusing but it will become clearer as you get more used to these expressions, It is IMPERATIVE that you understand the importance of signs.</a:t>
            </a:r>
          </a:p>
        </p:txBody>
      </p:sp>
      <p:sp>
        <p:nvSpPr>
          <p:cNvPr id="18" name="TextBox 17">
            <a:extLst>
              <a:ext uri="{FF2B5EF4-FFF2-40B4-BE49-F238E27FC236}">
                <a16:creationId xmlns:a16="http://schemas.microsoft.com/office/drawing/2014/main" id="{F02ECC92-7924-004B-7D1B-77EBD6951CF3}"/>
              </a:ext>
            </a:extLst>
          </p:cNvPr>
          <p:cNvSpPr txBox="1"/>
          <p:nvPr/>
        </p:nvSpPr>
        <p:spPr>
          <a:xfrm>
            <a:off x="955992" y="412730"/>
            <a:ext cx="3514381" cy="461665"/>
          </a:xfrm>
          <a:prstGeom prst="rect">
            <a:avLst/>
          </a:prstGeom>
          <a:noFill/>
        </p:spPr>
        <p:txBody>
          <a:bodyPr wrap="square" rtlCol="0">
            <a:spAutoFit/>
          </a:bodyPr>
          <a:lstStyle/>
          <a:p>
            <a:r>
              <a:rPr lang="en-GB" sz="2400" dirty="0">
                <a:solidFill>
                  <a:schemeClr val="tx2">
                    <a:lumMod val="10000"/>
                  </a:schemeClr>
                </a:solidFill>
                <a:latin typeface="Buxton Sketch" panose="03080500000500000004" pitchFamily="66" charset="0"/>
              </a:rPr>
              <a:t>The Quadratic Formula</a:t>
            </a:r>
          </a:p>
        </p:txBody>
      </p:sp>
    </p:spTree>
    <p:extLst>
      <p:ext uri="{BB962C8B-B14F-4D97-AF65-F5344CB8AC3E}">
        <p14:creationId xmlns:p14="http://schemas.microsoft.com/office/powerpoint/2010/main" val="1182915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
                                            <p:txEl>
                                              <p:pRg st="0" end="0"/>
                                            </p:txEl>
                                          </p:spTgt>
                                        </p:tgtEl>
                                        <p:attrNameLst>
                                          <p:attrName>style.visibility</p:attrName>
                                        </p:attrNameLst>
                                      </p:cBhvr>
                                      <p:to>
                                        <p:strVal val="visible"/>
                                      </p:to>
                                    </p:set>
                                    <p:animEffect transition="in" filter="wipe(left)">
                                      <p:cBhvr>
                                        <p:cTn id="12"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7"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p:cNvSpPr>
            <a:extLst>
              <a:ext uri="smNativeData">
                <pr:smNativeData xmlns:mc="http://schemas.openxmlformats.org/markup-compatibility/2006" xmlns:p14="http://schemas.microsoft.com/office/powerpoint/2010/main" xmlns:p15="http://schemas.microsoft.com/office/powerpoint/2012/main" xmlns:pr="smNativeData" xmlns="smNativeData" val="SMDATA_16_+2grYxMAAAAlAAAAZAAAAA0AAAAAkAAAAEgAAACQAAAASAAAAAAAAAABAAAAAAAAAAEAAABQAAAAAAAAAAAA4D8AAAAAAADgPwAAAAAAAOA/AAAAAAAA4D8AAAAAAADgPwAAAAAAAOA/AAAAAAAA4D8AAAAAAADgPwAAAAAAAOA/AAAAAAAA4D8CAAAAjAAAAAEAAAAAAAAA//8AAACAgAgAAAAAAAAAAAAAAAAAAAAAAAAAAAAAAAAAAAAAeAAAAAEAAABAAAAAAAAAAAAAAABaAAAAAAAAAAAAAAAAAAAAAAAAAAAAAAAAAAAAAAAAAAAAAAAAAAAAAAAAAAAAAAAAAAAAAAAAAAAAAAAAAAAAAAAAAAAAAAAAAAAAFAAAADwAAAABAAAAAAAAAAAAAAAFAAAAAQAAACMAAAAjAAAAIwAAAB4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8AAACAgAEAAAAAAAAAAAAAAAAAAAAAAAAAAAAAAAAAAAAAAAAAAAAAAAB/f38AAFpYA8zMzADAwP8Af39/AAAAAAAAAAAAAAAAAAAAAAAAAAAAIQAAABgAAAAUAAAAVAIAALQBAAD9AwAAzCcAABAAAAAmAAAACAAAAP//////////MAAAABQAAAAAAAAAAAD//wAAAQAAAP//AAABAA=="/>
              </a:ext>
            </a:extLst>
          </p:cNvSpPr>
          <p:nvPr/>
        </p:nvSpPr>
        <p:spPr>
          <a:xfrm>
            <a:off x="378460" y="276860"/>
            <a:ext cx="269875" cy="6192520"/>
          </a:xfrm>
          <a:prstGeom prst="rect">
            <a:avLst/>
          </a:prstGeom>
          <a:solidFill>
            <a:srgbClr val="FFFF00"/>
          </a:solidFill>
          <a:ln w="3175" cap="flat" cmpd="sng" algn="ctr">
            <a:solidFill>
              <a:srgbClr val="000000"/>
            </a:solidFill>
            <a:prstDash val="solid"/>
            <a:headEnd type="none"/>
            <a:tailEnd type="none"/>
          </a:ln>
          <a:effectLst/>
        </p:spPr>
        <p:txBody>
          <a:bodyPr vert="horz" wrap="square" lIns="91440" tIns="45720" rIns="91440" bIns="45720" numCol="1" spcCol="215900" anchor="ctr"/>
          <a:lstStyle/>
          <a:p>
            <a:pPr algn="ctr">
              <a:defRPr lang="en-us" cap="none">
                <a:solidFill>
                  <a:srgbClr val="008080"/>
                </a:solidFill>
                <a:latin typeface="Calibri" pitchFamily="2" charset="0"/>
                <a:ea typeface="Tw Cen MT" pitchFamily="2" charset="0"/>
                <a:cs typeface="Tw Cen MT" pitchFamily="2" charset="0"/>
              </a:defRPr>
            </a:pPr>
            <a:endParaRPr lang="en-gb" cap="none"/>
          </a:p>
        </p:txBody>
      </p:sp>
      <p:sp>
        <p:nvSpPr>
          <p:cNvPr id="5" name="AutoShape1"/>
          <p:cNvSpPr>
            <a:extLst>
              <a:ext uri="smNativeData">
                <pr:smNativeData xmlns:mc="http://schemas.openxmlformats.org/markup-compatibility/2006" xmlns:p14="http://schemas.microsoft.com/office/powerpoint/2010/main" xmlns:p15="http://schemas.microsoft.com/office/powerpoint/2012/main" xmlns:pr="smNativeData" xmlns="smNativeData" val="SMDATA_16_+2grYxMAAAAlAAAAZQAAAA0AAAAAkAAAAEgAAACQAAAASAAAAAAAAAABAAAAAAAAAAEAAABQAAAAhbacS3FV1T8AAAAAAADwv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BAAAAAAAAAAwMDAA8AAAAAQAAACMAAAAjAAAAIwAAAB4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P8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GRiBQCAgAEAAAAAAAAAAAAAAAAAAAAAAAAAAAAAAAAAAAAAAAAAAAwMDAB/f38AAFpYA8zMzADAwP8Af39/AAAAAAAAAAAAAAAAAAAAAAAAAAAAIQAAABgAAAAUAAAAFygAAJcAAACFSgAAYQUAABAAAAAmAAAACAAAAP//////////MAAAABQAAAAAAAAAewP//4X8AAD/GP//AecAAA=="/>
              </a:ext>
            </a:extLst>
          </p:cNvSpPr>
          <p:nvPr/>
        </p:nvSpPr>
        <p:spPr>
          <a:xfrm>
            <a:off x="6517005" y="95885"/>
            <a:ext cx="5596890" cy="778510"/>
          </a:xfrm>
          <a:prstGeom prst="roundRect">
            <a:avLst>
              <a:gd name="adj" fmla="val 16667"/>
            </a:avLst>
          </a:prstGeom>
          <a:noFill/>
          <a:ln w="38100" cap="flat" cmpd="sng" algn="ctr">
            <a:solidFill>
              <a:srgbClr val="0C0C0C"/>
            </a:solidFill>
            <a:prstDash val="solid"/>
            <a:headEnd type="none"/>
            <a:tailEnd type="none"/>
          </a:ln>
          <a:effectLst/>
        </p:spPr>
        <p:txBody>
          <a:bodyPr vert="horz" wrap="square" lIns="91440" tIns="45720" rIns="91440" bIns="45720" numCol="1" spcCol="215900" anchor="ctr"/>
          <a:lstStyle/>
          <a:p>
            <a:pPr algn="ctr">
              <a:defRPr lang="en-us" cap="none">
                <a:solidFill>
                  <a:srgbClr val="000000"/>
                </a:solidFill>
              </a:defRPr>
            </a:pPr>
            <a:endParaRPr lang="en-gb" cap="none"/>
          </a:p>
        </p:txBody>
      </p:sp>
      <p:sp>
        <p:nvSpPr>
          <p:cNvPr id="6" name="SlideSubtitle2"/>
          <p:cNvSpPr>
            <a:extLst>
              <a:ext uri="smNativeData">
                <pr:smNativeData xmlns:mc="http://schemas.openxmlformats.org/markup-compatibility/2006" xmlns:p14="http://schemas.microsoft.com/office/powerpoint/2010/main" xmlns:p15="http://schemas.microsoft.com/office/powerpoint/2012/main" xmlns:pr="smNativeData" xmlns="smNativeData" val="SMDATA_16_+2grYxMAAAAlAAAAZAAAAA0AAAAAkAAAAEgAAACQAAAASAAAAAAAAAAA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AAAAAE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GRiBQCAgAEAAAAAAAAAAAAAAAAAAAAAAAAAAAAAAAAAAAAAAAAAAP///wJ/f38AAFpYA8zMzADAwP8Af39/AAAAAAAAAAAAAAAAAAAAAAAAAAAAIQAAABgAAAAUAAAAAAAAAGcnAADDCwAAMCoAABAAAAAmAAAACAAAAP//////////MAAAABQAAAAAAAAAAAD//wAAAQAAAP//AAABAA=="/>
              </a:ext>
            </a:extLst>
          </p:cNvSpPr>
          <p:nvPr/>
        </p:nvSpPr>
        <p:spPr>
          <a:xfrm>
            <a:off x="0" y="6405245"/>
            <a:ext cx="1911985" cy="452755"/>
          </a:xfrm>
          <a:prstGeom prst="rect">
            <a:avLst/>
          </a:prstGeom>
          <a:noFill/>
          <a:ln>
            <a:noFill/>
          </a:ln>
          <a:effectLst/>
        </p:spPr>
        <p:txBody>
          <a:bodyPr vert="horz" wrap="square" lIns="91440" tIns="45720" rIns="91440" bIns="45720" numCol="1" spcCol="215900" anchor="t"/>
          <a:lstStyle/>
          <a:p>
            <a:pPr algn="ctr" defTabSz="914400">
              <a:lnSpc>
                <a:spcPct val="110000"/>
              </a:lnSpc>
              <a:spcBef>
                <a:spcPts val="920"/>
              </a:spcBef>
              <a:buNone/>
              <a:tabLst/>
              <a:defRPr lang="en-us" sz="2025" cap="all">
                <a:solidFill>
                  <a:srgbClr val="000000"/>
                </a:solidFill>
                <a:latin typeface="Buxton Sketch" pitchFamily="2" charset="0"/>
                <a:ea typeface="Tw Cen MT" pitchFamily="2" charset="0"/>
                <a:cs typeface="Tw Cen MT" pitchFamily="2" charset="0"/>
              </a:defRPr>
            </a:pPr>
            <a:r>
              <a:t>The STEM Cell</a:t>
            </a:r>
          </a:p>
        </p:txBody>
      </p:sp>
      <p:pic>
        <p:nvPicPr>
          <p:cNvPr id="7" name="Picture1"/>
          <p:cNvPicPr>
            <a:picLocks noChangeAspect="1"/>
            <a:extLst>
              <a:ext uri="smNativeData">
                <pr:smNativeData xmlns:mc="http://schemas.openxmlformats.org/markup-compatibility/2006" xmlns:p14="http://schemas.microsoft.com/office/powerpoint/2010/main" xmlns:p15="http://schemas.microsoft.com/office/powerpoint/2012/main" xmlns:pr="smNativeData" xmlns="smNativeData" val="SMDATA_18_+2grYxMAAAAlAAAAEQAAAC0AAAAAkAAAAEgAAACQAAAASAAAAAAAAAAA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QAAAAAAAAACAAAAAAAAAAEAAAAAAAAAPAAAANb///8qAAAAZAAAAGQAAAAAAAAAy8vLADwAAADW////KgAAAGQAAABkAAAAAAAAAAcAAAA4AAAAAAAAAAAAAAAAAAAA////AAAAAAAAAAAAAAAAAAAAAAAAAAAAAAAAAAAAAABkAAAAZAAAAAAAAAAjAAAABAAAAGQAAAAXAAAAFAAAAAAAAAAAAAAA/38AAP9/AAAAAAAACQAAAAQAAAAAAAAAHgAAAGgAAAAAAAAAAAAAAAAAAAAAAAAAAAAAABAnAAAQJwAAAAAAAAAAAAAAAAAAAAAAAAAAAAAAAAAAAAAAAAAAAABQAAAAAAAAAMDA/wAAAAAAAAAAAAAAAAAAAAAAZAAAAAAAAAB/f38ACgAAACIAAAAYAAAAAAAAAAAAAAAAAAAAAAAAAAAAAAAAAAAAJAAAACQAAAAAAAAABwAAAAAAAAAAAAAAAAAAAAAAAAAAAAAAAAAAAH9/fwAlAAAAWAAAAAAAAAAAAAAAAAAAAAAAAAAAAAAAAAAAAAAAAAAAAAAAAAAAAAAAAAAAAAAAPwAAAAAAAACghgEAAAAAAAAAAAAAAAAADAAAAAEAAAAAAAAAAAAAAAAAAAAfAAAAVAAAAABkYgUAgIABAAAAAAAAAAAAAAAAAAAAAAAAAAAAAAAAAAAAAAAAAAD///8Cf39/AAAAAADLy8sAwMD/AH9/fwAAAAAAAAAAAAAAAAD///8AAAAAACEAAAAYAAAAFAAAAEkDAAAvIAAAIAoAAGcnAAAQAAAAJgAAAAgAAAD//////////zAAAAAUAAAAAAAAAAAA//8AAAEAAAD//wAAAQA="/>
              </a:ext>
            </a:extLst>
          </p:cNvPicPr>
          <p:nvPr/>
        </p:nvPicPr>
        <p:blipFill>
          <a:blip r:embed="rId2"/>
          <a:stretch>
            <a:fillRect/>
          </a:stretch>
        </p:blipFill>
        <p:spPr>
          <a:xfrm>
            <a:off x="534035" y="5231765"/>
            <a:ext cx="1111885" cy="1173480"/>
          </a:xfrm>
          <a:prstGeom prst="rect">
            <a:avLst/>
          </a:prstGeom>
          <a:noFill/>
          <a:ln>
            <a:noFill/>
          </a:ln>
          <a:effectLst>
            <a:outerShdw blurRad="50800" dist="37717" dir="8100000" algn="tr">
              <a:srgbClr val="000000">
                <a:alpha val="40000"/>
              </a:srgbClr>
            </a:outerShdw>
          </a:effectLst>
        </p:spPr>
      </p:pic>
      <p:sp>
        <p:nvSpPr>
          <p:cNvPr id="8" name="DateTimeArea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2grYxMAAAAlAAAAZAAAAA0AAAAAkAAAAEgAAACQAAAASAAAAAAAAAAB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LSkAAAAAAAC1SQAAdgUAABAAAAAmAAAACAAAAAEAAAAAAAAAMAAAABQAAAAAAAAAAAD//wAAAQAAAP//AAABAA=="/>
              </a:ext>
            </a:extLst>
          </p:cNvSpPr>
          <p:nvPr>
            <p:ph type="dt" sz="quarter" idx="10"/>
          </p:nvPr>
        </p:nvSpPr>
        <p:spPr>
          <a:xfrm>
            <a:off x="6693535" y="0"/>
            <a:ext cx="5288280" cy="887730"/>
          </a:xfrm>
        </p:spPr>
        <p:txBody>
          <a:bodyPr/>
          <a:lstStyle/>
          <a:p>
            <a:pPr algn="ctr">
              <a:defRPr lang="en-us" sz="3600" cap="none">
                <a:solidFill>
                  <a:srgbClr val="000000"/>
                </a:solidFill>
                <a:latin typeface="Buxton Sketch" pitchFamily="2" charset="0"/>
                <a:ea typeface="Buxton Sketch" pitchFamily="2" charset="0"/>
                <a:cs typeface="Buxton Sketch" pitchFamily="2" charset="0"/>
              </a:defRPr>
            </a:pPr>
            <a:fld id="{3F609BB5-FBD2-356D-9CD8-0D38D5966A58}" type="datetime2">
              <a:rPr lang="en-us" sz="3200" cap="none"/>
              <a:t>Saturday, September 24, 2022</a:t>
            </a:fld>
            <a:endParaRPr lang="en-us" sz="3200" cap="none"/>
          </a:p>
        </p:txBody>
      </p:sp>
      <p:sp>
        <p:nvSpPr>
          <p:cNvPr id="9" name="TextBox 8"/>
          <p:cNvSpPr>
            <a:extLst>
              <a:ext uri="smNativeData">
                <pr:smNativeData xmlns:mc="http://schemas.openxmlformats.org/markup-compatibility/2006" xmlns:p14="http://schemas.microsoft.com/office/powerpoint/2010/main" xmlns:p15="http://schemas.microsoft.com/office/powerpoint/2012/main" xmlns:pr="smNativeData" xmlns="smNativeData" val="SMDATA_16_+2grYxMAAAAlAAAAZAAAAE0AAAAAkAAAAEgAAACQAAAASAAAAAAAAAAA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GRiBQCAgAEAAAAAAAAAAAAAAAAAAAAAAAAAAAAAAAAAAAAAAAAAAAAAAAB/f38AAFpYA8zMzADAwP8Af39/AAAAAAAAAAAAAAAAAAAAAAAAAAAAIQAAABgAAAAUAAAAvD4AANsnAAAASwAAICoAABAgAAAmAAAACAAAAP//////////MAAAABQAAAAAAAAAAAD//wAAAQAAAP//AAABAA=="/>
              </a:ext>
            </a:extLst>
          </p:cNvSpPr>
          <p:nvPr/>
        </p:nvSpPr>
        <p:spPr>
          <a:xfrm>
            <a:off x="10198100" y="6478905"/>
            <a:ext cx="1993900" cy="368935"/>
          </a:xfrm>
          <a:prstGeom prst="rect">
            <a:avLst/>
          </a:prstGeom>
          <a:noFill/>
          <a:ln>
            <a:noFill/>
          </a:ln>
          <a:effectLst/>
        </p:spPr>
        <p:txBody>
          <a:bodyPr vert="horz" wrap="square" lIns="91440" tIns="45720" rIns="91440" bIns="45720" numCol="1" spcCol="215900" anchor="t"/>
          <a:lstStyle>
            <a:lvl1pPr marL="0" marR="0" indent="0" algn="l" defTabSz="457200">
              <a:lnSpc>
                <a:spcPct val="100000"/>
              </a:lnSpc>
              <a:spcBef>
                <a:spcPts val="0"/>
              </a:spcBef>
              <a:spcAft>
                <a:spcPts val="0"/>
              </a:spcAft>
              <a:buNone/>
              <a:tabLst/>
              <a:defRPr lang="en-us" sz="1800" b="0" i="0" u="none" strike="noStrike" kern="1" cap="none" spc="0" baseline="0">
                <a:solidFill>
                  <a:schemeClr val="tx1"/>
                </a:solidFill>
                <a:effectLst/>
                <a:latin typeface="Tw Cen MT" pitchFamily="2" charset="0"/>
                <a:ea typeface="Tw Cen MT" pitchFamily="2" charset="0"/>
                <a:cs typeface="Tw Cen MT" pitchFamily="2" charset="0"/>
              </a:defRPr>
            </a:lvl1pPr>
            <a:lvl2pPr marL="457200" marR="0" indent="0" algn="l" defTabSz="457200">
              <a:lnSpc>
                <a:spcPct val="100000"/>
              </a:lnSpc>
              <a:spcBef>
                <a:spcPts val="0"/>
              </a:spcBef>
              <a:spcAft>
                <a:spcPts val="0"/>
              </a:spcAft>
              <a:buNone/>
              <a:tabLst/>
              <a:defRPr lang="en-us" sz="1800" b="0" i="0" u="none" strike="noStrike" kern="1" cap="none" spc="0" baseline="0">
                <a:solidFill>
                  <a:schemeClr val="tx1"/>
                </a:solidFill>
                <a:effectLst/>
                <a:latin typeface="Tw Cen MT" pitchFamily="2" charset="0"/>
                <a:ea typeface="Tw Cen MT" pitchFamily="2" charset="0"/>
                <a:cs typeface="Tw Cen MT" pitchFamily="2" charset="0"/>
              </a:defRPr>
            </a:lvl2pPr>
            <a:lvl3pPr marL="914400" marR="0" indent="0" algn="l" defTabSz="457200">
              <a:lnSpc>
                <a:spcPct val="100000"/>
              </a:lnSpc>
              <a:spcBef>
                <a:spcPts val="0"/>
              </a:spcBef>
              <a:spcAft>
                <a:spcPts val="0"/>
              </a:spcAft>
              <a:buNone/>
              <a:tabLst/>
              <a:defRPr lang="en-us" sz="1800" b="0" i="0" u="none" strike="noStrike" kern="1" cap="none" spc="0" baseline="0">
                <a:solidFill>
                  <a:schemeClr val="tx1"/>
                </a:solidFill>
                <a:effectLst/>
                <a:latin typeface="Tw Cen MT" pitchFamily="2" charset="0"/>
                <a:ea typeface="Tw Cen MT" pitchFamily="2" charset="0"/>
                <a:cs typeface="Tw Cen MT" pitchFamily="2" charset="0"/>
              </a:defRPr>
            </a:lvl3pPr>
            <a:lvl4pPr marL="1371600" marR="0" indent="0" algn="l" defTabSz="457200">
              <a:lnSpc>
                <a:spcPct val="100000"/>
              </a:lnSpc>
              <a:spcBef>
                <a:spcPts val="0"/>
              </a:spcBef>
              <a:spcAft>
                <a:spcPts val="0"/>
              </a:spcAft>
              <a:buNone/>
              <a:tabLst/>
              <a:defRPr lang="en-us" sz="1800" b="0" i="0" u="none" strike="noStrike" kern="1" cap="none" spc="0" baseline="0">
                <a:solidFill>
                  <a:schemeClr val="tx1"/>
                </a:solidFill>
                <a:effectLst/>
                <a:latin typeface="Tw Cen MT" pitchFamily="2" charset="0"/>
                <a:ea typeface="Tw Cen MT" pitchFamily="2" charset="0"/>
                <a:cs typeface="Tw Cen MT" pitchFamily="2" charset="0"/>
              </a:defRPr>
            </a:lvl4pPr>
            <a:lvl5pPr marL="1828800" marR="0" indent="0" algn="l" defTabSz="457200">
              <a:lnSpc>
                <a:spcPct val="100000"/>
              </a:lnSpc>
              <a:spcBef>
                <a:spcPts val="0"/>
              </a:spcBef>
              <a:spcAft>
                <a:spcPts val="0"/>
              </a:spcAft>
              <a:buNone/>
              <a:tabLst/>
              <a:defRPr lang="en-us" sz="1800" b="0" i="0" u="none" strike="noStrike" kern="1" cap="none" spc="0" baseline="0">
                <a:solidFill>
                  <a:schemeClr val="tx1"/>
                </a:solidFill>
                <a:effectLst/>
                <a:latin typeface="Tw Cen MT" pitchFamily="2" charset="0"/>
                <a:ea typeface="Tw Cen MT" pitchFamily="2" charset="0"/>
                <a:cs typeface="Tw Cen MT" pitchFamily="2" charset="0"/>
              </a:defRPr>
            </a:lvl5pPr>
            <a:lvl6pPr marL="2286000" marR="0" indent="0" algn="l" defTabSz="457200">
              <a:lnSpc>
                <a:spcPct val="100000"/>
              </a:lnSpc>
              <a:spcBef>
                <a:spcPts val="0"/>
              </a:spcBef>
              <a:spcAft>
                <a:spcPts val="0"/>
              </a:spcAft>
              <a:buNone/>
              <a:tabLst/>
              <a:defRPr lang="en-us" sz="1800" b="0" i="0" u="none" strike="noStrike" kern="1" cap="none" spc="0" baseline="0">
                <a:solidFill>
                  <a:schemeClr val="tx1"/>
                </a:solidFill>
                <a:effectLst/>
                <a:latin typeface="Tw Cen MT" pitchFamily="2" charset="0"/>
                <a:ea typeface="Tw Cen MT" pitchFamily="2" charset="0"/>
                <a:cs typeface="Tw Cen MT" pitchFamily="2" charset="0"/>
              </a:defRPr>
            </a:lvl6pPr>
            <a:lvl7pPr marL="2743200" marR="0" indent="0" algn="l" defTabSz="457200">
              <a:lnSpc>
                <a:spcPct val="100000"/>
              </a:lnSpc>
              <a:spcBef>
                <a:spcPts val="0"/>
              </a:spcBef>
              <a:spcAft>
                <a:spcPts val="0"/>
              </a:spcAft>
              <a:buNone/>
              <a:tabLst/>
              <a:defRPr lang="en-us" sz="1800" b="0" i="0" u="none" strike="noStrike" kern="1" cap="none" spc="0" baseline="0">
                <a:solidFill>
                  <a:schemeClr val="tx1"/>
                </a:solidFill>
                <a:effectLst/>
                <a:latin typeface="Tw Cen MT" pitchFamily="2" charset="0"/>
                <a:ea typeface="Tw Cen MT" pitchFamily="2" charset="0"/>
                <a:cs typeface="Tw Cen MT" pitchFamily="2" charset="0"/>
              </a:defRPr>
            </a:lvl7pPr>
            <a:lvl8pPr marL="3200400" marR="0" indent="0" algn="l" defTabSz="457200">
              <a:lnSpc>
                <a:spcPct val="100000"/>
              </a:lnSpc>
              <a:spcBef>
                <a:spcPts val="0"/>
              </a:spcBef>
              <a:spcAft>
                <a:spcPts val="0"/>
              </a:spcAft>
              <a:buNone/>
              <a:tabLst/>
              <a:defRPr lang="en-us" sz="1800" b="0" i="0" u="none" strike="noStrike" kern="1" cap="none" spc="0" baseline="0">
                <a:solidFill>
                  <a:schemeClr val="tx1"/>
                </a:solidFill>
                <a:effectLst/>
                <a:latin typeface="Tw Cen MT" pitchFamily="2" charset="0"/>
                <a:ea typeface="Tw Cen MT" pitchFamily="2" charset="0"/>
                <a:cs typeface="Tw Cen MT" pitchFamily="2" charset="0"/>
              </a:defRPr>
            </a:lvl8pPr>
            <a:lvl9pPr marL="3657600" marR="0" indent="0" algn="l" defTabSz="457200">
              <a:lnSpc>
                <a:spcPct val="100000"/>
              </a:lnSpc>
              <a:spcBef>
                <a:spcPts val="0"/>
              </a:spcBef>
              <a:spcAft>
                <a:spcPts val="0"/>
              </a:spcAft>
              <a:buNone/>
              <a:tabLst/>
              <a:defRPr lang="en-us" sz="1800" b="0" i="0" u="none" strike="noStrike" kern="1" cap="none" spc="0" baseline="0">
                <a:solidFill>
                  <a:schemeClr val="tx1"/>
                </a:solidFill>
                <a:effectLst/>
                <a:latin typeface="Tw Cen MT" pitchFamily="2" charset="0"/>
                <a:ea typeface="Tw Cen MT" pitchFamily="2" charset="0"/>
                <a:cs typeface="Tw Cen MT" pitchFamily="2" charset="0"/>
              </a:defRPr>
            </a:lvl9pPr>
          </a:lstStyle>
          <a:p>
            <a:pPr algn="ctr">
              <a:defRPr lang="en-us"/>
            </a:pPr>
            <a:r>
              <a:rPr lang="en-gb" cap="none">
                <a:solidFill>
                  <a:srgbClr val="282800"/>
                </a:solidFill>
                <a:latin typeface="Buxton Sketch" pitchFamily="2" charset="0"/>
                <a:ea typeface="Tw Cen MT" pitchFamily="2" charset="0"/>
                <a:cs typeface="Tw Cen MT" pitchFamily="2" charset="0"/>
              </a:rPr>
              <a:t>www.thestemcell.net</a:t>
            </a:r>
          </a:p>
        </p:txBody>
      </p:sp>
      <p:sp>
        <p:nvSpPr>
          <p:cNvPr id="3" name="TextBox 2">
            <a:extLst>
              <a:ext uri="{FF2B5EF4-FFF2-40B4-BE49-F238E27FC236}">
                <a16:creationId xmlns:a16="http://schemas.microsoft.com/office/drawing/2014/main" id="{3FD35879-92F4-0446-1DDA-B3113AD3ADA4}"/>
              </a:ext>
            </a:extLst>
          </p:cNvPr>
          <p:cNvSpPr txBox="1"/>
          <p:nvPr/>
        </p:nvSpPr>
        <p:spPr>
          <a:xfrm>
            <a:off x="955992" y="412730"/>
            <a:ext cx="3514381" cy="461665"/>
          </a:xfrm>
          <a:prstGeom prst="rect">
            <a:avLst/>
          </a:prstGeom>
          <a:noFill/>
        </p:spPr>
        <p:txBody>
          <a:bodyPr wrap="square" rtlCol="0">
            <a:spAutoFit/>
          </a:bodyPr>
          <a:lstStyle/>
          <a:p>
            <a:r>
              <a:rPr lang="en-GB" sz="2400" dirty="0">
                <a:solidFill>
                  <a:schemeClr val="tx2">
                    <a:lumMod val="10000"/>
                  </a:schemeClr>
                </a:solidFill>
                <a:latin typeface="Buxton Sketch" panose="03080500000500000004" pitchFamily="66" charset="0"/>
              </a:rPr>
              <a:t>The Quadratic Formula</a:t>
            </a:r>
          </a:p>
        </p:txBody>
      </p:sp>
      <p:sp>
        <p:nvSpPr>
          <p:cNvPr id="4" name="SlideSubtitle1">
            <a:extLst>
              <a:ext uri="{FF2B5EF4-FFF2-40B4-BE49-F238E27FC236}">
                <a16:creationId xmlns:a16="http://schemas.microsoft.com/office/drawing/2014/main" id="{68AA1759-B2B2-8343-518E-10E29C6D7210}"/>
              </a:ext>
            </a:extLst>
          </p:cNvPr>
          <p:cNvSpPr txBox="1">
            <a:spLocks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2grYxMAAAAlAAAAZAAAAA0AAAAAkAAAAEgAAACQAAAASAAAAAAAAAAA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QAsAAOgXAADAPwAAsCIAAAAAAAAmAAAACAAAAAEAAAAAAAAAMAAAABQAAAAAAAAAAAD//wAAAQAAAP//AAABAA=="/>
              </a:ext>
            </a:extLst>
          </p:cNvSpPr>
          <p:nvPr/>
        </p:nvSpPr>
        <p:spPr>
          <a:xfrm>
            <a:off x="865383" y="994093"/>
            <a:ext cx="11116431" cy="1173480"/>
          </a:xfrm>
          <a:prstGeom prst="rect">
            <a:avLst/>
          </a:prstGeom>
          <a:noFill/>
          <a:ln>
            <a:noFill/>
          </a:ln>
          <a:effectLst/>
        </p:spPr>
        <p:txBody>
          <a:bodyPr vert="horz" wrap="square" lIns="91440" tIns="45720" rIns="91440" bIns="45720" numCol="1" spcCol="215900" anchor="t">
            <a:prstTxWarp prst="textNoShape">
              <a:avLst/>
            </a:prstTxWarp>
          </a:bodyPr>
          <a:lstStyle>
            <a:lvl1pPr marL="0" marR="0" indent="0" algn="ctr" defTabSz="449580">
              <a:lnSpc>
                <a:spcPct val="100000"/>
              </a:lnSpc>
              <a:spcBef>
                <a:spcPts val="0"/>
              </a:spcBef>
              <a:spcAft>
                <a:spcPts val="0"/>
              </a:spcAft>
              <a:buClrTx/>
              <a:buSzTx/>
              <a:buFontTx/>
              <a:buNone/>
              <a:tabLst/>
              <a:defRPr lang="en-us" sz="3200" b="0" i="0" u="none" strike="noStrike" kern="1" cap="none" spc="0" baseline="0">
                <a:solidFill>
                  <a:schemeClr val="tx1"/>
                </a:solidFill>
                <a:effectLst/>
                <a:latin typeface="Calibri" pitchFamily="2" charset="0"/>
                <a:ea typeface="SimSun" charset="0"/>
                <a:cs typeface="Times New Roman" pitchFamily="1" charset="0"/>
              </a:defRPr>
            </a:lvl1pPr>
            <a:lvl2pPr marL="457200" marR="0" indent="0" algn="ctr" defTabSz="449580">
              <a:lnSpc>
                <a:spcPct val="100000"/>
              </a:lnSpc>
              <a:spcBef>
                <a:spcPts val="0"/>
              </a:spcBef>
              <a:spcAft>
                <a:spcPts val="0"/>
              </a:spcAft>
              <a:buClrTx/>
              <a:buSzTx/>
              <a:buFontTx/>
              <a:buNone/>
              <a:tabLst/>
              <a:defRPr lang="en-us" sz="2800" b="0" i="0" u="none" strike="noStrike" kern="1" cap="none" spc="0" baseline="0">
                <a:solidFill>
                  <a:schemeClr val="tx1"/>
                </a:solidFill>
                <a:effectLst/>
                <a:latin typeface="Calibri" pitchFamily="2" charset="0"/>
                <a:ea typeface="SimSun" charset="0"/>
                <a:cs typeface="Times New Roman" pitchFamily="1" charset="0"/>
              </a:defRPr>
            </a:lvl2pPr>
            <a:lvl3pPr marL="914400" marR="0" indent="0" algn="ctr" defTabSz="449580">
              <a:lnSpc>
                <a:spcPct val="100000"/>
              </a:lnSpc>
              <a:spcBef>
                <a:spcPts val="0"/>
              </a:spcBef>
              <a:spcAft>
                <a:spcPts val="0"/>
              </a:spcAft>
              <a:buClrTx/>
              <a:buSzTx/>
              <a:buFontTx/>
              <a:buNone/>
              <a:tabLst/>
              <a:defRPr lang="en-us" sz="2400" b="0" i="0" u="none" strike="noStrike" kern="1" cap="none" spc="0" baseline="0">
                <a:solidFill>
                  <a:schemeClr val="tx1"/>
                </a:solidFill>
                <a:effectLst/>
                <a:latin typeface="Calibri" pitchFamily="2" charset="0"/>
                <a:ea typeface="SimSun" charset="0"/>
                <a:cs typeface="Times New Roman" pitchFamily="1" charset="0"/>
              </a:defRPr>
            </a:lvl3pPr>
            <a:lvl4pPr marL="1371600" marR="0" indent="0" algn="ctr" defTabSz="449580">
              <a:lnSpc>
                <a:spcPct val="100000"/>
              </a:lnSpc>
              <a:spcBef>
                <a:spcPts val="0"/>
              </a:spcBef>
              <a:spcAft>
                <a:spcPts val="0"/>
              </a:spcAft>
              <a:buClrTx/>
              <a:buSzTx/>
              <a:buFontTx/>
              <a:buNone/>
              <a:tabLst/>
              <a:defRPr lang="en-us" sz="2000" b="0" i="0" u="none" strike="noStrike" kern="1" cap="none" spc="0" baseline="0">
                <a:solidFill>
                  <a:schemeClr val="tx1"/>
                </a:solidFill>
                <a:effectLst/>
                <a:latin typeface="Calibri" pitchFamily="2" charset="0"/>
                <a:ea typeface="SimSun" charset="0"/>
                <a:cs typeface="Times New Roman" pitchFamily="1" charset="0"/>
              </a:defRPr>
            </a:lvl4pPr>
            <a:lvl5pPr marL="1828800" marR="0" indent="0" algn="ctr" defTabSz="449580">
              <a:lnSpc>
                <a:spcPct val="100000"/>
              </a:lnSpc>
              <a:spcBef>
                <a:spcPts val="0"/>
              </a:spcBef>
              <a:spcAft>
                <a:spcPts val="0"/>
              </a:spcAft>
              <a:buClrTx/>
              <a:buSzTx/>
              <a:buFontTx/>
              <a:buNone/>
              <a:tabLst/>
              <a:defRPr lang="en-us" sz="2000" b="0" i="0" u="none" strike="noStrike" kern="1" cap="none" spc="0" baseline="0">
                <a:solidFill>
                  <a:schemeClr val="tx1"/>
                </a:solidFill>
                <a:effectLst/>
                <a:latin typeface="Calibri" pitchFamily="2" charset="0"/>
                <a:ea typeface="SimSun" charset="0"/>
                <a:cs typeface="Times New Roman" pitchFamily="1" charset="0"/>
              </a:defRPr>
            </a:lvl5pPr>
            <a:lvl6pPr marL="2286000" marR="0" indent="0" algn="ctr" defTabSz="449580">
              <a:lnSpc>
                <a:spcPct val="100000"/>
              </a:lnSpc>
              <a:spcBef>
                <a:spcPts val="0"/>
              </a:spcBef>
              <a:spcAft>
                <a:spcPts val="0"/>
              </a:spcAft>
              <a:buClrTx/>
              <a:buSzTx/>
              <a:buFontTx/>
              <a:buNone/>
              <a:tabLst/>
              <a:defRPr lang="en-us" sz="2000" b="0" i="0" u="none" strike="noStrike" kern="1" cap="none" spc="0" baseline="0">
                <a:solidFill>
                  <a:schemeClr val="tx1"/>
                </a:solidFill>
                <a:effectLst/>
                <a:latin typeface="Calibri" pitchFamily="2" charset="0"/>
                <a:ea typeface="SimSun" charset="0"/>
                <a:cs typeface="Times New Roman" pitchFamily="1" charset="0"/>
              </a:defRPr>
            </a:lvl6pPr>
            <a:lvl7pPr marL="2743200" marR="0" indent="0" algn="ctr" defTabSz="449580">
              <a:lnSpc>
                <a:spcPct val="100000"/>
              </a:lnSpc>
              <a:spcBef>
                <a:spcPts val="0"/>
              </a:spcBef>
              <a:spcAft>
                <a:spcPts val="0"/>
              </a:spcAft>
              <a:buClrTx/>
              <a:buSzTx/>
              <a:buFontTx/>
              <a:buNone/>
              <a:tabLst/>
              <a:defRPr lang="en-us" sz="2000" b="0" i="0" u="none" strike="noStrike" kern="1" cap="none" spc="0" baseline="0">
                <a:solidFill>
                  <a:schemeClr val="tx1"/>
                </a:solidFill>
                <a:effectLst/>
                <a:latin typeface="Calibri" pitchFamily="2" charset="0"/>
                <a:ea typeface="SimSun" charset="0"/>
                <a:cs typeface="Times New Roman" pitchFamily="1" charset="0"/>
              </a:defRPr>
            </a:lvl7pPr>
            <a:lvl8pPr marL="3200400" marR="0" indent="0" algn="ctr" defTabSz="449580">
              <a:lnSpc>
                <a:spcPct val="100000"/>
              </a:lnSpc>
              <a:spcBef>
                <a:spcPts val="0"/>
              </a:spcBef>
              <a:spcAft>
                <a:spcPts val="0"/>
              </a:spcAft>
              <a:buClrTx/>
              <a:buSzTx/>
              <a:buFontTx/>
              <a:buNone/>
              <a:tabLst/>
              <a:defRPr lang="en-us" sz="2000" b="0" i="0" u="none" strike="noStrike" kern="1" cap="none" spc="0" baseline="0">
                <a:solidFill>
                  <a:schemeClr val="tx1"/>
                </a:solidFill>
                <a:effectLst/>
                <a:latin typeface="Calibri" pitchFamily="2" charset="0"/>
                <a:ea typeface="SimSun" charset="0"/>
                <a:cs typeface="Times New Roman" pitchFamily="1" charset="0"/>
              </a:defRPr>
            </a:lvl8pPr>
            <a:lvl9pPr marL="3657600" marR="0" indent="0" algn="ctr" defTabSz="449580">
              <a:lnSpc>
                <a:spcPct val="100000"/>
              </a:lnSpc>
              <a:spcBef>
                <a:spcPts val="0"/>
              </a:spcBef>
              <a:spcAft>
                <a:spcPts val="0"/>
              </a:spcAft>
              <a:buClrTx/>
              <a:buSzTx/>
              <a:buFontTx/>
              <a:buNone/>
              <a:tabLst/>
              <a:defRPr lang="en-us" sz="2000" b="0" i="0" u="none" strike="noStrike" kern="1" cap="none" spc="0" baseline="0">
                <a:solidFill>
                  <a:schemeClr val="tx1"/>
                </a:solidFill>
                <a:effectLst/>
                <a:latin typeface="Calibri" pitchFamily="2" charset="0"/>
                <a:ea typeface="SimSun" charset="0"/>
                <a:cs typeface="Times New Roman" pitchFamily="1" charset="0"/>
              </a:defRPr>
            </a:lvl9pPr>
          </a:lstStyle>
          <a:p>
            <a:pPr algn="l">
              <a:defRPr lang="en-us" cap="none">
                <a:solidFill>
                  <a:srgbClr val="000000"/>
                </a:solidFill>
                <a:latin typeface="Buxton Sketch" pitchFamily="2" charset="0"/>
                <a:ea typeface="Buxton Sketch" pitchFamily="2" charset="0"/>
                <a:cs typeface="Buxton Sketch" pitchFamily="2" charset="0"/>
              </a:defRPr>
            </a:pPr>
            <a:r>
              <a:rPr lang="en-GB" sz="2200" dirty="0">
                <a:solidFill>
                  <a:srgbClr val="000000"/>
                </a:solidFill>
                <a:latin typeface="Buxton Sketch" pitchFamily="2" charset="0"/>
                <a:ea typeface="Buxton Sketch" pitchFamily="2" charset="0"/>
                <a:cs typeface="Buxton Sketch" pitchFamily="2" charset="0"/>
              </a:rPr>
              <a:t>Now that the definitions and values of the coefficients and constants have been introduced we can now look at the QUADRATIC FORMULA which allows us to ‘plug in’ their respective values and obtain values for ‘x’ that would satisfy a QUADRATIC EQUATION:</a:t>
            </a:r>
          </a:p>
        </p:txBody>
      </p:sp>
      <p:pic>
        <p:nvPicPr>
          <p:cNvPr id="11" name="Picture 10">
            <a:extLst>
              <a:ext uri="{FF2B5EF4-FFF2-40B4-BE49-F238E27FC236}">
                <a16:creationId xmlns:a16="http://schemas.microsoft.com/office/drawing/2014/main" id="{9EA85508-A3F7-CE94-83B6-AE88D141D4AF}"/>
              </a:ext>
            </a:extLst>
          </p:cNvPr>
          <p:cNvPicPr>
            <a:picLocks noChangeAspect="1"/>
          </p:cNvPicPr>
          <p:nvPr/>
        </p:nvPicPr>
        <p:blipFill>
          <a:blip r:embed="rId3"/>
          <a:stretch>
            <a:fillRect/>
          </a:stretch>
        </p:blipFill>
        <p:spPr>
          <a:xfrm>
            <a:off x="3288925" y="2287271"/>
            <a:ext cx="5614150" cy="816407"/>
          </a:xfrm>
          <a:prstGeom prst="rect">
            <a:avLst/>
          </a:prstGeom>
        </p:spPr>
      </p:pic>
      <p:sp>
        <p:nvSpPr>
          <p:cNvPr id="12" name="SlideSubtitle1">
            <a:extLst>
              <a:ext uri="{FF2B5EF4-FFF2-40B4-BE49-F238E27FC236}">
                <a16:creationId xmlns:a16="http://schemas.microsoft.com/office/drawing/2014/main" id="{88F7905B-20DE-9A22-B03C-545BF6F36D69}"/>
              </a:ext>
            </a:extLst>
          </p:cNvPr>
          <p:cNvSpPr txBox="1">
            <a:spLocks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2grYxMAAAAlAAAAZAAAAA0AAAAAkAAAAEgAAACQAAAASAAAAAAAAAAA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QAsAAOgXAADAPwAAsCIAAAAAAAAmAAAACAAAAAEAAAAAAAAAMAAAABQAAAAAAAAAAAD//wAAAQAAAP//AAABAA=="/>
              </a:ext>
            </a:extLst>
          </p:cNvSpPr>
          <p:nvPr/>
        </p:nvSpPr>
        <p:spPr>
          <a:xfrm>
            <a:off x="865382" y="3341053"/>
            <a:ext cx="11116431" cy="1173480"/>
          </a:xfrm>
          <a:prstGeom prst="rect">
            <a:avLst/>
          </a:prstGeom>
          <a:noFill/>
          <a:ln>
            <a:noFill/>
          </a:ln>
          <a:effectLst/>
        </p:spPr>
        <p:txBody>
          <a:bodyPr vert="horz" wrap="square" lIns="91440" tIns="45720" rIns="91440" bIns="45720" numCol="1" spcCol="215900" anchor="t">
            <a:prstTxWarp prst="textNoShape">
              <a:avLst/>
            </a:prstTxWarp>
          </a:bodyPr>
          <a:lstStyle>
            <a:lvl1pPr marL="0" marR="0" indent="0" algn="ctr" defTabSz="449580">
              <a:lnSpc>
                <a:spcPct val="100000"/>
              </a:lnSpc>
              <a:spcBef>
                <a:spcPts val="0"/>
              </a:spcBef>
              <a:spcAft>
                <a:spcPts val="0"/>
              </a:spcAft>
              <a:buClrTx/>
              <a:buSzTx/>
              <a:buFontTx/>
              <a:buNone/>
              <a:tabLst/>
              <a:defRPr lang="en-us" sz="3200" b="0" i="0" u="none" strike="noStrike" kern="1" cap="none" spc="0" baseline="0">
                <a:solidFill>
                  <a:schemeClr val="tx1"/>
                </a:solidFill>
                <a:effectLst/>
                <a:latin typeface="Calibri" pitchFamily="2" charset="0"/>
                <a:ea typeface="SimSun" charset="0"/>
                <a:cs typeface="Times New Roman" pitchFamily="1" charset="0"/>
              </a:defRPr>
            </a:lvl1pPr>
            <a:lvl2pPr marL="457200" marR="0" indent="0" algn="ctr" defTabSz="449580">
              <a:lnSpc>
                <a:spcPct val="100000"/>
              </a:lnSpc>
              <a:spcBef>
                <a:spcPts val="0"/>
              </a:spcBef>
              <a:spcAft>
                <a:spcPts val="0"/>
              </a:spcAft>
              <a:buClrTx/>
              <a:buSzTx/>
              <a:buFontTx/>
              <a:buNone/>
              <a:tabLst/>
              <a:defRPr lang="en-us" sz="2800" b="0" i="0" u="none" strike="noStrike" kern="1" cap="none" spc="0" baseline="0">
                <a:solidFill>
                  <a:schemeClr val="tx1"/>
                </a:solidFill>
                <a:effectLst/>
                <a:latin typeface="Calibri" pitchFamily="2" charset="0"/>
                <a:ea typeface="SimSun" charset="0"/>
                <a:cs typeface="Times New Roman" pitchFamily="1" charset="0"/>
              </a:defRPr>
            </a:lvl2pPr>
            <a:lvl3pPr marL="914400" marR="0" indent="0" algn="ctr" defTabSz="449580">
              <a:lnSpc>
                <a:spcPct val="100000"/>
              </a:lnSpc>
              <a:spcBef>
                <a:spcPts val="0"/>
              </a:spcBef>
              <a:spcAft>
                <a:spcPts val="0"/>
              </a:spcAft>
              <a:buClrTx/>
              <a:buSzTx/>
              <a:buFontTx/>
              <a:buNone/>
              <a:tabLst/>
              <a:defRPr lang="en-us" sz="2400" b="0" i="0" u="none" strike="noStrike" kern="1" cap="none" spc="0" baseline="0">
                <a:solidFill>
                  <a:schemeClr val="tx1"/>
                </a:solidFill>
                <a:effectLst/>
                <a:latin typeface="Calibri" pitchFamily="2" charset="0"/>
                <a:ea typeface="SimSun" charset="0"/>
                <a:cs typeface="Times New Roman" pitchFamily="1" charset="0"/>
              </a:defRPr>
            </a:lvl3pPr>
            <a:lvl4pPr marL="1371600" marR="0" indent="0" algn="ctr" defTabSz="449580">
              <a:lnSpc>
                <a:spcPct val="100000"/>
              </a:lnSpc>
              <a:spcBef>
                <a:spcPts val="0"/>
              </a:spcBef>
              <a:spcAft>
                <a:spcPts val="0"/>
              </a:spcAft>
              <a:buClrTx/>
              <a:buSzTx/>
              <a:buFontTx/>
              <a:buNone/>
              <a:tabLst/>
              <a:defRPr lang="en-us" sz="2000" b="0" i="0" u="none" strike="noStrike" kern="1" cap="none" spc="0" baseline="0">
                <a:solidFill>
                  <a:schemeClr val="tx1"/>
                </a:solidFill>
                <a:effectLst/>
                <a:latin typeface="Calibri" pitchFamily="2" charset="0"/>
                <a:ea typeface="SimSun" charset="0"/>
                <a:cs typeface="Times New Roman" pitchFamily="1" charset="0"/>
              </a:defRPr>
            </a:lvl4pPr>
            <a:lvl5pPr marL="1828800" marR="0" indent="0" algn="ctr" defTabSz="449580">
              <a:lnSpc>
                <a:spcPct val="100000"/>
              </a:lnSpc>
              <a:spcBef>
                <a:spcPts val="0"/>
              </a:spcBef>
              <a:spcAft>
                <a:spcPts val="0"/>
              </a:spcAft>
              <a:buClrTx/>
              <a:buSzTx/>
              <a:buFontTx/>
              <a:buNone/>
              <a:tabLst/>
              <a:defRPr lang="en-us" sz="2000" b="0" i="0" u="none" strike="noStrike" kern="1" cap="none" spc="0" baseline="0">
                <a:solidFill>
                  <a:schemeClr val="tx1"/>
                </a:solidFill>
                <a:effectLst/>
                <a:latin typeface="Calibri" pitchFamily="2" charset="0"/>
                <a:ea typeface="SimSun" charset="0"/>
                <a:cs typeface="Times New Roman" pitchFamily="1" charset="0"/>
              </a:defRPr>
            </a:lvl5pPr>
            <a:lvl6pPr marL="2286000" marR="0" indent="0" algn="ctr" defTabSz="449580">
              <a:lnSpc>
                <a:spcPct val="100000"/>
              </a:lnSpc>
              <a:spcBef>
                <a:spcPts val="0"/>
              </a:spcBef>
              <a:spcAft>
                <a:spcPts val="0"/>
              </a:spcAft>
              <a:buClrTx/>
              <a:buSzTx/>
              <a:buFontTx/>
              <a:buNone/>
              <a:tabLst/>
              <a:defRPr lang="en-us" sz="2000" b="0" i="0" u="none" strike="noStrike" kern="1" cap="none" spc="0" baseline="0">
                <a:solidFill>
                  <a:schemeClr val="tx1"/>
                </a:solidFill>
                <a:effectLst/>
                <a:latin typeface="Calibri" pitchFamily="2" charset="0"/>
                <a:ea typeface="SimSun" charset="0"/>
                <a:cs typeface="Times New Roman" pitchFamily="1" charset="0"/>
              </a:defRPr>
            </a:lvl6pPr>
            <a:lvl7pPr marL="2743200" marR="0" indent="0" algn="ctr" defTabSz="449580">
              <a:lnSpc>
                <a:spcPct val="100000"/>
              </a:lnSpc>
              <a:spcBef>
                <a:spcPts val="0"/>
              </a:spcBef>
              <a:spcAft>
                <a:spcPts val="0"/>
              </a:spcAft>
              <a:buClrTx/>
              <a:buSzTx/>
              <a:buFontTx/>
              <a:buNone/>
              <a:tabLst/>
              <a:defRPr lang="en-us" sz="2000" b="0" i="0" u="none" strike="noStrike" kern="1" cap="none" spc="0" baseline="0">
                <a:solidFill>
                  <a:schemeClr val="tx1"/>
                </a:solidFill>
                <a:effectLst/>
                <a:latin typeface="Calibri" pitchFamily="2" charset="0"/>
                <a:ea typeface="SimSun" charset="0"/>
                <a:cs typeface="Times New Roman" pitchFamily="1" charset="0"/>
              </a:defRPr>
            </a:lvl7pPr>
            <a:lvl8pPr marL="3200400" marR="0" indent="0" algn="ctr" defTabSz="449580">
              <a:lnSpc>
                <a:spcPct val="100000"/>
              </a:lnSpc>
              <a:spcBef>
                <a:spcPts val="0"/>
              </a:spcBef>
              <a:spcAft>
                <a:spcPts val="0"/>
              </a:spcAft>
              <a:buClrTx/>
              <a:buSzTx/>
              <a:buFontTx/>
              <a:buNone/>
              <a:tabLst/>
              <a:defRPr lang="en-us" sz="2000" b="0" i="0" u="none" strike="noStrike" kern="1" cap="none" spc="0" baseline="0">
                <a:solidFill>
                  <a:schemeClr val="tx1"/>
                </a:solidFill>
                <a:effectLst/>
                <a:latin typeface="Calibri" pitchFamily="2" charset="0"/>
                <a:ea typeface="SimSun" charset="0"/>
                <a:cs typeface="Times New Roman" pitchFamily="1" charset="0"/>
              </a:defRPr>
            </a:lvl8pPr>
            <a:lvl9pPr marL="3657600" marR="0" indent="0" algn="ctr" defTabSz="449580">
              <a:lnSpc>
                <a:spcPct val="100000"/>
              </a:lnSpc>
              <a:spcBef>
                <a:spcPts val="0"/>
              </a:spcBef>
              <a:spcAft>
                <a:spcPts val="0"/>
              </a:spcAft>
              <a:buClrTx/>
              <a:buSzTx/>
              <a:buFontTx/>
              <a:buNone/>
              <a:tabLst/>
              <a:defRPr lang="en-us" sz="2000" b="0" i="0" u="none" strike="noStrike" kern="1" cap="none" spc="0" baseline="0">
                <a:solidFill>
                  <a:schemeClr val="tx1"/>
                </a:solidFill>
                <a:effectLst/>
                <a:latin typeface="Calibri" pitchFamily="2" charset="0"/>
                <a:ea typeface="SimSun" charset="0"/>
                <a:cs typeface="Times New Roman" pitchFamily="1" charset="0"/>
              </a:defRPr>
            </a:lvl9pPr>
          </a:lstStyle>
          <a:p>
            <a:pPr algn="l">
              <a:defRPr lang="en-us" cap="none">
                <a:solidFill>
                  <a:srgbClr val="000000"/>
                </a:solidFill>
                <a:latin typeface="Buxton Sketch" pitchFamily="2" charset="0"/>
                <a:ea typeface="Buxton Sketch" pitchFamily="2" charset="0"/>
                <a:cs typeface="Buxton Sketch" pitchFamily="2" charset="0"/>
              </a:defRPr>
            </a:pPr>
            <a:r>
              <a:rPr lang="en-GB" sz="2200" dirty="0">
                <a:solidFill>
                  <a:srgbClr val="000000"/>
                </a:solidFill>
                <a:latin typeface="Buxton Sketch" pitchFamily="2" charset="0"/>
                <a:ea typeface="Buxton Sketch" pitchFamily="2" charset="0"/>
                <a:cs typeface="Buxton Sketch" pitchFamily="2" charset="0"/>
              </a:rPr>
              <a:t>Note that this is no longer an EXPRESSION, it is a QUADRATIC EQUATION as there is an EQUALITY that makes both sides equal. There can be up to 2 values of ‘x’ that might satisfy the equation, according to:</a:t>
            </a:r>
          </a:p>
        </p:txBody>
      </p:sp>
      <p:pic>
        <p:nvPicPr>
          <p:cNvPr id="14" name="Picture 13">
            <a:extLst>
              <a:ext uri="{FF2B5EF4-FFF2-40B4-BE49-F238E27FC236}">
                <a16:creationId xmlns:a16="http://schemas.microsoft.com/office/drawing/2014/main" id="{3D5148E2-EA8F-88AF-FE58-773070C4B068}"/>
              </a:ext>
            </a:extLst>
          </p:cNvPr>
          <p:cNvPicPr>
            <a:picLocks noChangeAspect="1"/>
          </p:cNvPicPr>
          <p:nvPr/>
        </p:nvPicPr>
        <p:blipFill>
          <a:blip r:embed="rId4"/>
          <a:stretch>
            <a:fillRect/>
          </a:stretch>
        </p:blipFill>
        <p:spPr>
          <a:xfrm>
            <a:off x="3288925" y="4249579"/>
            <a:ext cx="6223471" cy="1964372"/>
          </a:xfrm>
          <a:prstGeom prst="rect">
            <a:avLst/>
          </a:prstGeom>
        </p:spPr>
      </p:pic>
    </p:spTree>
    <p:extLst>
      <p:ext uri="{BB962C8B-B14F-4D97-AF65-F5344CB8AC3E}">
        <p14:creationId xmlns:p14="http://schemas.microsoft.com/office/powerpoint/2010/main" val="1612359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
                                            <p:txEl>
                                              <p:pRg st="0" end="0"/>
                                            </p:txEl>
                                          </p:spTgt>
                                        </p:tgtEl>
                                        <p:attrNameLst>
                                          <p:attrName>style.visibility</p:attrName>
                                        </p:attrNameLst>
                                      </p:cBhvr>
                                      <p:to>
                                        <p:strVal val="visible"/>
                                      </p:to>
                                    </p:set>
                                    <p:animEffect transition="in" filter="wipe(left)">
                                      <p:cBhvr>
                                        <p:cTn id="17" dur="500"/>
                                        <p:tgtEl>
                                          <p:spTgt spid="1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p:cTn id="22" dur="500" fill="hold"/>
                                        <p:tgtEl>
                                          <p:spTgt spid="14"/>
                                        </p:tgtEl>
                                        <p:attrNameLst>
                                          <p:attrName>ppt_w</p:attrName>
                                        </p:attrNameLst>
                                      </p:cBhvr>
                                      <p:tavLst>
                                        <p:tav tm="0">
                                          <p:val>
                                            <p:fltVal val="0"/>
                                          </p:val>
                                        </p:tav>
                                        <p:tav tm="100000">
                                          <p:val>
                                            <p:strVal val="#ppt_w"/>
                                          </p:val>
                                        </p:tav>
                                      </p:tavLst>
                                    </p:anim>
                                    <p:anim calcmode="lin" valueType="num">
                                      <p:cBhvr>
                                        <p:cTn id="23" dur="500" fill="hold"/>
                                        <p:tgtEl>
                                          <p:spTgt spid="14"/>
                                        </p:tgtEl>
                                        <p:attrNameLst>
                                          <p:attrName>ppt_h</p:attrName>
                                        </p:attrNameLst>
                                      </p:cBhvr>
                                      <p:tavLst>
                                        <p:tav tm="0">
                                          <p:val>
                                            <p:fltVal val="0"/>
                                          </p:val>
                                        </p:tav>
                                        <p:tav tm="100000">
                                          <p:val>
                                            <p:strVal val="#ppt_h"/>
                                          </p:val>
                                        </p:tav>
                                      </p:tavLst>
                                    </p:anim>
                                    <p:animEffect transition="in" filter="fade">
                                      <p:cBhvr>
                                        <p:cTn id="2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12"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p:cNvSpPr>
            <a:extLst>
              <a:ext uri="smNativeData">
                <pr:smNativeData xmlns="smNativeData" xmlns:pr="smNativeData" xmlns:p15="http://schemas.microsoft.com/office/powerpoint/2012/main" xmlns:p14="http://schemas.microsoft.com/office/powerpoint/2010/main" xmlns:mc="http://schemas.openxmlformats.org/markup-compatibility/2006" val="SMDATA_16_+2grYxMAAAAlAAAAZAAAAA0AAAAAkAAAAEgAAACQAAAASAAAAAAAAAABAAAAAAAAAAEAAABQAAAAAAAAAAAA4D8AAAAAAADgPwAAAAAAAOA/AAAAAAAA4D8AAAAAAADgPwAAAAAAAOA/AAAAAAAA4D8AAAAAAADgPwAAAAAAAOA/AAAAAAAA4D8CAAAAjAAAAAEAAAAAAAAA//8AAACAgAgAAAAAAAAAAAAAAAAAAAAAAAAAAAAAAAAAAAAAeAAAAAEAAABAAAAAAAAAAAAAAABaAAAAAAAAAAAAAAAAAAAAAAAAAAAAAAAAAAAAAAAAAAAAAAAAAAAAAAAAAAAAAAAAAAAAAAAAAAAAAAAAAAAAAAAAAAAAAAAAAAAAFAAAADwAAAABAAAAAAAAAAAAAAAFAAAAAQAAACMAAAAjAAAAIwAAAB4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8AAACAgAEAAAAAAAAAAAAAAAAAAAAAAAAAAAAAAAAAAAAAAAAAAAAAAAB/f38AAFpYA8zMzADAwP8Af39/AAAAAAAAAAAAAAAAAAAAAAAAAAAAIQAAABgAAAAUAAAAVAIAALQBAAD9AwAAzCcAABAAAAAmAAAACAAAAP//////////MAAAABQAAAAAAAAAAAD//wAAAQAAAP//AAABAA=="/>
              </a:ext>
            </a:extLst>
          </p:cNvSpPr>
          <p:nvPr/>
        </p:nvSpPr>
        <p:spPr>
          <a:xfrm>
            <a:off x="378460" y="276860"/>
            <a:ext cx="269875" cy="6192520"/>
          </a:xfrm>
          <a:prstGeom prst="rect">
            <a:avLst/>
          </a:prstGeom>
          <a:solidFill>
            <a:srgbClr val="FFFF00"/>
          </a:solidFill>
          <a:ln w="3175" cap="flat" cmpd="sng" algn="ctr">
            <a:solidFill>
              <a:srgbClr val="000000"/>
            </a:solidFill>
            <a:prstDash val="solid"/>
            <a:headEnd type="none"/>
            <a:tailEnd type="none"/>
          </a:ln>
          <a:effectLst/>
        </p:spPr>
        <p:txBody>
          <a:bodyPr vert="horz" wrap="square" lIns="91440" tIns="45720" rIns="91440" bIns="45720" numCol="1" spcCol="215900" anchor="ctr"/>
          <a:lstStyle/>
          <a:p>
            <a:pPr algn="ctr">
              <a:defRPr lang="en-us" cap="none">
                <a:solidFill>
                  <a:srgbClr val="008080"/>
                </a:solidFill>
                <a:latin typeface="Calibri" pitchFamily="2" charset="0"/>
                <a:ea typeface="Tw Cen MT" pitchFamily="2" charset="0"/>
                <a:cs typeface="Tw Cen MT" pitchFamily="2" charset="0"/>
              </a:defRPr>
            </a:pPr>
            <a:endParaRPr lang="en-gb" cap="none"/>
          </a:p>
        </p:txBody>
      </p:sp>
      <p:sp>
        <p:nvSpPr>
          <p:cNvPr id="5" name="AutoShape1"/>
          <p:cNvSpPr>
            <a:extLst>
              <a:ext uri="smNativeData">
                <pr:smNativeData xmlns="smNativeData" xmlns:pr="smNativeData" xmlns:p15="http://schemas.microsoft.com/office/powerpoint/2012/main" xmlns:p14="http://schemas.microsoft.com/office/powerpoint/2010/main" xmlns:mc="http://schemas.openxmlformats.org/markup-compatibility/2006" val="SMDATA_16_+2grYxMAAAAlAAAAZQAAAA0AAAAAkAAAAEgAAACQAAAASAAAAAAAAAABAAAAAAAAAAEAAABQAAAAhbacS3FV1T8AAAAAAADwv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BAAAAAAAAAAwMDAA8AAAAAQAAACMAAAAjAAAAIwAAAB4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P8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GRiBQCAgAEAAAAAAAAAAAAAAAAAAAAAAAAAAAAAAAAAAAAAAAAAAAwMDAB/f38AAFpYA8zMzADAwP8Af39/AAAAAAAAAAAAAAAAAAAAAAAAAAAAIQAAABgAAAAUAAAAFygAAJcAAACFSgAAYQUAABAAAAAmAAAACAAAAP//////////MAAAABQAAAAAAAAAewP//4X8AAD/GP//AecAAA=="/>
              </a:ext>
            </a:extLst>
          </p:cNvSpPr>
          <p:nvPr/>
        </p:nvSpPr>
        <p:spPr>
          <a:xfrm>
            <a:off x="6517005" y="95885"/>
            <a:ext cx="5596890" cy="778510"/>
          </a:xfrm>
          <a:prstGeom prst="roundRect">
            <a:avLst>
              <a:gd name="adj" fmla="val 16667"/>
            </a:avLst>
          </a:prstGeom>
          <a:noFill/>
          <a:ln w="38100" cap="flat" cmpd="sng" algn="ctr">
            <a:solidFill>
              <a:srgbClr val="0C0C0C"/>
            </a:solidFill>
            <a:prstDash val="solid"/>
            <a:headEnd type="none"/>
            <a:tailEnd type="none"/>
          </a:ln>
          <a:effectLst/>
        </p:spPr>
        <p:txBody>
          <a:bodyPr vert="horz" wrap="square" lIns="91440" tIns="45720" rIns="91440" bIns="45720" numCol="1" spcCol="215900" anchor="ctr"/>
          <a:lstStyle/>
          <a:p>
            <a:pPr algn="ctr">
              <a:defRPr lang="en-us" cap="none">
                <a:solidFill>
                  <a:srgbClr val="000000"/>
                </a:solidFill>
              </a:defRPr>
            </a:pPr>
            <a:endParaRPr lang="en-gb" cap="none"/>
          </a:p>
        </p:txBody>
      </p:sp>
      <p:sp>
        <p:nvSpPr>
          <p:cNvPr id="6" name="SlideSubtitle2"/>
          <p:cNvSpPr>
            <a:extLst>
              <a:ext uri="smNativeData">
                <pr:smNativeData xmlns="smNativeData" xmlns:pr="smNativeData" xmlns:p15="http://schemas.microsoft.com/office/powerpoint/2012/main" xmlns:p14="http://schemas.microsoft.com/office/powerpoint/2010/main" xmlns:mc="http://schemas.openxmlformats.org/markup-compatibility/2006" val="SMDATA_16_+2grYxMAAAAlAAAAZAAAAA0AAAAAkAAAAEgAAACQAAAASAAAAAAAAAAA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AAAAAE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GRiBQCAgAEAAAAAAAAAAAAAAAAAAAAAAAAAAAAAAAAAAAAAAAAAAP///wJ/f38AAFpYA8zMzADAwP8Af39/AAAAAAAAAAAAAAAAAAAAAAAAAAAAIQAAABgAAAAUAAAAAAAAAGcnAADDCwAAMCoAABAAAAAmAAAACAAAAP//////////MAAAABQAAAAAAAAAAAD//wAAAQAAAP//AAABAA=="/>
              </a:ext>
            </a:extLst>
          </p:cNvSpPr>
          <p:nvPr/>
        </p:nvSpPr>
        <p:spPr>
          <a:xfrm>
            <a:off x="0" y="6405245"/>
            <a:ext cx="1911985" cy="452755"/>
          </a:xfrm>
          <a:prstGeom prst="rect">
            <a:avLst/>
          </a:prstGeom>
          <a:noFill/>
          <a:ln>
            <a:noFill/>
          </a:ln>
          <a:effectLst/>
        </p:spPr>
        <p:txBody>
          <a:bodyPr vert="horz" wrap="square" lIns="91440" tIns="45720" rIns="91440" bIns="45720" numCol="1" spcCol="215900" anchor="t"/>
          <a:lstStyle/>
          <a:p>
            <a:pPr algn="ctr" defTabSz="914400">
              <a:lnSpc>
                <a:spcPct val="110000"/>
              </a:lnSpc>
              <a:spcBef>
                <a:spcPts val="920"/>
              </a:spcBef>
              <a:buNone/>
              <a:tabLst/>
              <a:defRPr lang="en-us" sz="2025" cap="all">
                <a:solidFill>
                  <a:srgbClr val="000000"/>
                </a:solidFill>
                <a:latin typeface="Buxton Sketch" pitchFamily="2" charset="0"/>
                <a:ea typeface="Tw Cen MT" pitchFamily="2" charset="0"/>
                <a:cs typeface="Tw Cen MT" pitchFamily="2" charset="0"/>
              </a:defRPr>
            </a:pPr>
            <a:r>
              <a:t>The STEM Cell</a:t>
            </a:r>
          </a:p>
        </p:txBody>
      </p:sp>
      <p:pic>
        <p:nvPicPr>
          <p:cNvPr id="7" name="Picture1"/>
          <p:cNvPicPr>
            <a:picLocks noChangeAspect="1"/>
            <a:extLst>
              <a:ext uri="smNativeData">
                <pr:smNativeData xmlns="smNativeData" xmlns:pr="smNativeData" xmlns:p15="http://schemas.microsoft.com/office/powerpoint/2012/main" xmlns:p14="http://schemas.microsoft.com/office/powerpoint/2010/main" xmlns:mc="http://schemas.openxmlformats.org/markup-compatibility/2006" val="SMDATA_18_+2grYxMAAAAlAAAAEQAAAC0AAAAAkAAAAEgAAACQAAAASAAAAAAAAAAA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QAAAAAAAAACAAAAAAAAAAEAAAAAAAAAPAAAANb///8qAAAAZAAAAGQAAAAAAAAAy8vLADwAAADW////KgAAAGQAAABkAAAAAAAAAAcAAAA4AAAAAAAAAAAAAAAAAAAA////AAAAAAAAAAAAAAAAAAAAAAAAAAAAAAAAAAAAAABkAAAAZAAAAAAAAAAjAAAABAAAAGQAAAAXAAAAFAAAAAAAAAAAAAAA/38AAP9/AAAAAAAACQAAAAQAAAAAAAAAHgAAAGgAAAAAAAAAAAAAAAAAAAAAAAAAAAAAABAnAAAQJwAAAAAAAAAAAAAAAAAAAAAAAAAAAAAAAAAAAAAAAAAAAABQAAAAAAAAAMDA/wAAAAAAAAAAAAAAAAAAAAAAZAAAAAAAAAB/f38ACgAAACIAAAAYAAAAAAAAAAAAAAAAAAAAAAAAAAAAAAAAAAAAJAAAACQAAAAAAAAABwAAAAAAAAAAAAAAAAAAAAAAAAAAAAAAAAAAAH9/fwAlAAAAWAAAAAAAAAAAAAAAAAAAAAAAAAAAAAAAAAAAAAAAAAAAAAAAAAAAAAAAAAAAAAAAPwAAAAAAAACghgEAAAAAAAAAAAAAAAAADAAAAAEAAAAAAAAAAAAAAAAAAAAfAAAAVAAAAABkYgUAgIABAAAAAAAAAAAAAAAAAAAAAAAAAAAAAAAAAAAAAAAAAAD///8Cf39/AAAAAADLy8sAwMD/AH9/fwAAAAAAAAAAAAAAAAD///8AAAAAACEAAAAYAAAAFAAAAEkDAAAvIAAAIAoAAGcnAAAQAAAAJgAAAAgAAAD//////////zAAAAAUAAAAAAAAAAAA//8AAAEAAAD//wAAAQA="/>
              </a:ext>
            </a:extLst>
          </p:cNvPicPr>
          <p:nvPr/>
        </p:nvPicPr>
        <p:blipFill>
          <a:blip r:embed="rId2"/>
          <a:stretch>
            <a:fillRect/>
          </a:stretch>
        </p:blipFill>
        <p:spPr>
          <a:xfrm>
            <a:off x="534035" y="5231765"/>
            <a:ext cx="1111885" cy="1173480"/>
          </a:xfrm>
          <a:prstGeom prst="rect">
            <a:avLst/>
          </a:prstGeom>
          <a:noFill/>
          <a:ln>
            <a:noFill/>
          </a:ln>
          <a:effectLst>
            <a:outerShdw blurRad="50800" dist="37717" dir="8100000" algn="tr">
              <a:srgbClr val="000000">
                <a:alpha val="40000"/>
              </a:srgbClr>
            </a:outerShdw>
          </a:effectLst>
        </p:spPr>
      </p:pic>
      <p:sp>
        <p:nvSpPr>
          <p:cNvPr id="8" name="DateTimeArea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2grYxMAAAAlAAAAZAAAAA0AAAAAkAAAAEgAAACQAAAASAAAAAAAAAAB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LSkAAAAAAAC1SQAAdgUAABAAAAAmAAAACAAAAAEAAAAAAAAAMAAAABQAAAAAAAAAAAD//wAAAQAAAP//AAABAA=="/>
              </a:ext>
            </a:extLst>
          </p:cNvSpPr>
          <p:nvPr>
            <p:ph type="dt" sz="quarter" idx="10"/>
          </p:nvPr>
        </p:nvSpPr>
        <p:spPr>
          <a:xfrm>
            <a:off x="6693535" y="0"/>
            <a:ext cx="5288280" cy="887730"/>
          </a:xfrm>
        </p:spPr>
        <p:txBody>
          <a:bodyPr/>
          <a:lstStyle/>
          <a:p>
            <a:pPr algn="ctr">
              <a:defRPr lang="en-us" sz="3600" cap="none">
                <a:solidFill>
                  <a:srgbClr val="000000"/>
                </a:solidFill>
                <a:latin typeface="Buxton Sketch" pitchFamily="2" charset="0"/>
                <a:ea typeface="Buxton Sketch" pitchFamily="2" charset="0"/>
                <a:cs typeface="Buxton Sketch" pitchFamily="2" charset="0"/>
              </a:defRPr>
            </a:pPr>
            <a:fld id="{3F609BB5-FBD2-356D-9CD8-0D38D5966A58}" type="datetime2">
              <a:rPr lang="en-us" sz="3200" cap="none"/>
              <a:t>Saturday, September 24, 2022</a:t>
            </a:fld>
            <a:endParaRPr lang="en-us" sz="3200" cap="none"/>
          </a:p>
        </p:txBody>
      </p:sp>
      <p:sp>
        <p:nvSpPr>
          <p:cNvPr id="9" name="TextBox 8"/>
          <p:cNvSpPr>
            <a:extLst>
              <a:ext uri="smNativeData">
                <pr:smNativeData xmlns="smNativeData" xmlns:pr="smNativeData" xmlns:p15="http://schemas.microsoft.com/office/powerpoint/2012/main" xmlns:p14="http://schemas.microsoft.com/office/powerpoint/2010/main" xmlns:mc="http://schemas.openxmlformats.org/markup-compatibility/2006" val="SMDATA_16_+2grYxMAAAAlAAAAZAAAAE0AAAAAkAAAAEgAAACQAAAASAAAAAAAAAAA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GRiBQCAgAEAAAAAAAAAAAAAAAAAAAAAAAAAAAAAAAAAAAAAAAAAAAAAAAB/f38AAFpYA8zMzADAwP8Af39/AAAAAAAAAAAAAAAAAAAAAAAAAAAAIQAAABgAAAAUAAAAvD4AANsnAAAASwAAICoAABAgAAAmAAAACAAAAP//////////MAAAABQAAAAAAAAAAAD//wAAAQAAAP//AAABAA=="/>
              </a:ext>
            </a:extLst>
          </p:cNvSpPr>
          <p:nvPr/>
        </p:nvSpPr>
        <p:spPr>
          <a:xfrm>
            <a:off x="10198100" y="6478905"/>
            <a:ext cx="1993900" cy="368935"/>
          </a:xfrm>
          <a:prstGeom prst="rect">
            <a:avLst/>
          </a:prstGeom>
          <a:noFill/>
          <a:ln>
            <a:noFill/>
          </a:ln>
          <a:effectLst/>
        </p:spPr>
        <p:txBody>
          <a:bodyPr vert="horz" wrap="square" lIns="91440" tIns="45720" rIns="91440" bIns="45720" numCol="1" spcCol="215900" anchor="t"/>
          <a:lstStyle>
            <a:lvl1pPr marL="0" marR="0" indent="0" algn="l" defTabSz="457200">
              <a:lnSpc>
                <a:spcPct val="100000"/>
              </a:lnSpc>
              <a:spcBef>
                <a:spcPts val="0"/>
              </a:spcBef>
              <a:spcAft>
                <a:spcPts val="0"/>
              </a:spcAft>
              <a:buNone/>
              <a:tabLst/>
              <a:defRPr lang="en-us" sz="1800" b="0" i="0" u="none" strike="noStrike" kern="1" cap="none" spc="0" baseline="0">
                <a:solidFill>
                  <a:schemeClr val="tx1"/>
                </a:solidFill>
                <a:effectLst/>
                <a:latin typeface="Tw Cen MT" pitchFamily="2" charset="0"/>
                <a:ea typeface="Tw Cen MT" pitchFamily="2" charset="0"/>
                <a:cs typeface="Tw Cen MT" pitchFamily="2" charset="0"/>
              </a:defRPr>
            </a:lvl1pPr>
            <a:lvl2pPr marL="457200" marR="0" indent="0" algn="l" defTabSz="457200">
              <a:lnSpc>
                <a:spcPct val="100000"/>
              </a:lnSpc>
              <a:spcBef>
                <a:spcPts val="0"/>
              </a:spcBef>
              <a:spcAft>
                <a:spcPts val="0"/>
              </a:spcAft>
              <a:buNone/>
              <a:tabLst/>
              <a:defRPr lang="en-us" sz="1800" b="0" i="0" u="none" strike="noStrike" kern="1" cap="none" spc="0" baseline="0">
                <a:solidFill>
                  <a:schemeClr val="tx1"/>
                </a:solidFill>
                <a:effectLst/>
                <a:latin typeface="Tw Cen MT" pitchFamily="2" charset="0"/>
                <a:ea typeface="Tw Cen MT" pitchFamily="2" charset="0"/>
                <a:cs typeface="Tw Cen MT" pitchFamily="2" charset="0"/>
              </a:defRPr>
            </a:lvl2pPr>
            <a:lvl3pPr marL="914400" marR="0" indent="0" algn="l" defTabSz="457200">
              <a:lnSpc>
                <a:spcPct val="100000"/>
              </a:lnSpc>
              <a:spcBef>
                <a:spcPts val="0"/>
              </a:spcBef>
              <a:spcAft>
                <a:spcPts val="0"/>
              </a:spcAft>
              <a:buNone/>
              <a:tabLst/>
              <a:defRPr lang="en-us" sz="1800" b="0" i="0" u="none" strike="noStrike" kern="1" cap="none" spc="0" baseline="0">
                <a:solidFill>
                  <a:schemeClr val="tx1"/>
                </a:solidFill>
                <a:effectLst/>
                <a:latin typeface="Tw Cen MT" pitchFamily="2" charset="0"/>
                <a:ea typeface="Tw Cen MT" pitchFamily="2" charset="0"/>
                <a:cs typeface="Tw Cen MT" pitchFamily="2" charset="0"/>
              </a:defRPr>
            </a:lvl3pPr>
            <a:lvl4pPr marL="1371600" marR="0" indent="0" algn="l" defTabSz="457200">
              <a:lnSpc>
                <a:spcPct val="100000"/>
              </a:lnSpc>
              <a:spcBef>
                <a:spcPts val="0"/>
              </a:spcBef>
              <a:spcAft>
                <a:spcPts val="0"/>
              </a:spcAft>
              <a:buNone/>
              <a:tabLst/>
              <a:defRPr lang="en-us" sz="1800" b="0" i="0" u="none" strike="noStrike" kern="1" cap="none" spc="0" baseline="0">
                <a:solidFill>
                  <a:schemeClr val="tx1"/>
                </a:solidFill>
                <a:effectLst/>
                <a:latin typeface="Tw Cen MT" pitchFamily="2" charset="0"/>
                <a:ea typeface="Tw Cen MT" pitchFamily="2" charset="0"/>
                <a:cs typeface="Tw Cen MT" pitchFamily="2" charset="0"/>
              </a:defRPr>
            </a:lvl4pPr>
            <a:lvl5pPr marL="1828800" marR="0" indent="0" algn="l" defTabSz="457200">
              <a:lnSpc>
                <a:spcPct val="100000"/>
              </a:lnSpc>
              <a:spcBef>
                <a:spcPts val="0"/>
              </a:spcBef>
              <a:spcAft>
                <a:spcPts val="0"/>
              </a:spcAft>
              <a:buNone/>
              <a:tabLst/>
              <a:defRPr lang="en-us" sz="1800" b="0" i="0" u="none" strike="noStrike" kern="1" cap="none" spc="0" baseline="0">
                <a:solidFill>
                  <a:schemeClr val="tx1"/>
                </a:solidFill>
                <a:effectLst/>
                <a:latin typeface="Tw Cen MT" pitchFamily="2" charset="0"/>
                <a:ea typeface="Tw Cen MT" pitchFamily="2" charset="0"/>
                <a:cs typeface="Tw Cen MT" pitchFamily="2" charset="0"/>
              </a:defRPr>
            </a:lvl5pPr>
            <a:lvl6pPr marL="2286000" marR="0" indent="0" algn="l" defTabSz="457200">
              <a:lnSpc>
                <a:spcPct val="100000"/>
              </a:lnSpc>
              <a:spcBef>
                <a:spcPts val="0"/>
              </a:spcBef>
              <a:spcAft>
                <a:spcPts val="0"/>
              </a:spcAft>
              <a:buNone/>
              <a:tabLst/>
              <a:defRPr lang="en-us" sz="1800" b="0" i="0" u="none" strike="noStrike" kern="1" cap="none" spc="0" baseline="0">
                <a:solidFill>
                  <a:schemeClr val="tx1"/>
                </a:solidFill>
                <a:effectLst/>
                <a:latin typeface="Tw Cen MT" pitchFamily="2" charset="0"/>
                <a:ea typeface="Tw Cen MT" pitchFamily="2" charset="0"/>
                <a:cs typeface="Tw Cen MT" pitchFamily="2" charset="0"/>
              </a:defRPr>
            </a:lvl6pPr>
            <a:lvl7pPr marL="2743200" marR="0" indent="0" algn="l" defTabSz="457200">
              <a:lnSpc>
                <a:spcPct val="100000"/>
              </a:lnSpc>
              <a:spcBef>
                <a:spcPts val="0"/>
              </a:spcBef>
              <a:spcAft>
                <a:spcPts val="0"/>
              </a:spcAft>
              <a:buNone/>
              <a:tabLst/>
              <a:defRPr lang="en-us" sz="1800" b="0" i="0" u="none" strike="noStrike" kern="1" cap="none" spc="0" baseline="0">
                <a:solidFill>
                  <a:schemeClr val="tx1"/>
                </a:solidFill>
                <a:effectLst/>
                <a:latin typeface="Tw Cen MT" pitchFamily="2" charset="0"/>
                <a:ea typeface="Tw Cen MT" pitchFamily="2" charset="0"/>
                <a:cs typeface="Tw Cen MT" pitchFamily="2" charset="0"/>
              </a:defRPr>
            </a:lvl7pPr>
            <a:lvl8pPr marL="3200400" marR="0" indent="0" algn="l" defTabSz="457200">
              <a:lnSpc>
                <a:spcPct val="100000"/>
              </a:lnSpc>
              <a:spcBef>
                <a:spcPts val="0"/>
              </a:spcBef>
              <a:spcAft>
                <a:spcPts val="0"/>
              </a:spcAft>
              <a:buNone/>
              <a:tabLst/>
              <a:defRPr lang="en-us" sz="1800" b="0" i="0" u="none" strike="noStrike" kern="1" cap="none" spc="0" baseline="0">
                <a:solidFill>
                  <a:schemeClr val="tx1"/>
                </a:solidFill>
                <a:effectLst/>
                <a:latin typeface="Tw Cen MT" pitchFamily="2" charset="0"/>
                <a:ea typeface="Tw Cen MT" pitchFamily="2" charset="0"/>
                <a:cs typeface="Tw Cen MT" pitchFamily="2" charset="0"/>
              </a:defRPr>
            </a:lvl8pPr>
            <a:lvl9pPr marL="3657600" marR="0" indent="0" algn="l" defTabSz="457200">
              <a:lnSpc>
                <a:spcPct val="100000"/>
              </a:lnSpc>
              <a:spcBef>
                <a:spcPts val="0"/>
              </a:spcBef>
              <a:spcAft>
                <a:spcPts val="0"/>
              </a:spcAft>
              <a:buNone/>
              <a:tabLst/>
              <a:defRPr lang="en-us" sz="1800" b="0" i="0" u="none" strike="noStrike" kern="1" cap="none" spc="0" baseline="0">
                <a:solidFill>
                  <a:schemeClr val="tx1"/>
                </a:solidFill>
                <a:effectLst/>
                <a:latin typeface="Tw Cen MT" pitchFamily="2" charset="0"/>
                <a:ea typeface="Tw Cen MT" pitchFamily="2" charset="0"/>
                <a:cs typeface="Tw Cen MT" pitchFamily="2" charset="0"/>
              </a:defRPr>
            </a:lvl9pPr>
          </a:lstStyle>
          <a:p>
            <a:pPr algn="ctr">
              <a:defRPr lang="en-us"/>
            </a:pPr>
            <a:r>
              <a:rPr lang="en-gb" cap="none">
                <a:solidFill>
                  <a:srgbClr val="282800"/>
                </a:solidFill>
                <a:latin typeface="Buxton Sketch" pitchFamily="2" charset="0"/>
                <a:ea typeface="Tw Cen MT" pitchFamily="2" charset="0"/>
                <a:cs typeface="Tw Cen MT" pitchFamily="2" charset="0"/>
              </a:rPr>
              <a:t>www.thestemcell.net</a:t>
            </a:r>
          </a:p>
        </p:txBody>
      </p:sp>
      <p:pic>
        <p:nvPicPr>
          <p:cNvPr id="3" name="Picture 2">
            <a:extLst>
              <a:ext uri="{FF2B5EF4-FFF2-40B4-BE49-F238E27FC236}">
                <a16:creationId xmlns:a16="http://schemas.microsoft.com/office/drawing/2014/main" id="{9E6E76A7-0EC9-D880-8274-F92BD28A73BA}"/>
              </a:ext>
            </a:extLst>
          </p:cNvPr>
          <p:cNvPicPr>
            <a:picLocks noChangeAspect="1"/>
          </p:cNvPicPr>
          <p:nvPr/>
        </p:nvPicPr>
        <p:blipFill>
          <a:blip r:embed="rId3"/>
          <a:stretch>
            <a:fillRect/>
          </a:stretch>
        </p:blipFill>
        <p:spPr>
          <a:xfrm>
            <a:off x="2984264" y="1264008"/>
            <a:ext cx="6223471" cy="1964372"/>
          </a:xfrm>
          <a:prstGeom prst="rect">
            <a:avLst/>
          </a:prstGeom>
        </p:spPr>
      </p:pic>
      <p:sp>
        <p:nvSpPr>
          <p:cNvPr id="4" name="TextBox 3">
            <a:extLst>
              <a:ext uri="{FF2B5EF4-FFF2-40B4-BE49-F238E27FC236}">
                <a16:creationId xmlns:a16="http://schemas.microsoft.com/office/drawing/2014/main" id="{4505673A-8687-D8FE-CE79-325E0A862494}"/>
              </a:ext>
            </a:extLst>
          </p:cNvPr>
          <p:cNvSpPr txBox="1"/>
          <p:nvPr/>
        </p:nvSpPr>
        <p:spPr>
          <a:xfrm>
            <a:off x="955992" y="412730"/>
            <a:ext cx="3514381" cy="461665"/>
          </a:xfrm>
          <a:prstGeom prst="rect">
            <a:avLst/>
          </a:prstGeom>
          <a:noFill/>
        </p:spPr>
        <p:txBody>
          <a:bodyPr wrap="square" rtlCol="0">
            <a:spAutoFit/>
          </a:bodyPr>
          <a:lstStyle/>
          <a:p>
            <a:r>
              <a:rPr lang="en-GB" sz="2400" dirty="0">
                <a:solidFill>
                  <a:schemeClr val="tx2">
                    <a:lumMod val="10000"/>
                  </a:schemeClr>
                </a:solidFill>
                <a:latin typeface="Buxton Sketch" panose="03080500000500000004" pitchFamily="66" charset="0"/>
              </a:rPr>
              <a:t>The Quadratic Formula</a:t>
            </a:r>
          </a:p>
        </p:txBody>
      </p:sp>
      <p:sp>
        <p:nvSpPr>
          <p:cNvPr id="10" name="SlideSubtitle1">
            <a:extLst>
              <a:ext uri="{FF2B5EF4-FFF2-40B4-BE49-F238E27FC236}">
                <a16:creationId xmlns:a16="http://schemas.microsoft.com/office/drawing/2014/main" id="{0A4BB07D-F014-0D90-3C51-83969A5B49A4}"/>
              </a:ext>
            </a:extLst>
          </p:cNvPr>
          <p:cNvSpPr txBox="1">
            <a:spLocks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2grYxMAAAAlAAAAZAAAAA0AAAAAkAAAAEgAAACQAAAASAAAAAAAAAAA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QAsAAOgXAADAPwAAsCIAAAAAAAAmAAAACAAAAAEAAAAAAAAAMAAAABQAAAAAAAAAAAD//wAAAQAAAP//AAABAA=="/>
              </a:ext>
            </a:extLst>
          </p:cNvSpPr>
          <p:nvPr/>
        </p:nvSpPr>
        <p:spPr>
          <a:xfrm>
            <a:off x="865384" y="3951922"/>
            <a:ext cx="11116431" cy="827088"/>
          </a:xfrm>
          <a:prstGeom prst="rect">
            <a:avLst/>
          </a:prstGeom>
          <a:noFill/>
          <a:ln>
            <a:noFill/>
          </a:ln>
          <a:effectLst/>
        </p:spPr>
        <p:txBody>
          <a:bodyPr vert="horz" wrap="square" lIns="91440" tIns="45720" rIns="91440" bIns="45720" numCol="1" spcCol="215900" anchor="t">
            <a:prstTxWarp prst="textNoShape">
              <a:avLst/>
            </a:prstTxWarp>
          </a:bodyPr>
          <a:lstStyle>
            <a:lvl1pPr marL="0" marR="0" indent="0" algn="ctr" defTabSz="449580">
              <a:lnSpc>
                <a:spcPct val="100000"/>
              </a:lnSpc>
              <a:spcBef>
                <a:spcPts val="0"/>
              </a:spcBef>
              <a:spcAft>
                <a:spcPts val="0"/>
              </a:spcAft>
              <a:buClrTx/>
              <a:buSzTx/>
              <a:buFontTx/>
              <a:buNone/>
              <a:tabLst/>
              <a:defRPr lang="en-us" sz="3200" b="0" i="0" u="none" strike="noStrike" kern="1" cap="none" spc="0" baseline="0">
                <a:solidFill>
                  <a:schemeClr val="tx1"/>
                </a:solidFill>
                <a:effectLst/>
                <a:latin typeface="Calibri" pitchFamily="2" charset="0"/>
                <a:ea typeface="SimSun" charset="0"/>
                <a:cs typeface="Times New Roman" pitchFamily="1" charset="0"/>
              </a:defRPr>
            </a:lvl1pPr>
            <a:lvl2pPr marL="457200" marR="0" indent="0" algn="ctr" defTabSz="449580">
              <a:lnSpc>
                <a:spcPct val="100000"/>
              </a:lnSpc>
              <a:spcBef>
                <a:spcPts val="0"/>
              </a:spcBef>
              <a:spcAft>
                <a:spcPts val="0"/>
              </a:spcAft>
              <a:buClrTx/>
              <a:buSzTx/>
              <a:buFontTx/>
              <a:buNone/>
              <a:tabLst/>
              <a:defRPr lang="en-us" sz="2800" b="0" i="0" u="none" strike="noStrike" kern="1" cap="none" spc="0" baseline="0">
                <a:solidFill>
                  <a:schemeClr val="tx1"/>
                </a:solidFill>
                <a:effectLst/>
                <a:latin typeface="Calibri" pitchFamily="2" charset="0"/>
                <a:ea typeface="SimSun" charset="0"/>
                <a:cs typeface="Times New Roman" pitchFamily="1" charset="0"/>
              </a:defRPr>
            </a:lvl2pPr>
            <a:lvl3pPr marL="914400" marR="0" indent="0" algn="ctr" defTabSz="449580">
              <a:lnSpc>
                <a:spcPct val="100000"/>
              </a:lnSpc>
              <a:spcBef>
                <a:spcPts val="0"/>
              </a:spcBef>
              <a:spcAft>
                <a:spcPts val="0"/>
              </a:spcAft>
              <a:buClrTx/>
              <a:buSzTx/>
              <a:buFontTx/>
              <a:buNone/>
              <a:tabLst/>
              <a:defRPr lang="en-us" sz="2400" b="0" i="0" u="none" strike="noStrike" kern="1" cap="none" spc="0" baseline="0">
                <a:solidFill>
                  <a:schemeClr val="tx1"/>
                </a:solidFill>
                <a:effectLst/>
                <a:latin typeface="Calibri" pitchFamily="2" charset="0"/>
                <a:ea typeface="SimSun" charset="0"/>
                <a:cs typeface="Times New Roman" pitchFamily="1" charset="0"/>
              </a:defRPr>
            </a:lvl3pPr>
            <a:lvl4pPr marL="1371600" marR="0" indent="0" algn="ctr" defTabSz="449580">
              <a:lnSpc>
                <a:spcPct val="100000"/>
              </a:lnSpc>
              <a:spcBef>
                <a:spcPts val="0"/>
              </a:spcBef>
              <a:spcAft>
                <a:spcPts val="0"/>
              </a:spcAft>
              <a:buClrTx/>
              <a:buSzTx/>
              <a:buFontTx/>
              <a:buNone/>
              <a:tabLst/>
              <a:defRPr lang="en-us" sz="2000" b="0" i="0" u="none" strike="noStrike" kern="1" cap="none" spc="0" baseline="0">
                <a:solidFill>
                  <a:schemeClr val="tx1"/>
                </a:solidFill>
                <a:effectLst/>
                <a:latin typeface="Calibri" pitchFamily="2" charset="0"/>
                <a:ea typeface="SimSun" charset="0"/>
                <a:cs typeface="Times New Roman" pitchFamily="1" charset="0"/>
              </a:defRPr>
            </a:lvl4pPr>
            <a:lvl5pPr marL="1828800" marR="0" indent="0" algn="ctr" defTabSz="449580">
              <a:lnSpc>
                <a:spcPct val="100000"/>
              </a:lnSpc>
              <a:spcBef>
                <a:spcPts val="0"/>
              </a:spcBef>
              <a:spcAft>
                <a:spcPts val="0"/>
              </a:spcAft>
              <a:buClrTx/>
              <a:buSzTx/>
              <a:buFontTx/>
              <a:buNone/>
              <a:tabLst/>
              <a:defRPr lang="en-us" sz="2000" b="0" i="0" u="none" strike="noStrike" kern="1" cap="none" spc="0" baseline="0">
                <a:solidFill>
                  <a:schemeClr val="tx1"/>
                </a:solidFill>
                <a:effectLst/>
                <a:latin typeface="Calibri" pitchFamily="2" charset="0"/>
                <a:ea typeface="SimSun" charset="0"/>
                <a:cs typeface="Times New Roman" pitchFamily="1" charset="0"/>
              </a:defRPr>
            </a:lvl5pPr>
            <a:lvl6pPr marL="2286000" marR="0" indent="0" algn="ctr" defTabSz="449580">
              <a:lnSpc>
                <a:spcPct val="100000"/>
              </a:lnSpc>
              <a:spcBef>
                <a:spcPts val="0"/>
              </a:spcBef>
              <a:spcAft>
                <a:spcPts val="0"/>
              </a:spcAft>
              <a:buClrTx/>
              <a:buSzTx/>
              <a:buFontTx/>
              <a:buNone/>
              <a:tabLst/>
              <a:defRPr lang="en-us" sz="2000" b="0" i="0" u="none" strike="noStrike" kern="1" cap="none" spc="0" baseline="0">
                <a:solidFill>
                  <a:schemeClr val="tx1"/>
                </a:solidFill>
                <a:effectLst/>
                <a:latin typeface="Calibri" pitchFamily="2" charset="0"/>
                <a:ea typeface="SimSun" charset="0"/>
                <a:cs typeface="Times New Roman" pitchFamily="1" charset="0"/>
              </a:defRPr>
            </a:lvl6pPr>
            <a:lvl7pPr marL="2743200" marR="0" indent="0" algn="ctr" defTabSz="449580">
              <a:lnSpc>
                <a:spcPct val="100000"/>
              </a:lnSpc>
              <a:spcBef>
                <a:spcPts val="0"/>
              </a:spcBef>
              <a:spcAft>
                <a:spcPts val="0"/>
              </a:spcAft>
              <a:buClrTx/>
              <a:buSzTx/>
              <a:buFontTx/>
              <a:buNone/>
              <a:tabLst/>
              <a:defRPr lang="en-us" sz="2000" b="0" i="0" u="none" strike="noStrike" kern="1" cap="none" spc="0" baseline="0">
                <a:solidFill>
                  <a:schemeClr val="tx1"/>
                </a:solidFill>
                <a:effectLst/>
                <a:latin typeface="Calibri" pitchFamily="2" charset="0"/>
                <a:ea typeface="SimSun" charset="0"/>
                <a:cs typeface="Times New Roman" pitchFamily="1" charset="0"/>
              </a:defRPr>
            </a:lvl7pPr>
            <a:lvl8pPr marL="3200400" marR="0" indent="0" algn="ctr" defTabSz="449580">
              <a:lnSpc>
                <a:spcPct val="100000"/>
              </a:lnSpc>
              <a:spcBef>
                <a:spcPts val="0"/>
              </a:spcBef>
              <a:spcAft>
                <a:spcPts val="0"/>
              </a:spcAft>
              <a:buClrTx/>
              <a:buSzTx/>
              <a:buFontTx/>
              <a:buNone/>
              <a:tabLst/>
              <a:defRPr lang="en-us" sz="2000" b="0" i="0" u="none" strike="noStrike" kern="1" cap="none" spc="0" baseline="0">
                <a:solidFill>
                  <a:schemeClr val="tx1"/>
                </a:solidFill>
                <a:effectLst/>
                <a:latin typeface="Calibri" pitchFamily="2" charset="0"/>
                <a:ea typeface="SimSun" charset="0"/>
                <a:cs typeface="Times New Roman" pitchFamily="1" charset="0"/>
              </a:defRPr>
            </a:lvl8pPr>
            <a:lvl9pPr marL="3657600" marR="0" indent="0" algn="ctr" defTabSz="449580">
              <a:lnSpc>
                <a:spcPct val="100000"/>
              </a:lnSpc>
              <a:spcBef>
                <a:spcPts val="0"/>
              </a:spcBef>
              <a:spcAft>
                <a:spcPts val="0"/>
              </a:spcAft>
              <a:buClrTx/>
              <a:buSzTx/>
              <a:buFontTx/>
              <a:buNone/>
              <a:tabLst/>
              <a:defRPr lang="en-us" sz="2000" b="0" i="0" u="none" strike="noStrike" kern="1" cap="none" spc="0" baseline="0">
                <a:solidFill>
                  <a:schemeClr val="tx1"/>
                </a:solidFill>
                <a:effectLst/>
                <a:latin typeface="Calibri" pitchFamily="2" charset="0"/>
                <a:ea typeface="SimSun" charset="0"/>
                <a:cs typeface="Times New Roman" pitchFamily="1" charset="0"/>
              </a:defRPr>
            </a:lvl9pPr>
          </a:lstStyle>
          <a:p>
            <a:pPr algn="l">
              <a:defRPr lang="en-us" cap="none">
                <a:solidFill>
                  <a:srgbClr val="000000"/>
                </a:solidFill>
                <a:latin typeface="Buxton Sketch" pitchFamily="2" charset="0"/>
                <a:ea typeface="Buxton Sketch" pitchFamily="2" charset="0"/>
                <a:cs typeface="Buxton Sketch" pitchFamily="2" charset="0"/>
              </a:defRPr>
            </a:pPr>
            <a:r>
              <a:rPr lang="en-GB" sz="2200" dirty="0">
                <a:solidFill>
                  <a:srgbClr val="000000"/>
                </a:solidFill>
                <a:latin typeface="Buxton Sketch" pitchFamily="2" charset="0"/>
                <a:ea typeface="Buxton Sketch" pitchFamily="2" charset="0"/>
                <a:cs typeface="Buxton Sketch" pitchFamily="2" charset="0"/>
              </a:rPr>
              <a:t>When you are working on a problem using this equation it is good practice to make a note (perhaps in a small table) of the values of a, b and c </a:t>
            </a:r>
            <a:r>
              <a:rPr lang="en-GB" sz="2200" dirty="0">
                <a:solidFill>
                  <a:srgbClr val="FF0000"/>
                </a:solidFill>
                <a:latin typeface="Buxton Sketch" pitchFamily="2" charset="0"/>
                <a:ea typeface="Buxton Sketch" pitchFamily="2" charset="0"/>
                <a:cs typeface="Buxton Sketch" pitchFamily="2" charset="0"/>
              </a:rPr>
              <a:t>with their signs </a:t>
            </a:r>
            <a:r>
              <a:rPr lang="en-GB" sz="2200" dirty="0">
                <a:solidFill>
                  <a:srgbClr val="000000"/>
                </a:solidFill>
                <a:latin typeface="Buxton Sketch" pitchFamily="2" charset="0"/>
                <a:ea typeface="Buxton Sketch" pitchFamily="2" charset="0"/>
                <a:cs typeface="Buxton Sketch" pitchFamily="2" charset="0"/>
              </a:rPr>
              <a:t>and then prepare your solution.</a:t>
            </a:r>
          </a:p>
        </p:txBody>
      </p:sp>
      <p:sp>
        <p:nvSpPr>
          <p:cNvPr id="11" name="SlideSubtitle1">
            <a:extLst>
              <a:ext uri="{FF2B5EF4-FFF2-40B4-BE49-F238E27FC236}">
                <a16:creationId xmlns:a16="http://schemas.microsoft.com/office/drawing/2014/main" id="{E93631A2-F9A2-FAD1-515B-657F0CCFBBDA}"/>
              </a:ext>
            </a:extLst>
          </p:cNvPr>
          <p:cNvSpPr txBox="1">
            <a:spLocks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2grYxMAAAAlAAAAZAAAAA0AAAAAkAAAAEgAAACQAAAASAAAAAAAAAAA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QAsAAOgXAADAPwAAsCIAAAAAAAAmAAAACAAAAAEAAAAAAAAAMAAAABQAAAAAAAAAAAD//wAAAQAAAP//AAABAA=="/>
              </a:ext>
            </a:extLst>
          </p:cNvSpPr>
          <p:nvPr/>
        </p:nvSpPr>
        <p:spPr>
          <a:xfrm>
            <a:off x="2148289" y="4973589"/>
            <a:ext cx="9315732" cy="827088"/>
          </a:xfrm>
          <a:prstGeom prst="rect">
            <a:avLst/>
          </a:prstGeom>
          <a:noFill/>
          <a:ln>
            <a:noFill/>
          </a:ln>
          <a:effectLst/>
        </p:spPr>
        <p:txBody>
          <a:bodyPr vert="horz" wrap="square" lIns="91440" tIns="45720" rIns="91440" bIns="45720" numCol="1" spcCol="215900" anchor="t">
            <a:prstTxWarp prst="textNoShape">
              <a:avLst/>
            </a:prstTxWarp>
          </a:bodyPr>
          <a:lstStyle>
            <a:lvl1pPr marL="0" marR="0" indent="0" algn="ctr" defTabSz="449580">
              <a:lnSpc>
                <a:spcPct val="100000"/>
              </a:lnSpc>
              <a:spcBef>
                <a:spcPts val="0"/>
              </a:spcBef>
              <a:spcAft>
                <a:spcPts val="0"/>
              </a:spcAft>
              <a:buClrTx/>
              <a:buSzTx/>
              <a:buFontTx/>
              <a:buNone/>
              <a:tabLst/>
              <a:defRPr lang="en-us" sz="3200" b="0" i="0" u="none" strike="noStrike" kern="1" cap="none" spc="0" baseline="0">
                <a:solidFill>
                  <a:schemeClr val="tx1"/>
                </a:solidFill>
                <a:effectLst/>
                <a:latin typeface="Calibri" pitchFamily="2" charset="0"/>
                <a:ea typeface="SimSun" charset="0"/>
                <a:cs typeface="Times New Roman" pitchFamily="1" charset="0"/>
              </a:defRPr>
            </a:lvl1pPr>
            <a:lvl2pPr marL="457200" marR="0" indent="0" algn="ctr" defTabSz="449580">
              <a:lnSpc>
                <a:spcPct val="100000"/>
              </a:lnSpc>
              <a:spcBef>
                <a:spcPts val="0"/>
              </a:spcBef>
              <a:spcAft>
                <a:spcPts val="0"/>
              </a:spcAft>
              <a:buClrTx/>
              <a:buSzTx/>
              <a:buFontTx/>
              <a:buNone/>
              <a:tabLst/>
              <a:defRPr lang="en-us" sz="2800" b="0" i="0" u="none" strike="noStrike" kern="1" cap="none" spc="0" baseline="0">
                <a:solidFill>
                  <a:schemeClr val="tx1"/>
                </a:solidFill>
                <a:effectLst/>
                <a:latin typeface="Calibri" pitchFamily="2" charset="0"/>
                <a:ea typeface="SimSun" charset="0"/>
                <a:cs typeface="Times New Roman" pitchFamily="1" charset="0"/>
              </a:defRPr>
            </a:lvl2pPr>
            <a:lvl3pPr marL="914400" marR="0" indent="0" algn="ctr" defTabSz="449580">
              <a:lnSpc>
                <a:spcPct val="100000"/>
              </a:lnSpc>
              <a:spcBef>
                <a:spcPts val="0"/>
              </a:spcBef>
              <a:spcAft>
                <a:spcPts val="0"/>
              </a:spcAft>
              <a:buClrTx/>
              <a:buSzTx/>
              <a:buFontTx/>
              <a:buNone/>
              <a:tabLst/>
              <a:defRPr lang="en-us" sz="2400" b="0" i="0" u="none" strike="noStrike" kern="1" cap="none" spc="0" baseline="0">
                <a:solidFill>
                  <a:schemeClr val="tx1"/>
                </a:solidFill>
                <a:effectLst/>
                <a:latin typeface="Calibri" pitchFamily="2" charset="0"/>
                <a:ea typeface="SimSun" charset="0"/>
                <a:cs typeface="Times New Roman" pitchFamily="1" charset="0"/>
              </a:defRPr>
            </a:lvl3pPr>
            <a:lvl4pPr marL="1371600" marR="0" indent="0" algn="ctr" defTabSz="449580">
              <a:lnSpc>
                <a:spcPct val="100000"/>
              </a:lnSpc>
              <a:spcBef>
                <a:spcPts val="0"/>
              </a:spcBef>
              <a:spcAft>
                <a:spcPts val="0"/>
              </a:spcAft>
              <a:buClrTx/>
              <a:buSzTx/>
              <a:buFontTx/>
              <a:buNone/>
              <a:tabLst/>
              <a:defRPr lang="en-us" sz="2000" b="0" i="0" u="none" strike="noStrike" kern="1" cap="none" spc="0" baseline="0">
                <a:solidFill>
                  <a:schemeClr val="tx1"/>
                </a:solidFill>
                <a:effectLst/>
                <a:latin typeface="Calibri" pitchFamily="2" charset="0"/>
                <a:ea typeface="SimSun" charset="0"/>
                <a:cs typeface="Times New Roman" pitchFamily="1" charset="0"/>
              </a:defRPr>
            </a:lvl4pPr>
            <a:lvl5pPr marL="1828800" marR="0" indent="0" algn="ctr" defTabSz="449580">
              <a:lnSpc>
                <a:spcPct val="100000"/>
              </a:lnSpc>
              <a:spcBef>
                <a:spcPts val="0"/>
              </a:spcBef>
              <a:spcAft>
                <a:spcPts val="0"/>
              </a:spcAft>
              <a:buClrTx/>
              <a:buSzTx/>
              <a:buFontTx/>
              <a:buNone/>
              <a:tabLst/>
              <a:defRPr lang="en-us" sz="2000" b="0" i="0" u="none" strike="noStrike" kern="1" cap="none" spc="0" baseline="0">
                <a:solidFill>
                  <a:schemeClr val="tx1"/>
                </a:solidFill>
                <a:effectLst/>
                <a:latin typeface="Calibri" pitchFamily="2" charset="0"/>
                <a:ea typeface="SimSun" charset="0"/>
                <a:cs typeface="Times New Roman" pitchFamily="1" charset="0"/>
              </a:defRPr>
            </a:lvl5pPr>
            <a:lvl6pPr marL="2286000" marR="0" indent="0" algn="ctr" defTabSz="449580">
              <a:lnSpc>
                <a:spcPct val="100000"/>
              </a:lnSpc>
              <a:spcBef>
                <a:spcPts val="0"/>
              </a:spcBef>
              <a:spcAft>
                <a:spcPts val="0"/>
              </a:spcAft>
              <a:buClrTx/>
              <a:buSzTx/>
              <a:buFontTx/>
              <a:buNone/>
              <a:tabLst/>
              <a:defRPr lang="en-us" sz="2000" b="0" i="0" u="none" strike="noStrike" kern="1" cap="none" spc="0" baseline="0">
                <a:solidFill>
                  <a:schemeClr val="tx1"/>
                </a:solidFill>
                <a:effectLst/>
                <a:latin typeface="Calibri" pitchFamily="2" charset="0"/>
                <a:ea typeface="SimSun" charset="0"/>
                <a:cs typeface="Times New Roman" pitchFamily="1" charset="0"/>
              </a:defRPr>
            </a:lvl6pPr>
            <a:lvl7pPr marL="2743200" marR="0" indent="0" algn="ctr" defTabSz="449580">
              <a:lnSpc>
                <a:spcPct val="100000"/>
              </a:lnSpc>
              <a:spcBef>
                <a:spcPts val="0"/>
              </a:spcBef>
              <a:spcAft>
                <a:spcPts val="0"/>
              </a:spcAft>
              <a:buClrTx/>
              <a:buSzTx/>
              <a:buFontTx/>
              <a:buNone/>
              <a:tabLst/>
              <a:defRPr lang="en-us" sz="2000" b="0" i="0" u="none" strike="noStrike" kern="1" cap="none" spc="0" baseline="0">
                <a:solidFill>
                  <a:schemeClr val="tx1"/>
                </a:solidFill>
                <a:effectLst/>
                <a:latin typeface="Calibri" pitchFamily="2" charset="0"/>
                <a:ea typeface="SimSun" charset="0"/>
                <a:cs typeface="Times New Roman" pitchFamily="1" charset="0"/>
              </a:defRPr>
            </a:lvl7pPr>
            <a:lvl8pPr marL="3200400" marR="0" indent="0" algn="ctr" defTabSz="449580">
              <a:lnSpc>
                <a:spcPct val="100000"/>
              </a:lnSpc>
              <a:spcBef>
                <a:spcPts val="0"/>
              </a:spcBef>
              <a:spcAft>
                <a:spcPts val="0"/>
              </a:spcAft>
              <a:buClrTx/>
              <a:buSzTx/>
              <a:buFontTx/>
              <a:buNone/>
              <a:tabLst/>
              <a:defRPr lang="en-us" sz="2000" b="0" i="0" u="none" strike="noStrike" kern="1" cap="none" spc="0" baseline="0">
                <a:solidFill>
                  <a:schemeClr val="tx1"/>
                </a:solidFill>
                <a:effectLst/>
                <a:latin typeface="Calibri" pitchFamily="2" charset="0"/>
                <a:ea typeface="SimSun" charset="0"/>
                <a:cs typeface="Times New Roman" pitchFamily="1" charset="0"/>
              </a:defRPr>
            </a:lvl8pPr>
            <a:lvl9pPr marL="3657600" marR="0" indent="0" algn="ctr" defTabSz="449580">
              <a:lnSpc>
                <a:spcPct val="100000"/>
              </a:lnSpc>
              <a:spcBef>
                <a:spcPts val="0"/>
              </a:spcBef>
              <a:spcAft>
                <a:spcPts val="0"/>
              </a:spcAft>
              <a:buClrTx/>
              <a:buSzTx/>
              <a:buFontTx/>
              <a:buNone/>
              <a:tabLst/>
              <a:defRPr lang="en-us" sz="2000" b="0" i="0" u="none" strike="noStrike" kern="1" cap="none" spc="0" baseline="0">
                <a:solidFill>
                  <a:schemeClr val="tx1"/>
                </a:solidFill>
                <a:effectLst/>
                <a:latin typeface="Calibri" pitchFamily="2" charset="0"/>
                <a:ea typeface="SimSun" charset="0"/>
                <a:cs typeface="Times New Roman" pitchFamily="1" charset="0"/>
              </a:defRPr>
            </a:lvl9pPr>
          </a:lstStyle>
          <a:p>
            <a:pPr algn="l">
              <a:defRPr lang="en-us" cap="none">
                <a:solidFill>
                  <a:srgbClr val="000000"/>
                </a:solidFill>
                <a:latin typeface="Buxton Sketch" pitchFamily="2" charset="0"/>
                <a:ea typeface="Buxton Sketch" pitchFamily="2" charset="0"/>
                <a:cs typeface="Buxton Sketch" pitchFamily="2" charset="0"/>
              </a:defRPr>
            </a:pPr>
            <a:r>
              <a:rPr lang="en-GB" sz="2200" dirty="0">
                <a:solidFill>
                  <a:srgbClr val="000000"/>
                </a:solidFill>
                <a:latin typeface="Buxton Sketch" pitchFamily="2" charset="0"/>
                <a:ea typeface="Buxton Sketch" pitchFamily="2" charset="0"/>
                <a:cs typeface="Buxton Sketch" pitchFamily="2" charset="0"/>
              </a:rPr>
              <a:t>Let’s look at the next slide which will show a worked example using the formula.</a:t>
            </a:r>
          </a:p>
        </p:txBody>
      </p:sp>
    </p:spTree>
    <p:extLst>
      <p:ext uri="{BB962C8B-B14F-4D97-AF65-F5344CB8AC3E}">
        <p14:creationId xmlns:p14="http://schemas.microsoft.com/office/powerpoint/2010/main" val="85619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0">
                                            <p:txEl>
                                              <p:pRg st="0" end="0"/>
                                            </p:txEl>
                                          </p:spTgt>
                                        </p:tgtEl>
                                        <p:attrNameLst>
                                          <p:attrName>style.visibility</p:attrName>
                                        </p:attrNameLst>
                                      </p:cBhvr>
                                      <p:to>
                                        <p:strVal val="visible"/>
                                      </p:to>
                                    </p:set>
                                    <p:animEffect transition="in" filter="wipe(left)">
                                      <p:cBhvr>
                                        <p:cTn id="14" dur="500"/>
                                        <p:tgtEl>
                                          <p:spTgt spid="10">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1">
                                            <p:txEl>
                                              <p:pRg st="0" end="0"/>
                                            </p:txEl>
                                          </p:spTgt>
                                        </p:tgtEl>
                                        <p:attrNameLst>
                                          <p:attrName>style.visibility</p:attrName>
                                        </p:attrNameLst>
                                      </p:cBhvr>
                                      <p:to>
                                        <p:strVal val="visible"/>
                                      </p:to>
                                    </p:set>
                                    <p:animEffect transition="in" filter="wipe(left)">
                                      <p:cBhvr>
                                        <p:cTn id="19"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11" grpId="0" build="p"/>
    </p:bldLst>
  </p:timing>
</p:sld>
</file>

<file path=ppt/theme/theme1.xml><?xml version="1.0" encoding="utf-8"?>
<a:theme xmlns:a="http://schemas.openxmlformats.org/drawingml/2006/main" name="Presentation">
  <a:themeElements>
    <a:clrScheme name="Presentation 1">
      <a:dk1>
        <a:srgbClr val="FFFFFF"/>
      </a:dk1>
      <a:lt1>
        <a:srgbClr val="008080"/>
      </a:lt1>
      <a:dk2>
        <a:srgbClr val="FFFF99"/>
      </a:dk2>
      <a:lt2>
        <a:srgbClr val="005A58"/>
      </a:lt2>
      <a:accent1>
        <a:srgbClr val="006462"/>
      </a:accent1>
      <a:accent2>
        <a:srgbClr val="6D6FC7"/>
      </a:accent2>
      <a:accent3>
        <a:srgbClr val="6D8FA7"/>
      </a:accent3>
      <a:accent4>
        <a:srgbClr val="8DAF87"/>
      </a:accent4>
      <a:accent5>
        <a:srgbClr val="ADCF67"/>
      </a:accent5>
      <a:accent6>
        <a:srgbClr val="CDEF47"/>
      </a:accent6>
      <a:hlink>
        <a:srgbClr val="00FFFF"/>
      </a:hlink>
      <a:folHlink>
        <a:srgbClr val="00FF00"/>
      </a:folHlink>
    </a:clrScheme>
    <a:fontScheme name="Presentation">
      <a:majorFont>
        <a:latin typeface="Calibri"/>
        <a:ea typeface="SimSun"/>
        <a:cs typeface="Times New Roman"/>
      </a:majorFont>
      <a:minorFont>
        <a:latin typeface="Calibri"/>
        <a:ea typeface="SimSun"/>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prstTxWarp prst="textNoShape">
          <a:avLst/>
        </a:prstTxWarp>
        <a:noAutofit/>
      </a:bodyPr>
      <a:lstStyle>
        <a:defPPr>
          <a:defRPr/>
        </a:defPPr>
      </a:lstStyle>
      <a:style>
        <a:lnRef idx="0">
          <a:schemeClr val="accent1"/>
        </a:lnRef>
        <a:fillRef idx="0">
          <a:schemeClr val="accent1"/>
        </a:fillRef>
        <a:effectRef idx="0">
          <a:schemeClr val="accent1"/>
        </a:effectRef>
        <a:fontRef idx="minor">
          <a:schemeClr val="lt1"/>
        </a:fontRef>
      </a:style>
    </a:spDef>
  </a:objectDefaults>
  <a:extraClrSchemeLst>
    <a:extraClrScheme>
      <a:clrScheme name="Presentation 1">
        <a:dk1>
          <a:srgbClr val="FFFFFF"/>
        </a:dk1>
        <a:lt1>
          <a:srgbClr val="008080"/>
        </a:lt1>
        <a:dk2>
          <a:srgbClr val="FFFF99"/>
        </a:dk2>
        <a:lt2>
          <a:srgbClr val="005A58"/>
        </a:lt2>
        <a:accent1>
          <a:srgbClr val="006462"/>
        </a:accent1>
        <a:accent2>
          <a:srgbClr val="6D6FC7"/>
        </a:accent2>
        <a:accent3>
          <a:srgbClr val="6D8FA7"/>
        </a:accent3>
        <a:accent4>
          <a:srgbClr val="8DAF87"/>
        </a:accent4>
        <a:accent5>
          <a:srgbClr val="ADCF67"/>
        </a:accent5>
        <a:accent6>
          <a:srgbClr val="CDEF47"/>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Presentation 2">
        <a:dk1>
          <a:srgbClr val="FFFFFF"/>
        </a:dk1>
        <a:lt1>
          <a:srgbClr val="FF0000"/>
        </a:lt1>
        <a:dk2>
          <a:srgbClr val="FFFF99"/>
        </a:dk2>
        <a:lt2>
          <a:srgbClr val="7F0000"/>
        </a:lt2>
        <a:accent1>
          <a:srgbClr val="006462"/>
        </a:accent1>
        <a:accent2>
          <a:srgbClr val="6D6FC7"/>
        </a:accent2>
        <a:accent3>
          <a:srgbClr val="6D8FA7"/>
        </a:accent3>
        <a:accent4>
          <a:srgbClr val="8DAF87"/>
        </a:accent4>
        <a:accent5>
          <a:srgbClr val="ADCF67"/>
        </a:accent5>
        <a:accent6>
          <a:srgbClr val="CDEF47"/>
        </a:accent6>
        <a:hlink>
          <a:srgbClr val="7F007F"/>
        </a:hlink>
        <a:folHlink>
          <a:srgbClr val="00FF00"/>
        </a:folHlink>
      </a:clrScheme>
      <a:clrMap bg1="lt1" tx1="dk1" bg2="lt2" tx2="dk2" accent1="accent1" accent2="accent2" accent3="accent3" accent4="accent4" accent5="accent5" accent6="accent6" hlink="hlink" folHlink="folHlink"/>
    </a:extraClrScheme>
    <a:extraClrScheme>
      <a:clrScheme name="Presentation 3">
        <a:dk1>
          <a:srgbClr val="FFFFFF"/>
        </a:dk1>
        <a:lt1>
          <a:srgbClr val="800000"/>
        </a:lt1>
        <a:dk2>
          <a:srgbClr val="DFD293"/>
        </a:dk2>
        <a:lt2>
          <a:srgbClr val="5C1F00"/>
        </a:lt2>
        <a:accent1>
          <a:srgbClr val="CC3300"/>
        </a:accent1>
        <a:accent2>
          <a:srgbClr val="BE7960"/>
        </a:accent2>
        <a:accent3>
          <a:srgbClr val="9E9980"/>
        </a:accent3>
        <a:accent4>
          <a:srgbClr val="7EB9A0"/>
        </a:accent4>
        <a:accent5>
          <a:srgbClr val="5EC9C0"/>
        </a:accent5>
        <a:accent6>
          <a:srgbClr val="3EE9E0"/>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Presentation 4">
        <a:dk1>
          <a:srgbClr val="FFFFFF"/>
        </a:dk1>
        <a:lt1>
          <a:srgbClr val="000099"/>
        </a:lt1>
        <a:dk2>
          <a:srgbClr val="CCFFFF"/>
        </a:dk2>
        <a:lt2>
          <a:srgbClr val="003366"/>
        </a:lt2>
        <a:accent1>
          <a:srgbClr val="3366CC"/>
        </a:accent1>
        <a:accent2>
          <a:srgbClr val="00B000"/>
        </a:accent2>
        <a:accent3>
          <a:srgbClr val="209020"/>
        </a:accent3>
        <a:accent4>
          <a:srgbClr val="407040"/>
        </a:accent4>
        <a:accent5>
          <a:srgbClr val="605060"/>
        </a:accent5>
        <a:accent6>
          <a:srgbClr val="80308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Presentation 5">
        <a:dk1>
          <a:srgbClr val="FFFFFF"/>
        </a:dk1>
        <a:lt1>
          <a:srgbClr val="000000"/>
        </a:lt1>
        <a:dk2>
          <a:srgbClr val="E3EBF1"/>
        </a:dk2>
        <a:lt2>
          <a:srgbClr val="336699"/>
        </a:lt2>
        <a:accent1>
          <a:srgbClr val="003399"/>
        </a:accent1>
        <a:accent2>
          <a:srgbClr val="468A4B"/>
        </a:accent2>
        <a:accent3>
          <a:srgbClr val="666A6B"/>
        </a:accent3>
        <a:accent4>
          <a:srgbClr val="864A8B"/>
        </a:accent4>
        <a:accent5>
          <a:srgbClr val="A62AAB"/>
        </a:accent5>
        <a:accent6>
          <a:srgbClr val="C60ACB"/>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Presentation 6">
        <a:dk1>
          <a:srgbClr val="FFFFFF"/>
        </a:dk1>
        <a:lt1>
          <a:srgbClr val="686B5D"/>
        </a:lt1>
        <a:dk2>
          <a:srgbClr val="D1D1CB"/>
        </a:dk2>
        <a:lt2>
          <a:srgbClr val="777777"/>
        </a:lt2>
        <a:accent1>
          <a:srgbClr val="909082"/>
        </a:accent1>
        <a:accent2>
          <a:srgbClr val="809EA8"/>
        </a:accent2>
        <a:accent3>
          <a:srgbClr val="A07E88"/>
        </a:accent3>
        <a:accent4>
          <a:srgbClr val="C05E68"/>
        </a:accent4>
        <a:accent5>
          <a:srgbClr val="E03E48"/>
        </a:accent5>
        <a:accent6>
          <a:srgbClr val="FF1E28"/>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Presentation 7">
        <a:dk1>
          <a:srgbClr val="FFFFFF"/>
        </a:dk1>
        <a:lt1>
          <a:srgbClr val="666699"/>
        </a:lt1>
        <a:dk2>
          <a:srgbClr val="FFFFFF"/>
        </a:dk2>
        <a:lt2>
          <a:srgbClr val="3E3E5C"/>
        </a:lt2>
        <a:accent1>
          <a:srgbClr val="60597B"/>
        </a:accent1>
        <a:accent2>
          <a:srgbClr val="6666FF"/>
        </a:accent2>
        <a:accent3>
          <a:srgbClr val="8686DF"/>
        </a:accent3>
        <a:accent4>
          <a:srgbClr val="A6A6BF"/>
        </a:accent4>
        <a:accent5>
          <a:srgbClr val="C6C69F"/>
        </a:accent5>
        <a:accent6>
          <a:srgbClr val="E6E67F"/>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Presentation 8">
        <a:dk1>
          <a:srgbClr val="FFFFFF"/>
        </a:dk1>
        <a:lt1>
          <a:srgbClr val="523E26"/>
        </a:lt1>
        <a:dk2>
          <a:srgbClr val="DFC08D"/>
        </a:dk2>
        <a:lt2>
          <a:srgbClr val="2D2015"/>
        </a:lt2>
        <a:accent1>
          <a:srgbClr val="8C7B70"/>
        </a:accent1>
        <a:accent2>
          <a:srgbClr val="8F5F2F"/>
        </a:accent2>
        <a:accent3>
          <a:srgbClr val="8F7F4F"/>
        </a:accent3>
        <a:accent4>
          <a:srgbClr val="6F9F6F"/>
        </a:accent4>
        <a:accent5>
          <a:srgbClr val="4FBF8F"/>
        </a:accent5>
        <a:accent6>
          <a:srgbClr val="2FDFAF"/>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Presentation 9">
        <a:dk1>
          <a:srgbClr val="FFFFFF"/>
        </a:dk1>
        <a:lt1>
          <a:srgbClr val="008080"/>
        </a:lt1>
        <a:dk2>
          <a:srgbClr val="FFFF99"/>
        </a:dk2>
        <a:lt2>
          <a:srgbClr val="005A58"/>
        </a:lt2>
        <a:accent1>
          <a:srgbClr val="006462"/>
        </a:accent1>
        <a:accent2>
          <a:srgbClr val="6D6FC7"/>
        </a:accent2>
        <a:accent3>
          <a:srgbClr val="6D8FA7"/>
        </a:accent3>
        <a:accent4>
          <a:srgbClr val="8DAF87"/>
        </a:accent4>
        <a:accent5>
          <a:srgbClr val="ADCF67"/>
        </a:accent5>
        <a:accent6>
          <a:srgbClr val="CDEF47"/>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Presentation 10">
        <a:dk1>
          <a:srgbClr val="FFFFFF"/>
        </a:dk1>
        <a:lt1>
          <a:srgbClr val="008080"/>
        </a:lt1>
        <a:dk2>
          <a:srgbClr val="FFFF99"/>
        </a:dk2>
        <a:lt2>
          <a:srgbClr val="005A58"/>
        </a:lt2>
        <a:accent1>
          <a:srgbClr val="006462"/>
        </a:accent1>
        <a:accent2>
          <a:srgbClr val="6D6FC7"/>
        </a:accent2>
        <a:accent3>
          <a:srgbClr val="6D8FA7"/>
        </a:accent3>
        <a:accent4>
          <a:srgbClr val="8DAF87"/>
        </a:accent4>
        <a:accent5>
          <a:srgbClr val="ADCF67"/>
        </a:accent5>
        <a:accent6>
          <a:srgbClr val="CDEF47"/>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Presentation 11">
        <a:dk1>
          <a:srgbClr val="FFFFFF"/>
        </a:dk1>
        <a:lt1>
          <a:srgbClr val="008080"/>
        </a:lt1>
        <a:dk2>
          <a:srgbClr val="FFFF99"/>
        </a:dk2>
        <a:lt2>
          <a:srgbClr val="005A58"/>
        </a:lt2>
        <a:accent1>
          <a:srgbClr val="006462"/>
        </a:accent1>
        <a:accent2>
          <a:srgbClr val="6D6FC7"/>
        </a:accent2>
        <a:accent3>
          <a:srgbClr val="6D8FA7"/>
        </a:accent3>
        <a:accent4>
          <a:srgbClr val="8DAF87"/>
        </a:accent4>
        <a:accent5>
          <a:srgbClr val="ADCF67"/>
        </a:accent5>
        <a:accent6>
          <a:srgbClr val="CDEF47"/>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Presentation 12">
        <a:dk1>
          <a:srgbClr val="FFFFFF"/>
        </a:dk1>
        <a:lt1>
          <a:srgbClr val="008080"/>
        </a:lt1>
        <a:dk2>
          <a:srgbClr val="FFFF99"/>
        </a:dk2>
        <a:lt2>
          <a:srgbClr val="005A58"/>
        </a:lt2>
        <a:accent1>
          <a:srgbClr val="006462"/>
        </a:accent1>
        <a:accent2>
          <a:srgbClr val="6D6FC7"/>
        </a:accent2>
        <a:accent3>
          <a:srgbClr val="6D8FA7"/>
        </a:accent3>
        <a:accent4>
          <a:srgbClr val="8DAF87"/>
        </a:accent4>
        <a:accent5>
          <a:srgbClr val="ADCF67"/>
        </a:accent5>
        <a:accent6>
          <a:srgbClr val="CDEF47"/>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Presentation 13">
        <a:dk1>
          <a:srgbClr val="FFFFFF"/>
        </a:dk1>
        <a:lt1>
          <a:srgbClr val="008080"/>
        </a:lt1>
        <a:dk2>
          <a:srgbClr val="FFFF99"/>
        </a:dk2>
        <a:lt2>
          <a:srgbClr val="005A58"/>
        </a:lt2>
        <a:accent1>
          <a:srgbClr val="006462"/>
        </a:accent1>
        <a:accent2>
          <a:srgbClr val="6D6FC7"/>
        </a:accent2>
        <a:accent3>
          <a:srgbClr val="6D8FA7"/>
        </a:accent3>
        <a:accent4>
          <a:srgbClr val="8DAF87"/>
        </a:accent4>
        <a:accent5>
          <a:srgbClr val="ADCF67"/>
        </a:accent5>
        <a:accent6>
          <a:srgbClr val="CDEF47"/>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Presentation 14">
        <a:dk1>
          <a:srgbClr val="FFFFFF"/>
        </a:dk1>
        <a:lt1>
          <a:srgbClr val="008080"/>
        </a:lt1>
        <a:dk2>
          <a:srgbClr val="FFFF99"/>
        </a:dk2>
        <a:lt2>
          <a:srgbClr val="005A58"/>
        </a:lt2>
        <a:accent1>
          <a:srgbClr val="006462"/>
        </a:accent1>
        <a:accent2>
          <a:srgbClr val="6D6FC7"/>
        </a:accent2>
        <a:accent3>
          <a:srgbClr val="6D8FA7"/>
        </a:accent3>
        <a:accent4>
          <a:srgbClr val="8DAF87"/>
        </a:accent4>
        <a:accent5>
          <a:srgbClr val="ADCF67"/>
        </a:accent5>
        <a:accent6>
          <a:srgbClr val="CDEF47"/>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Presentation 15">
        <a:dk1>
          <a:srgbClr val="FFFFFF"/>
        </a:dk1>
        <a:lt1>
          <a:srgbClr val="008080"/>
        </a:lt1>
        <a:dk2>
          <a:srgbClr val="FFFF99"/>
        </a:dk2>
        <a:lt2>
          <a:srgbClr val="005A58"/>
        </a:lt2>
        <a:accent1>
          <a:srgbClr val="006462"/>
        </a:accent1>
        <a:accent2>
          <a:srgbClr val="6D6FC7"/>
        </a:accent2>
        <a:accent3>
          <a:srgbClr val="6D8FA7"/>
        </a:accent3>
        <a:accent4>
          <a:srgbClr val="8DAF87"/>
        </a:accent4>
        <a:accent5>
          <a:srgbClr val="ADCF67"/>
        </a:accent5>
        <a:accent6>
          <a:srgbClr val="CDEF47"/>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Presentation 16">
        <a:dk1>
          <a:srgbClr val="FFFFFF"/>
        </a:dk1>
        <a:lt1>
          <a:srgbClr val="800000"/>
        </a:lt1>
        <a:dk2>
          <a:srgbClr val="DFD293"/>
        </a:dk2>
        <a:lt2>
          <a:srgbClr val="5C1F00"/>
        </a:lt2>
        <a:accent1>
          <a:srgbClr val="CC3300"/>
        </a:accent1>
        <a:accent2>
          <a:srgbClr val="BE7960"/>
        </a:accent2>
        <a:accent3>
          <a:srgbClr val="9E9980"/>
        </a:accent3>
        <a:accent4>
          <a:srgbClr val="7EB9A0"/>
        </a:accent4>
        <a:accent5>
          <a:srgbClr val="5EC9C0"/>
        </a:accent5>
        <a:accent6>
          <a:srgbClr val="3EE9E0"/>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Presentation 17">
        <a:dk1>
          <a:srgbClr val="FFFFFF"/>
        </a:dk1>
        <a:lt1>
          <a:srgbClr val="800000"/>
        </a:lt1>
        <a:dk2>
          <a:srgbClr val="DFD293"/>
        </a:dk2>
        <a:lt2>
          <a:srgbClr val="5C1F00"/>
        </a:lt2>
        <a:accent1>
          <a:srgbClr val="CC3300"/>
        </a:accent1>
        <a:accent2>
          <a:srgbClr val="BE7960"/>
        </a:accent2>
        <a:accent3>
          <a:srgbClr val="9E9980"/>
        </a:accent3>
        <a:accent4>
          <a:srgbClr val="7EB9A0"/>
        </a:accent4>
        <a:accent5>
          <a:srgbClr val="5EC9C0"/>
        </a:accent5>
        <a:accent6>
          <a:srgbClr val="3EE9E0"/>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Presentation 18">
        <a:dk1>
          <a:srgbClr val="FFFFFF"/>
        </a:dk1>
        <a:lt1>
          <a:srgbClr val="FF0000"/>
        </a:lt1>
        <a:dk2>
          <a:srgbClr val="FFFF99"/>
        </a:dk2>
        <a:lt2>
          <a:srgbClr val="7F0000"/>
        </a:lt2>
        <a:accent1>
          <a:srgbClr val="006462"/>
        </a:accent1>
        <a:accent2>
          <a:srgbClr val="6D6FC7"/>
        </a:accent2>
        <a:accent3>
          <a:srgbClr val="6D8FA7"/>
        </a:accent3>
        <a:accent4>
          <a:srgbClr val="8DAF87"/>
        </a:accent4>
        <a:accent5>
          <a:srgbClr val="ADCF67"/>
        </a:accent5>
        <a:accent6>
          <a:srgbClr val="CDEF47"/>
        </a:accent6>
        <a:hlink>
          <a:srgbClr val="7F007F"/>
        </a:hlink>
        <a:folHlink>
          <a:srgbClr val="00FF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Presentation">
  <a:themeElements>
    <a:clrScheme name="Presentation 1">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resentation">
      <a:majorFont>
        <a:latin typeface="Calibri"/>
        <a:ea typeface="SimSun"/>
        <a:cs typeface="Times New Roman"/>
      </a:majorFont>
      <a:minorFont>
        <a:latin typeface="Calibri"/>
        <a:ea typeface="SimSun"/>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prstTxWarp prst="textNoShape">
          <a:avLst/>
        </a:prstTxWarp>
        <a:noAutofit/>
      </a:bodyPr>
      <a:lstStyle>
        <a:defPPr>
          <a:defRPr/>
        </a:defPPr>
      </a:lstStyle>
      <a:style>
        <a:lnRef idx="0">
          <a:schemeClr val="accent1"/>
        </a:lnRef>
        <a:fillRef idx="0">
          <a:schemeClr val="accent1"/>
        </a:fillRef>
        <a:effectRef idx="0">
          <a:schemeClr val="accent1"/>
        </a:effectRef>
        <a:fontRef idx="minor">
          <a:schemeClr val="lt1"/>
        </a:fontRef>
      </a:style>
    </a:spDef>
  </a:objectDefaults>
  <a:extraClrSchemeLst>
    <a:extraClrScheme>
      <a:clrScheme name="Presentation 1">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clrMap bg1="lt1" tx1="dk1" bg2="lt2" tx2="dk2" accent1="accent1" accent2="accent2" accent3="accent3" accent4="accent4" accent5="accent5" accent6="accent6" hlink="hlink" folHlink="folHlink"/>
    </a:extraClrScheme>
    <a:extraClrScheme>
      <a:clrScheme name="Presentation 2">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clrMap bg1="lt1" tx1="dk1" bg2="lt2" tx2="dk2" accent1="accent1" accent2="accent2" accent3="accent3" accent4="accent4" accent5="accent5" accent6="accent6" hlink="hlink" folHlink="folHlink"/>
    </a:extraClrScheme>
    <a:extraClrScheme>
      <a:clrScheme name="Presentation 3">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clrMap bg1="lt1" tx1="dk1" bg2="lt2" tx2="dk2" accent1="accent1" accent2="accent2" accent3="accent3" accent4="accent4" accent5="accent5" accent6="accent6" hlink="hlink" folHlink="folHlink"/>
    </a:extraClrScheme>
    <a:extraClrScheme>
      <a:clrScheme name="Presentation 4">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clrMap bg1="lt1" tx1="dk1" bg2="lt2" tx2="dk2" accent1="accent1" accent2="accent2" accent3="accent3" accent4="accent4" accent5="accent5" accent6="accent6" hlink="hlink" folHlink="folHlink"/>
    </a:extraClrScheme>
    <a:extraClrScheme>
      <a:clrScheme name="Presentation 5">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clrMap bg1="lt1" tx1="dk1" bg2="lt2" tx2="dk2" accent1="accent1" accent2="accent2" accent3="accent3" accent4="accent4" accent5="accent5" accent6="accent6" hlink="hlink" folHlink="folHlink"/>
    </a:extraClrScheme>
    <a:extraClrScheme>
      <a:clrScheme name="Presentation 6">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clrMap bg1="lt1" tx1="dk1" bg2="lt2" tx2="dk2" accent1="accent1" accent2="accent2" accent3="accent3" accent4="accent4" accent5="accent5" accent6="accent6" hlink="hlink" folHlink="folHlink"/>
    </a:extraClrScheme>
    <a:extraClrScheme>
      <a:clrScheme name="Presentation 7">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clrMap bg1="lt1" tx1="dk1" bg2="lt2" tx2="dk2" accent1="accent1" accent2="accent2" accent3="accent3" accent4="accent4" accent5="accent5" accent6="accent6" hlink="hlink" folHlink="folHlink"/>
    </a:extraClrScheme>
    <a:extraClrScheme>
      <a:clrScheme name="Presentation 8">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clrMap bg1="lt1" tx1="dk1" bg2="lt2" tx2="dk2" accent1="accent1" accent2="accent2" accent3="accent3" accent4="accent4" accent5="accent5" accent6="accent6" hlink="hlink" folHlink="folHlink"/>
    </a:extraClrScheme>
    <a:extraClrScheme>
      <a:clrScheme name="Presentation 9">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clrMap bg1="lt1" tx1="dk1" bg2="lt2" tx2="dk2" accent1="accent1" accent2="accent2" accent3="accent3" accent4="accent4" accent5="accent5" accent6="accent6" hlink="hlink" folHlink="folHlink"/>
    </a:extraClrScheme>
    <a:extraClrScheme>
      <a:clrScheme name="Presentation 10">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Presentation">
  <a:themeElements>
    <a:clrScheme name="Presentation 1">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resentation">
      <a:majorFont>
        <a:latin typeface="Calibri"/>
        <a:ea typeface="SimSun"/>
        <a:cs typeface="Times New Roman"/>
      </a:majorFont>
      <a:minorFont>
        <a:latin typeface="Calibri"/>
        <a:ea typeface="SimSun"/>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prstTxWarp prst="textNoShape">
          <a:avLst/>
        </a:prstTxWarp>
        <a:noAutofit/>
      </a:bodyPr>
      <a:lstStyle>
        <a:defPPr>
          <a:defRPr/>
        </a:defPPr>
      </a:lstStyle>
      <a:style>
        <a:lnRef idx="0">
          <a:schemeClr val="accent1"/>
        </a:lnRef>
        <a:fillRef idx="0">
          <a:schemeClr val="accent1"/>
        </a:fillRef>
        <a:effectRef idx="0">
          <a:schemeClr val="accent1"/>
        </a:effectRef>
        <a:fontRef idx="minor">
          <a:schemeClr val="lt1"/>
        </a:fontRef>
      </a:style>
    </a:spDef>
  </a:objectDefaults>
  <a:extraClrSchemeLst>
    <a:extraClrScheme>
      <a:clrScheme name="Presentation 1">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clrMap bg1="lt1" tx1="dk1" bg2="lt2" tx2="dk2" accent1="accent1" accent2="accent2" accent3="accent3" accent4="accent4" accent5="accent5" accent6="accent6" hlink="hlink" folHlink="folHlink"/>
    </a:extraClrScheme>
    <a:extraClrScheme>
      <a:clrScheme name="Presentation 2">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clrMap bg1="lt1" tx1="dk1" bg2="lt2" tx2="dk2" accent1="accent1" accent2="accent2" accent3="accent3" accent4="accent4" accent5="accent5" accent6="accent6" hlink="hlink" folHlink="folHlink"/>
    </a:extraClrScheme>
    <a:extraClrScheme>
      <a:clrScheme name="Presentation 3">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clrMap bg1="lt1" tx1="dk1" bg2="lt2" tx2="dk2" accent1="accent1" accent2="accent2" accent3="accent3" accent4="accent4" accent5="accent5" accent6="accent6" hlink="hlink" folHlink="folHlink"/>
    </a:extraClrScheme>
    <a:extraClrScheme>
      <a:clrScheme name="Presentation 4">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clrMap bg1="lt1" tx1="dk1" bg2="lt2" tx2="dk2" accent1="accent1" accent2="accent2" accent3="accent3" accent4="accent4" accent5="accent5" accent6="accent6" hlink="hlink" folHlink="folHlink"/>
    </a:extraClrScheme>
    <a:extraClrScheme>
      <a:clrScheme name="Presentation 5">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clrMap bg1="lt1" tx1="dk1" bg2="lt2" tx2="dk2" accent1="accent1" accent2="accent2" accent3="accent3" accent4="accent4" accent5="accent5" accent6="accent6" hlink="hlink" folHlink="folHlink"/>
    </a:extraClrScheme>
    <a:extraClrScheme>
      <a:clrScheme name="Presentation 6">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clrMap bg1="lt1" tx1="dk1" bg2="lt2" tx2="dk2" accent1="accent1" accent2="accent2" accent3="accent3" accent4="accent4" accent5="accent5" accent6="accent6" hlink="hlink" folHlink="folHlink"/>
    </a:extraClrScheme>
    <a:extraClrScheme>
      <a:clrScheme name="Presentation 7">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clrMap bg1="lt1" tx1="dk1" bg2="lt2" tx2="dk2" accent1="accent1" accent2="accent2" accent3="accent3" accent4="accent4" accent5="accent5" accent6="accent6" hlink="hlink" folHlink="folHlink"/>
    </a:extraClrScheme>
    <a:extraClrScheme>
      <a:clrScheme name="Presentation 8">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clrMap bg1="lt1" tx1="dk1" bg2="lt2" tx2="dk2" accent1="accent1" accent2="accent2" accent3="accent3" accent4="accent4" accent5="accent5" accent6="accent6" hlink="hlink" folHlink="folHlink"/>
    </a:extraClrScheme>
    <a:extraClrScheme>
      <a:clrScheme name="Presentation 9">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clrMap bg1="lt1" tx1="dk1" bg2="lt2" tx2="dk2" accent1="accent1" accent2="accent2" accent3="accent3" accent4="accent4" accent5="accent5" accent6="accent6" hlink="hlink" folHlink="folHlink"/>
    </a:extraClrScheme>
    <a:extraClrScheme>
      <a:clrScheme name="Presentation 10">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159</TotalTime>
  <Words>805</Words>
  <Application>Microsoft Office PowerPoint</Application>
  <PresentationFormat>Widescreen</PresentationFormat>
  <Paragraphs>98</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Tw Cen MT</vt:lpstr>
      <vt:lpstr>Calibri</vt:lpstr>
      <vt:lpstr>Buxton Sketch</vt:lpstr>
      <vt:lpstr>Arial</vt:lpstr>
      <vt:lpstr>Presentation</vt:lpstr>
      <vt:lpstr>The Quadratic Formula</vt:lpstr>
      <vt:lpstr>PowerPoint Presentation</vt:lpstr>
      <vt:lpstr>The Quadratic Formula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Martyn Cox</dc:creator>
  <cp:keywords/>
  <dc:description/>
  <cp:lastModifiedBy>Martyn Cox</cp:lastModifiedBy>
  <cp:revision>35</cp:revision>
  <dcterms:created xsi:type="dcterms:W3CDTF">2019-09-04T14:44:01Z</dcterms:created>
  <dcterms:modified xsi:type="dcterms:W3CDTF">2022-09-24T13:27:31Z</dcterms:modified>
</cp:coreProperties>
</file>