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59" r:id="rId4"/>
    <p:sldId id="257" r:id="rId5"/>
    <p:sldId id="261" r:id="rId6"/>
    <p:sldId id="262" r:id="rId7"/>
    <p:sldId id="263" r:id="rId8"/>
    <p:sldId id="264" r:id="rId9"/>
    <p:sldId id="265" r:id="rId10"/>
    <p:sldId id="266" r:id="rId11"/>
    <p:sldId id="267" r:id="rId12"/>
  </p:sldIdLst>
  <p:sldSz cx="12192000" cy="6858000"/>
  <p:notesSz cx="6858000" cy="9945688"/>
  <p:defaultTextStyle>
    <a:lvl1pPr marL="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1pPr>
    <a:lvl2pPr marL="4572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2pPr>
    <a:lvl3pPr marL="9144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3pPr>
    <a:lvl4pPr marL="13716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4pPr>
    <a:lvl5pPr marL="18288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5pPr>
    <a:lvl6pPr marL="22860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6pPr>
    <a:lvl7pPr marL="27432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7pPr>
    <a:lvl8pPr marL="32004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8pPr>
    <a:lvl9pPr marL="36576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FF"/>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smNativeData">
      <pr:smAppRevision xmlns="smNativeData" xmlns:pr="smNativeData" xmlns:p15="http://schemas.microsoft.com/office/powerpoint/2012/main" xmlns:p14="http://schemas.microsoft.com/office/powerpoint/2010/main" xmlns:mc="http://schemas.openxmlformats.org/markup-compatibility/2006" dt="1620824380" val="1030" rev64="64" revOS="4"/>
      <pr:smFileRevision xmlns="smNativeData" xmlns:pr="smNativeData" xmlns:p15="http://schemas.microsoft.com/office/powerpoint/2012/main" xmlns:p14="http://schemas.microsoft.com/office/powerpoint/2010/main" xmlns:mc="http://schemas.openxmlformats.org/markup-compatibility/2006" dt="1620824380" val="101"/>
      <pr:guideOptions xmlns="smNativeData" xmlns:pr="smNativeData" xmlns:p15="http://schemas.microsoft.com/office/powerpoint/2012/main" xmlns:p14="http://schemas.microsoft.com/office/powerpoint/2010/main" xmlns:mc="http://schemas.openxmlformats.org/markup-compatibility/2006" dt="1620824380" snapToGrid="1" snapToBorders="1" snapToGuides="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showGuides="1">
      <p:cViewPr varScale="1">
        <p:scale>
          <a:sx n="104" d="100"/>
          <a:sy n="104" d="100"/>
        </p:scale>
        <p:origin x="83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8" d="100"/>
        <a:sy n="18" d="100"/>
      </p:scale>
      <p:origin x="0" y="0"/>
    </p:cViewPr>
  </p:sorterViewPr>
  <p:notesViewPr>
    <p:cSldViewPr snapToObjects="1" showGuides="1">
      <p:cViewPr>
        <p:scale>
          <a:sx n="47" d="100"/>
          <a:sy n="47" d="100"/>
        </p:scale>
        <p:origin x="382" y="748"/>
      </p:cViewPr>
      <p:guideLst/>
    </p:cSldViewPr>
  </p:notesViewPr>
  <p:gridSpacing cx="71755" cy="7175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UAABoNAABgRQAAJhYAABAAAAAmAAAACAAAAAEAAAAAAAAAMAAAABQAAAAAAAAAAAD//wAAAQAAAP//AAABAA=="/>
              </a:ext>
            </a:extLst>
          </p:cNvSpPr>
          <p:nvPr>
            <p:ph type="ctrTitle"/>
          </p:nvPr>
        </p:nvSpPr>
        <p:spPr>
          <a:xfrm>
            <a:off x="914400" y="2129790"/>
            <a:ext cx="10363200" cy="1470660"/>
          </a:xfrm>
        </p:spPr>
        <p:txBody>
          <a:bodyPr/>
          <a:lstStyle/>
          <a:p>
            <a:r>
              <a:t>Click to edit Master title style</a:t>
            </a:r>
          </a:p>
        </p:txBody>
      </p:sp>
      <p:sp>
        <p:nvSpPr>
          <p:cNvPr id="3" name="SlideSub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QAsAAOgXAADAPwAAsCIAABAAAAAmAAAACAAAAAGAAAAAAAAAMAAAABQAAAAAAAAAAAD//wAAAQAAAP//AAABAA=="/>
              </a:ext>
            </a:extLst>
          </p:cNvSpPr>
          <p:nvPr>
            <p:ph type="subTitle" idx="1"/>
          </p:nvPr>
        </p:nvSpPr>
        <p:spPr>
          <a:xfrm>
            <a:off x="1828800" y="3886200"/>
            <a:ext cx="8534400" cy="1752600"/>
          </a:xfrm>
        </p:spPr>
        <p:txBody>
          <a:bodyPr/>
          <a:lstStyle>
            <a:lvl1pPr marL="0" indent="0" algn="ctr">
              <a:buNone/>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t>Click to edit Master subtitle style</a:t>
            </a:r>
          </a:p>
        </p:txBody>
      </p:sp>
      <p:sp>
        <p:nvSpPr>
          <p:cNvPr id="4"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fld id="{25BF8E00-4EC8-EA78-8607-B82DC04970ED}" type="datetime1">
              <a:t>5/13/2021</a:t>
            </a:fld>
            <a:endParaRPr/>
          </a:p>
        </p:txBody>
      </p:sp>
      <p:sp>
        <p:nvSpPr>
          <p:cNvPr id="5" name="Foot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endParaRPr/>
          </a:p>
        </p:txBody>
      </p:sp>
      <p:sp>
        <p:nvSpPr>
          <p:cNvPr id="6" name="SlideNumb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sAf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fld id="{25BFDB26-68C8-EA2D-8607-9E78954970C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49Ij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r>
              <a:t>Click to edit Master title style</a:t>
            </a:r>
          </a:p>
        </p:txBody>
      </p:sp>
      <p:sp>
        <p:nvSpPr>
          <p:cNvPr id="3" name="SlideText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AAAAAAQ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NgJAABARwAAsCUAABAAAAAmAAAACAAAAAIAAAAAAAAAMAAAABQAAAAAAAAAAAD//wAAAQAAAP//AAABAA=="/>
              </a:ext>
            </a:extLst>
          </p:cNvSpPr>
          <p:nvPr>
            <p:ph idx="1"/>
          </p:nvPr>
        </p:nvSpPr>
        <p:spPr/>
        <p:txBody>
          <a:bodyPr vert="vert" wrap="square" numCol="1" spcCol="215900" anchor="t">
            <a:prstTxWarp prst="textNoShape">
              <a:avLst/>
            </a:prstTxWarp>
          </a:bodyPr>
          <a:lstStyle/>
          <a:p>
            <a:r>
              <a:t>Click to edit Master text styles</a:t>
            </a:r>
          </a:p>
          <a:p>
            <a:pPr lvl="1"/>
            <a:r>
              <a:t>Second level</a:t>
            </a:r>
          </a:p>
          <a:p>
            <a:pPr lvl="2"/>
            <a:r>
              <a:t>Third level</a:t>
            </a:r>
          </a:p>
          <a:p>
            <a:pPr lvl="3"/>
            <a:r>
              <a:t>Fourth level</a:t>
            </a:r>
          </a:p>
          <a:p>
            <a:pPr lvl="4"/>
            <a:r>
              <a:t>Fifth level</a:t>
            </a:r>
          </a:p>
        </p:txBody>
      </p:sp>
      <p:sp>
        <p:nvSpPr>
          <p:cNvPr id="4"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fld id="{25BF9AA9-E7C8-EA6C-8607-1139D4497044}" type="datetime1">
              <a:t>5/13/2021</a:t>
            </a:fld>
            <a:endParaRPr/>
          </a:p>
        </p:txBody>
      </p:sp>
      <p:sp>
        <p:nvSpPr>
          <p:cNvPr id="5" name="Foot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E6c3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endParaRPr/>
          </a:p>
        </p:txBody>
      </p:sp>
      <p:sp>
        <p:nvSpPr>
          <p:cNvPr id="6" name="SlideNumb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fld id="{25BF8470-3EC8-EA72-8607-C827CA49709D}" type="slidenum">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CAAAAAQ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YDYAALABAABARwAAsCUAABAAAAAmAAAACAAAAIMAAAAAAAAAMAAAABQAAAAAAAAAAAD//wAAAQAAAP//AAABAA=="/>
              </a:ext>
            </a:extLst>
          </p:cNvSpPr>
          <p:nvPr>
            <p:ph type="title"/>
          </p:nvPr>
        </p:nvSpPr>
        <p:spPr>
          <a:xfrm>
            <a:off x="8839200" y="274320"/>
            <a:ext cx="2743200" cy="5852160"/>
          </a:xfrm>
        </p:spPr>
        <p:txBody>
          <a:bodyPr vert="vert" wrap="square" numCol="1" spcCol="215900" anchor="b">
            <a:prstTxWarp prst="textNoShape">
              <a:avLst/>
            </a:prstTxWarp>
          </a:bodyPr>
          <a:lstStyle/>
          <a:p>
            <a:r>
              <a:t>Click to edit Master title style</a:t>
            </a:r>
          </a:p>
        </p:txBody>
      </p:sp>
      <p:sp>
        <p:nvSpPr>
          <p:cNvPr id="3" name="SlideText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AAAAAAQ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AfNQAAsCUAABAAAAAmAAAACAAAAAMAAAAAAAAAMAAAABQAAAAAAAAAAAD//wAAAQAAAP//AAABAA=="/>
              </a:ext>
            </a:extLst>
          </p:cNvSpPr>
          <p:nvPr>
            <p:ph idx="1"/>
          </p:nvPr>
        </p:nvSpPr>
        <p:spPr>
          <a:xfrm>
            <a:off x="609600" y="274320"/>
            <a:ext cx="8025765" cy="5852160"/>
          </a:xfrm>
        </p:spPr>
        <p:txBody>
          <a:bodyPr vert="vert" wrap="square" numCol="1" spcCol="215900" anchor="t">
            <a:prstTxWarp prst="textNoShape">
              <a:avLst/>
            </a:prstTxWarp>
          </a:bodyPr>
          <a:lstStyle/>
          <a:p>
            <a:r>
              <a:t>Click to edit Master text styles</a:t>
            </a:r>
          </a:p>
          <a:p>
            <a:pPr lvl="1"/>
            <a:r>
              <a:t>Second level</a:t>
            </a:r>
          </a:p>
          <a:p>
            <a:pPr lvl="2"/>
            <a:r>
              <a:t>Third level</a:t>
            </a:r>
          </a:p>
          <a:p>
            <a:pPr lvl="3"/>
            <a:r>
              <a:t>Fourth level</a:t>
            </a:r>
          </a:p>
          <a:p>
            <a:pPr lvl="4"/>
            <a:r>
              <a:t>Fifth level</a:t>
            </a:r>
          </a:p>
        </p:txBody>
      </p:sp>
      <p:sp>
        <p:nvSpPr>
          <p:cNvPr id="4"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fld id="{25BFDCE7-A9C8-EA2A-8607-5F7F9249700A}" type="datetime1">
              <a:t>5/13/2021</a:t>
            </a:fld>
            <a:endParaRPr/>
          </a:p>
        </p:txBody>
      </p:sp>
      <p:sp>
        <p:nvSpPr>
          <p:cNvPr id="5" name="Foot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endParaRPr/>
          </a:p>
        </p:txBody>
      </p:sp>
      <p:sp>
        <p:nvSpPr>
          <p:cNvPr id="6" name="SlideNumb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fld id="{25BFA344-0AC8-EA55-8607-FC00ED4970A9}"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r>
              <a:t>Click to edit Master title style</a:t>
            </a:r>
          </a:p>
        </p:txBody>
      </p:sp>
      <p:sp>
        <p:nvSpPr>
          <p:cNvPr id="3" name="SlideText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NgJAABARwAAsCUAABAAAAAmAAAACAAAAAAAAAAAAAAAMAAAABQAAAAAAAAAAAD//wAAAQAAAP//AAABAA=="/>
              </a:ext>
            </a:extLst>
          </p:cNvSpPr>
          <p:nvPr>
            <p:ph idx="1"/>
          </p:nvPr>
        </p:nvSpPr>
        <p:spPr/>
        <p:txBody>
          <a:bodyPr/>
          <a:lstStyle/>
          <a:p>
            <a:r>
              <a:t>Click to edit Master text styles</a:t>
            </a:r>
          </a:p>
          <a:p>
            <a:pPr lvl="1"/>
            <a:r>
              <a:t>Second level</a:t>
            </a:r>
          </a:p>
          <a:p>
            <a:pPr lvl="2"/>
            <a:r>
              <a:t>Third level</a:t>
            </a:r>
          </a:p>
          <a:p>
            <a:pPr lvl="3"/>
            <a:r>
              <a:t>Fourth level</a:t>
            </a:r>
          </a:p>
          <a:p>
            <a:pPr lvl="4"/>
            <a:r>
              <a:t>Fifth level</a:t>
            </a:r>
          </a:p>
        </p:txBody>
      </p:sp>
      <p:sp>
        <p:nvSpPr>
          <p:cNvPr id="4"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fld id="{25BFF44F-01C8-EA02-8607-F757BA4970A2}" type="datetime1">
              <a:t>5/13/2021</a:t>
            </a:fld>
            <a:endParaRPr/>
          </a:p>
        </p:txBody>
      </p:sp>
      <p:sp>
        <p:nvSpPr>
          <p:cNvPr id="5" name="Foot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endParaRPr/>
          </a:p>
        </p:txBody>
      </p:sp>
      <p:sp>
        <p:nvSpPr>
          <p:cNvPr id="6" name="SlideNumb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fld id="{25BFDD10-5EC8-EA2B-8607-A87E934970FD}"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7QUAABwbAACtRQAAfSMAABAAAAAmAAAACAAAAIGAAAAAAAAAMAAAABQAAAAAAAAAAAD//wAAAQAAAP//AAABAA=="/>
              </a:ext>
            </a:extLst>
          </p:cNvSpPr>
          <p:nvPr>
            <p:ph type="title"/>
          </p:nvPr>
        </p:nvSpPr>
        <p:spPr>
          <a:xfrm>
            <a:off x="963295" y="4406900"/>
            <a:ext cx="10363200" cy="1362075"/>
          </a:xfrm>
        </p:spPr>
        <p:txBody>
          <a:bodyPr vert="horz" wrap="square" numCol="1" spcCol="215900" anchor="t">
            <a:prstTxWarp prst="textNoShape">
              <a:avLst/>
            </a:prstTxWarp>
          </a:bodyPr>
          <a:lstStyle>
            <a:lvl1pPr algn="l">
              <a:defRPr sz="4000" b="1" cap="all"/>
            </a:lvl1pPr>
          </a:lstStyle>
          <a:p>
            <a:pPr>
              <a:defRPr cap="all"/>
            </a:pPr>
            <a:r>
              <a:t>Click to edit Master title style</a:t>
            </a:r>
          </a:p>
        </p:txBody>
      </p:sp>
      <p:sp>
        <p:nvSpPr>
          <p:cNvPr id="3" name="SlideText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7QUAAOERAACtRQAAHBsAABAAAAAmAAAACAAAAIGAAAAAAAAAMAAAABQAAAAAAAAAAAD//wAAAQAAAP//AAABAA=="/>
              </a:ext>
            </a:extLst>
          </p:cNvSpPr>
          <p:nvPr>
            <p:ph idx="1"/>
          </p:nvPr>
        </p:nvSpPr>
        <p:spPr>
          <a:xfrm>
            <a:off x="963295" y="2906395"/>
            <a:ext cx="10363200" cy="1500505"/>
          </a:xfrm>
        </p:spPr>
        <p:txBody>
          <a:bodyPr vert="horz" wrap="square" numCol="1" spcCol="215900" anchor="b">
            <a:prstTxWarp prst="textNoShape">
              <a:avLst/>
            </a:prstTxWarp>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r>
              <a:t>Click to edit Master text styles</a:t>
            </a:r>
          </a:p>
        </p:txBody>
      </p:sp>
      <p:sp>
        <p:nvSpPr>
          <p:cNvPr id="4"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fld id="{25BF8D5B-15C8-EA7B-8607-E32EC34970B6}" type="datetime1">
              <a:t>5/13/2021</a:t>
            </a:fld>
            <a:endParaRPr/>
          </a:p>
        </p:txBody>
      </p:sp>
      <p:sp>
        <p:nvSpPr>
          <p:cNvPr id="5" name="Foot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endParaRPr/>
          </a:p>
        </p:txBody>
      </p:sp>
      <p:sp>
        <p:nvSpPr>
          <p:cNvPr id="6" name="SlideNumb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fld id="{25BFA60D-43C8-EA50-8607-B505E84970E0}"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ntents">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r>
              <a:t>Click to edit Master title style</a:t>
            </a:r>
          </a:p>
        </p:txBody>
      </p:sp>
      <p:sp>
        <p:nvSpPr>
          <p:cNvPr id="3" name="SlideText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NgJAADhJAAAsCUAABAAAAAmAAAACAAAAAGAAAAAAAAAMAAAABQAAAAAAAAAAAD//wAAAQAAAP//AAABAA=="/>
              </a:ext>
            </a:extLst>
          </p:cNvSpPr>
          <p:nvPr>
            <p:ph idx="1"/>
          </p:nvPr>
        </p:nvSpPr>
        <p:spPr>
          <a:xfrm>
            <a:off x="609600" y="1600200"/>
            <a:ext cx="5385435" cy="45262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t>Click to edit Master text styles</a:t>
            </a:r>
          </a:p>
          <a:p>
            <a:pPr lvl="1"/>
            <a:r>
              <a:t>Second level</a:t>
            </a:r>
          </a:p>
          <a:p>
            <a:pPr lvl="2"/>
            <a:r>
              <a:t>Third level</a:t>
            </a:r>
          </a:p>
          <a:p>
            <a:pPr lvl="3"/>
            <a:r>
              <a:t>Fourth level</a:t>
            </a:r>
          </a:p>
          <a:p>
            <a:pPr lvl="4"/>
            <a:r>
              <a:t>Fifth level</a:t>
            </a:r>
          </a:p>
        </p:txBody>
      </p:sp>
      <p:sp>
        <p:nvSpPr>
          <p:cNvPr id="4" name="SlideText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yYAANgJAABARwAAsCUAABAAAAAmAAAACAAAAAGAAAAAAAAAMAAAABQAAAAAAAAAAAD//wAAAQAAAP//AAABAA=="/>
              </a:ext>
            </a:extLst>
          </p:cNvSpPr>
          <p:nvPr>
            <p:ph idx="2"/>
          </p:nvPr>
        </p:nvSpPr>
        <p:spPr>
          <a:xfrm>
            <a:off x="6196965" y="1600200"/>
            <a:ext cx="5385435" cy="45262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t>Click to edit Master text styles</a:t>
            </a:r>
          </a:p>
          <a:p>
            <a:pPr lvl="1"/>
            <a:r>
              <a:t>Second level</a:t>
            </a:r>
          </a:p>
          <a:p>
            <a:pPr lvl="2"/>
            <a:r>
              <a:t>Third level</a:t>
            </a:r>
          </a:p>
          <a:p>
            <a:pPr lvl="3"/>
            <a:r>
              <a:t>Fourth level</a:t>
            </a:r>
          </a:p>
          <a:p>
            <a:pPr lvl="4"/>
            <a:r>
              <a:t>Fifth level</a:t>
            </a:r>
          </a:p>
        </p:txBody>
      </p:sp>
      <p:sp>
        <p:nvSpPr>
          <p:cNvPr id="5"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fld id="{25BF88F8-B6C8-EA7E-8607-402BC6497015}" type="datetime1">
              <a:t>5/13/2021</a:t>
            </a:fld>
            <a:endParaRPr/>
          </a:p>
        </p:txBody>
      </p:sp>
      <p:sp>
        <p:nvSpPr>
          <p:cNvPr id="6" name="Foot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endParaRPr/>
          </a:p>
        </p:txBody>
      </p:sp>
      <p:sp>
        <p:nvSpPr>
          <p:cNvPr id="7" name="SlideNumb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fld id="{25BFD4BE-F0C8-EA22-8607-06779A497053}"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r>
              <a:t>Click to edit Master title style</a:t>
            </a:r>
          </a:p>
        </p:txBody>
      </p:sp>
      <p:sp>
        <p:nvSpPr>
          <p:cNvPr id="3" name="SlideText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HEJAADjJAAAYQ0AABAAAAAmAAAACAAAAIGAAAAAAAAAMAAAABQAAAAAAAAAAAD//wAAAQAAAP//AAABAA=="/>
              </a:ext>
            </a:extLst>
          </p:cNvSpPr>
          <p:nvPr>
            <p:ph idx="1"/>
          </p:nvPr>
        </p:nvSpPr>
        <p:spPr>
          <a:xfrm>
            <a:off x="609600" y="1534795"/>
            <a:ext cx="5386705" cy="640080"/>
          </a:xfrm>
        </p:spPr>
        <p:txBody>
          <a:bodyPr vert="horz" wrap="square" numCol="1" spcCol="215900" anchor="b">
            <a:prstTxWarp prst="textNoShape">
              <a:avLst/>
            </a:prstTxWarp>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t>Click to edit Master text styles</a:t>
            </a:r>
          </a:p>
        </p:txBody>
      </p:sp>
      <p:sp>
        <p:nvSpPr>
          <p:cNvPr id="4" name="SlideText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GENAADjJAAAsCUAABAAAAAmAAAACAAAAAGAAAAAAAAAMAAAABQAAAAAAAAAAAD//wAAAQAAAP//AAABAA=="/>
              </a:ext>
            </a:extLst>
          </p:cNvSpPr>
          <p:nvPr>
            <p:ph idx="2"/>
          </p:nvPr>
        </p:nvSpPr>
        <p:spPr>
          <a:xfrm>
            <a:off x="609600" y="2174875"/>
            <a:ext cx="5386705" cy="39516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t>Click to edit Master text styles</a:t>
            </a:r>
          </a:p>
          <a:p>
            <a:pPr lvl="1"/>
            <a:r>
              <a:t>Second level</a:t>
            </a:r>
          </a:p>
          <a:p>
            <a:pPr lvl="2"/>
            <a:r>
              <a:t>Third level</a:t>
            </a:r>
          </a:p>
          <a:p>
            <a:pPr lvl="3"/>
            <a:r>
              <a:t>Fourth level</a:t>
            </a:r>
          </a:p>
          <a:p>
            <a:pPr lvl="4"/>
            <a:r>
              <a:t>Fifth level</a:t>
            </a:r>
          </a:p>
        </p:txBody>
      </p:sp>
      <p:sp>
        <p:nvSpPr>
          <p:cNvPr id="5" name="SlideText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SYAAHEJAABARwAAYQ0AABAAAAAmAAAACAAAAIGAAAAAAAAAMAAAABQAAAAAAAAAAAD//wAAAQAAAP//AAABAA=="/>
              </a:ext>
            </a:extLst>
          </p:cNvSpPr>
          <p:nvPr>
            <p:ph idx="3"/>
          </p:nvPr>
        </p:nvSpPr>
        <p:spPr>
          <a:xfrm>
            <a:off x="6195695" y="1534795"/>
            <a:ext cx="5386705" cy="640080"/>
          </a:xfrm>
        </p:spPr>
        <p:txBody>
          <a:bodyPr vert="horz" wrap="square" numCol="1" spcCol="215900" anchor="b">
            <a:prstTxWarp prst="textNoShape">
              <a:avLst/>
            </a:prstTxWarp>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t>Click to edit Master text styles</a:t>
            </a:r>
          </a:p>
        </p:txBody>
      </p:sp>
      <p:sp>
        <p:nvSpPr>
          <p:cNvPr id="6" name="SlideText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SYAAGENAABARwAAsCUAABAAAAAmAAAACAAAAAGAAAAAAAAAMAAAABQAAAAAAAAAAAD//wAAAQAAAP//AAABAA=="/>
              </a:ext>
            </a:extLst>
          </p:cNvSpPr>
          <p:nvPr>
            <p:ph idx="4"/>
          </p:nvPr>
        </p:nvSpPr>
        <p:spPr>
          <a:xfrm>
            <a:off x="6195695" y="2174875"/>
            <a:ext cx="5386705" cy="39516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t>Click to edit Master text styles</a:t>
            </a:r>
          </a:p>
          <a:p>
            <a:pPr lvl="1"/>
            <a:r>
              <a:t>Second level</a:t>
            </a:r>
          </a:p>
          <a:p>
            <a:pPr lvl="2"/>
            <a:r>
              <a:t>Third level</a:t>
            </a:r>
          </a:p>
          <a:p>
            <a:pPr lvl="3"/>
            <a:r>
              <a:t>Fourth level</a:t>
            </a:r>
          </a:p>
          <a:p>
            <a:pPr lvl="4"/>
            <a:r>
              <a:t>Fifth level</a:t>
            </a:r>
          </a:p>
        </p:txBody>
      </p:sp>
      <p:sp>
        <p:nvSpPr>
          <p:cNvPr id="7"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fld id="{25BFA0E2-ACC8-EA56-8607-5A03EE49700F}" type="datetime1">
              <a:t>5/13/2021</a:t>
            </a:fld>
            <a:endParaRPr/>
          </a:p>
        </p:txBody>
      </p:sp>
      <p:sp>
        <p:nvSpPr>
          <p:cNvPr id="8" name="Foot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endParaRPr/>
          </a:p>
        </p:txBody>
      </p:sp>
      <p:sp>
        <p:nvSpPr>
          <p:cNvPr id="9" name="SlideNumb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fld id="{25BF914C-02C8-EA67-8607-F432DF4970A1}"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r>
              <a:t>Click to edit Master title style</a:t>
            </a:r>
          </a:p>
        </p:txBody>
      </p:sp>
      <p:sp>
        <p:nvSpPr>
          <p:cNvPr id="3"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fld id="{25BFEFBA-F4C8-EA19-8607-024CA1497057}" type="datetime1">
              <a:t>5/13/2021</a:t>
            </a:fld>
            <a:endParaRPr/>
          </a:p>
        </p:txBody>
      </p:sp>
      <p:sp>
        <p:nvSpPr>
          <p:cNvPr id="4" name="Foot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endParaRPr/>
          </a:p>
        </p:txBody>
      </p:sp>
      <p:sp>
        <p:nvSpPr>
          <p:cNvPr id="5" name="SlideNumb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fld id="{25BFFA17-59C8-EA0C-8607-AF59B44970FA}" type="slidenu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fld id="{25BFB82C-62C8-EA4E-8607-941BF64970C1}" type="datetime1">
              <a:t>5/13/2021</a:t>
            </a:fld>
            <a:endParaRPr/>
          </a:p>
        </p:txBody>
      </p:sp>
      <p:sp>
        <p:nvSpPr>
          <p:cNvPr id="3" name="Foot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endParaRPr/>
          </a:p>
        </p:txBody>
      </p:sp>
      <p:sp>
        <p:nvSpPr>
          <p:cNvPr id="4" name="SlideNumb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fld id="{25BFF9DE-90C8-EA0F-8607-665AB7497033}" type="slidenum">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K4BAABtHAAA1AgAABAAAAAmAAAACAAAAIGAAAAAAAAAMAAAABQAAAAAAAAAAAD//wAAAQAAAP//AAABAA=="/>
              </a:ext>
            </a:extLst>
          </p:cNvSpPr>
          <p:nvPr>
            <p:ph type="title"/>
          </p:nvPr>
        </p:nvSpPr>
        <p:spPr>
          <a:xfrm>
            <a:off x="609600" y="273050"/>
            <a:ext cx="4011295" cy="1162050"/>
          </a:xfrm>
        </p:spPr>
        <p:txBody>
          <a:bodyPr vert="horz" wrap="square" numCol="1" spcCol="215900" anchor="b">
            <a:prstTxWarp prst="textNoShape">
              <a:avLst/>
            </a:prstTxWarp>
          </a:bodyPr>
          <a:lstStyle>
            <a:lvl1pPr algn="l">
              <a:defRPr sz="2000" b="1"/>
            </a:lvl1pPr>
          </a:lstStyle>
          <a:p>
            <a:r>
              <a:t>Click to edit Master title style</a:t>
            </a:r>
          </a:p>
        </p:txBody>
      </p:sp>
      <p:sp>
        <p:nvSpPr>
          <p:cNvPr id="3" name="SlideText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x0AAK4BAABARwAAsCUAABAAAAAmAAAACAAAAAGAAAAAAAAAMAAAABQAAAAAAAAAAAD//wAAAQAAAP//AAABAA=="/>
              </a:ext>
            </a:extLst>
          </p:cNvSpPr>
          <p:nvPr>
            <p:ph idx="1"/>
          </p:nvPr>
        </p:nvSpPr>
        <p:spPr>
          <a:xfrm>
            <a:off x="4766945" y="273050"/>
            <a:ext cx="6815455" cy="58534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t>Click to edit Master text styles</a:t>
            </a:r>
          </a:p>
          <a:p>
            <a:pPr lvl="1"/>
            <a:r>
              <a:t>Second level</a:t>
            </a:r>
          </a:p>
          <a:p>
            <a:pPr lvl="2"/>
            <a:r>
              <a:t>Third level</a:t>
            </a:r>
          </a:p>
          <a:p>
            <a:pPr lvl="3"/>
            <a:r>
              <a:t>Fourth level</a:t>
            </a:r>
          </a:p>
          <a:p>
            <a:pPr lvl="4"/>
            <a:r>
              <a:t>Fifth level</a:t>
            </a:r>
          </a:p>
        </p:txBody>
      </p:sp>
      <p:sp>
        <p:nvSpPr>
          <p:cNvPr id="4" name="SlideText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NQIAABtHAAAsCUAABAAAAAmAAAACAAAAAGAAAAAAAAAMAAAABQAAAAAAAAAAAD//wAAAQAAAP//AAABAA=="/>
              </a:ext>
            </a:extLst>
          </p:cNvSpPr>
          <p:nvPr>
            <p:ph idx="2"/>
          </p:nvPr>
        </p:nvSpPr>
        <p:spPr>
          <a:xfrm>
            <a:off x="609600" y="1435100"/>
            <a:ext cx="4011295" cy="46913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t>Click to edit Master text styles</a:t>
            </a:r>
          </a:p>
        </p:txBody>
      </p:sp>
      <p:sp>
        <p:nvSpPr>
          <p:cNvPr id="5"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fld id="{25BFB987-C9C8-EA4F-8607-3F1AF749706A}" type="datetime1">
              <a:t>5/13/2021</a:t>
            </a:fld>
            <a:endParaRPr/>
          </a:p>
        </p:txBody>
      </p:sp>
      <p:sp>
        <p:nvSpPr>
          <p:cNvPr id="6" name="Foot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NwY0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endParaRPr/>
          </a:p>
        </p:txBody>
      </p:sp>
      <p:sp>
        <p:nvSpPr>
          <p:cNvPr id="7" name="SlideNumb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fld id="{25BFB63B-75C8-EA40-8607-8315F84970D6}" type="slidenu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sw4AAIgdAACzOwAABCEAABAAAAAmAAAACAAAAIGAAAAAAAAAMAAAABQAAAAAAAAAAAD//wAAAQAAAP//AAABAA=="/>
              </a:ext>
            </a:extLst>
          </p:cNvSpPr>
          <p:nvPr>
            <p:ph type="title"/>
          </p:nvPr>
        </p:nvSpPr>
        <p:spPr>
          <a:xfrm>
            <a:off x="2389505" y="4800600"/>
            <a:ext cx="7315200" cy="566420"/>
          </a:xfrm>
        </p:spPr>
        <p:txBody>
          <a:bodyPr vert="horz" wrap="square" numCol="1" spcCol="215900" anchor="b">
            <a:prstTxWarp prst="textNoShape">
              <a:avLst/>
            </a:prstTxWarp>
          </a:bodyPr>
          <a:lstStyle>
            <a:lvl1pPr algn="l">
              <a:defRPr sz="2000" b="1"/>
            </a:lvl1pPr>
          </a:lstStyle>
          <a:p>
            <a:r>
              <a:t>Click to edit Master title style</a:t>
            </a:r>
          </a:p>
        </p:txBody>
      </p:sp>
      <p:sp>
        <p:nvSpPr>
          <p:cNvPr id="3" name="SlideText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sw4AAMYDAACzOwAAFh0AABAAAAAmAAAACAAAAAGAAAAAAAAAMAAAABQAAAAAAAAAAAD//wAAAQAAAP//AAABAA=="/>
              </a:ext>
            </a:extLst>
          </p:cNvSpPr>
          <p:nvPr>
            <p:ph idx="1"/>
          </p:nvPr>
        </p:nvSpPr>
        <p:spPr>
          <a:xfrm>
            <a:off x="2389505" y="613410"/>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t>Click to edit Master text styles</a:t>
            </a:r>
          </a:p>
        </p:txBody>
      </p:sp>
      <p:sp>
        <p:nvSpPr>
          <p:cNvPr id="4" name="SlideText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sw4AAAQhAACzOwAA+CUAABAAAAAmAAAACAAAAAGAAAAAAAAAMAAAABQAAAAAAAAAAAD//wAAAQAAAP//AAABAA=="/>
              </a:ext>
            </a:extLst>
          </p:cNvSpPr>
          <p:nvPr>
            <p:ph idx="2"/>
          </p:nvPr>
        </p:nvSpPr>
        <p:spPr>
          <a:xfrm>
            <a:off x="2389505" y="5367020"/>
            <a:ext cx="7315200" cy="8051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t>Click to edit Master text styles</a:t>
            </a:r>
          </a:p>
        </p:txBody>
      </p:sp>
      <p:sp>
        <p:nvSpPr>
          <p:cNvPr id="5"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fld id="{25BF8894-DAC8-EA7E-8607-2C2BC6497079}" type="datetime1">
              <a:t>5/13/2021</a:t>
            </a:fld>
            <a:endParaRPr/>
          </a:p>
        </p:txBody>
      </p:sp>
      <p:sp>
        <p:nvSpPr>
          <p:cNvPr id="6" name="Foot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endParaRPr/>
          </a:p>
        </p:txBody>
      </p:sp>
      <p:sp>
        <p:nvSpPr>
          <p:cNvPr id="7" name="SlideNumb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fld id="{25BFABAD-E3C8-EA5D-8607-1508E5497040}"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Default design">
    <p:bg>
      <p:bgPr>
        <a:solidFill>
          <a:schemeClr val="bg1"/>
        </a:solidFill>
        <a:effectLst/>
      </p:bgPr>
    </p:bg>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sAf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P//////////MAAAABQAAAAAAAAAAAD//wAAAQAAAP//AAABAA=="/>
              </a:ext>
            </a:extLst>
          </p:cNvSpPr>
          <p:nvPr>
            <p:ph type="title"/>
          </p:nvPr>
        </p:nvSpPr>
        <p:spPr>
          <a:xfrm>
            <a:off x="609600" y="274320"/>
            <a:ext cx="10972800" cy="1143000"/>
          </a:xfrm>
          <a:prstGeom prst="rect">
            <a:avLst/>
          </a:prstGeom>
          <a:noFill/>
          <a:ln>
            <a:noFill/>
          </a:ln>
          <a:effectLst/>
        </p:spPr>
        <p:txBody>
          <a:bodyPr vert="horz" wrap="square" numCol="1" spcCol="215900" anchor="ctr">
            <a:prstTxWarp prst="textNoShape">
              <a:avLst/>
            </a:prstTxWarp>
          </a:bodyPr>
          <a:lstStyle/>
          <a:p>
            <a:r>
              <a:t>Click to edit Master title style</a:t>
            </a:r>
          </a:p>
        </p:txBody>
      </p:sp>
      <p:sp>
        <p:nvSpPr>
          <p:cNvPr id="3" name="SlideText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sAf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NgJAABARwAAsCUAABAAAAAmAAAACAAAAP//////////MAAAABQAAAAAAAAAAAD//wAAAQAAAP//AAABAA=="/>
              </a:ext>
            </a:extLst>
          </p:cNvSpPr>
          <p:nvPr>
            <p:ph type="body" idx="1"/>
          </p:nvPr>
        </p:nvSpPr>
        <p:spPr>
          <a:xfrm>
            <a:off x="609600" y="1600200"/>
            <a:ext cx="10972800" cy="4526280"/>
          </a:xfrm>
          <a:prstGeom prst="rect">
            <a:avLst/>
          </a:prstGeom>
          <a:noFill/>
          <a:ln>
            <a:noFill/>
          </a:ln>
          <a:effectLst/>
        </p:spPr>
        <p:txBody>
          <a:bodyPr vert="horz" wrap="square" numCol="1" spcCol="215900" anchor="t">
            <a:prstTxWarp prst="textNoShape">
              <a:avLst/>
            </a:prstTxWarp>
          </a:bodyPr>
          <a:lstStyle/>
          <a:p>
            <a:r>
              <a:t>Click to edit Master text styles</a:t>
            </a:r>
          </a:p>
          <a:p>
            <a:pPr lvl="1"/>
            <a:r>
              <a:t>Second level</a:t>
            </a:r>
          </a:p>
          <a:p>
            <a:pPr lvl="2"/>
            <a:r>
              <a:t>Third level</a:t>
            </a:r>
          </a:p>
          <a:p>
            <a:pPr lvl="3"/>
            <a:r>
              <a:t>Fourth level</a:t>
            </a:r>
          </a:p>
          <a:p>
            <a:pPr lvl="4"/>
            <a:r>
              <a:t>Fifth level</a:t>
            </a:r>
          </a:p>
        </p:txBody>
      </p:sp>
      <p:sp>
        <p:nvSpPr>
          <p:cNvPr id="4"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sAf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P//////////MAAAABQAAAAAAAAAAAD//wAAAQAAAP//AAABAA=="/>
              </a:ext>
            </a:extLst>
          </p:cNvSpPr>
          <p:nvPr>
            <p:ph type="dt" sz="quarter" idx="2"/>
          </p:nvPr>
        </p:nvSpPr>
        <p:spPr>
          <a:xfrm>
            <a:off x="609600" y="6356985"/>
            <a:ext cx="2844165" cy="364490"/>
          </a:xfrm>
          <a:prstGeom prst="rect">
            <a:avLst/>
          </a:prstGeom>
          <a:noFill/>
          <a:ln>
            <a:noFill/>
          </a:ln>
          <a:effectLst/>
        </p:spPr>
        <p:txBody>
          <a:bodyPr vert="horz" wrap="square" numCol="1" spcCol="215900" anchor="ctr">
            <a:prstTxWarp prst="textNoShape">
              <a:avLst/>
            </a:prstTxWarp>
          </a:bodyPr>
          <a:lstStyle>
            <a:lvl1pPr algn="l">
              <a:defRPr sz="1200"/>
            </a:lvl1pPr>
          </a:lstStyle>
          <a:p>
            <a:fld id="{25BF9214-5AC8-EA64-8607-AC31DC4970F9}" type="datetime1">
              <a:t>5/13/2021</a:t>
            </a:fld>
            <a:endParaRPr/>
          </a:p>
        </p:txBody>
      </p:sp>
      <p:sp>
        <p:nvSpPr>
          <p:cNvPr id="5" name="Foot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P//////////MAAAABQAAAAAAAAAAAD//wAAAQAAAP//AAABAA=="/>
              </a:ext>
            </a:extLst>
          </p:cNvSpPr>
          <p:nvPr>
            <p:ph type="ftr" sz="quarter" idx="3"/>
          </p:nvPr>
        </p:nvSpPr>
        <p:spPr>
          <a:xfrm>
            <a:off x="4166235" y="6356985"/>
            <a:ext cx="3859530" cy="364490"/>
          </a:xfrm>
          <a:prstGeom prst="rect">
            <a:avLst/>
          </a:prstGeom>
          <a:noFill/>
          <a:ln>
            <a:noFill/>
          </a:ln>
          <a:effectLst/>
        </p:spPr>
        <p:txBody>
          <a:bodyPr vert="horz" wrap="square" numCol="1" spcCol="215900" anchor="ctr">
            <a:prstTxWarp prst="textNoShape">
              <a:avLst/>
            </a:prstTxWarp>
          </a:bodyPr>
          <a:lstStyle>
            <a:lvl1pPr algn="ctr">
              <a:defRPr sz="1200"/>
            </a:lvl1pPr>
          </a:lstStyle>
          <a:p>
            <a:endParaRPr/>
          </a:p>
        </p:txBody>
      </p:sp>
      <p:sp>
        <p:nvSpPr>
          <p:cNvPr id="6" name="SlideNumb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P//////////MAAAABQAAAAAAAAAAAD//wAAAQAAAP//AAABAA=="/>
              </a:ext>
            </a:extLst>
          </p:cNvSpPr>
          <p:nvPr>
            <p:ph type="sldNum" sz="quarter" idx="4"/>
          </p:nvPr>
        </p:nvSpPr>
        <p:spPr>
          <a:xfrm>
            <a:off x="8738235" y="6356985"/>
            <a:ext cx="2844165" cy="364490"/>
          </a:xfrm>
          <a:prstGeom prst="rect">
            <a:avLst/>
          </a:prstGeom>
          <a:noFill/>
          <a:ln>
            <a:noFill/>
          </a:ln>
          <a:effectLst/>
        </p:spPr>
        <p:txBody>
          <a:bodyPr vert="horz" wrap="square" numCol="1" spcCol="215900" anchor="ctr">
            <a:prstTxWarp prst="textNoShape">
              <a:avLst/>
            </a:prstTxWarp>
          </a:bodyPr>
          <a:lstStyle>
            <a:lvl1pPr algn="r">
              <a:defRPr sz="1200"/>
            </a:lvl1pPr>
          </a:lstStyle>
          <a:p>
            <a:fld id="{25BF9E0C-42C8-EA68-8607-B43DD04970E1}"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marR="0" indent="0" algn="ctr" defTabSz="457200">
        <a:lnSpc>
          <a:spcPct val="100000"/>
        </a:lnSpc>
        <a:spcBef>
          <a:spcPts val="0"/>
        </a:spcBef>
        <a:spcAft>
          <a:spcPts val="0"/>
        </a:spcAft>
        <a:buNone/>
        <a:tabLst/>
        <a:defRPr sz="4400" b="0" i="0" u="none" strike="noStrike" kern="1" spc="0" baseline="0">
          <a:solidFill>
            <a:schemeClr val="tx2"/>
          </a:solidFill>
          <a:effectLst/>
          <a:latin typeface="Calibri" pitchFamily="2" charset="0"/>
          <a:ea typeface="SimSun" charset="0"/>
          <a:cs typeface="Times New Roman" pitchFamily="1" charset="0"/>
        </a:defRPr>
      </a:lvl1pPr>
      <a:lvl2pPr marL="4572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2pPr>
      <a:lvl3pPr marL="9144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3pPr>
      <a:lvl4pPr marL="13716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4pPr>
      <a:lvl5pPr marL="18288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5pPr>
      <a:lvl6pPr marL="22860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6pPr>
      <a:lvl7pPr marL="27432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7pPr>
      <a:lvl8pPr marL="32004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8pPr>
      <a:lvl9pPr marL="36576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9pPr>
    </p:titleStyle>
    <p:bodyStyle>
      <a:lvl1pPr marL="342900" marR="0" indent="-342900" algn="l" defTabSz="457200">
        <a:lnSpc>
          <a:spcPct val="100000"/>
        </a:lnSpc>
        <a:spcBef>
          <a:spcPts val="0"/>
        </a:spcBef>
        <a:spcAft>
          <a:spcPts val="0"/>
        </a:spcAft>
        <a:buClrTx/>
        <a:buSzTx/>
        <a:buFontTx/>
        <a:buChar char="•"/>
        <a:tabLst/>
        <a:defRPr sz="3200" b="0" i="0" u="none" strike="noStrike" kern="1" spc="0" baseline="0">
          <a:solidFill>
            <a:schemeClr val="tx1"/>
          </a:solidFill>
          <a:effectLst/>
          <a:latin typeface="Calibri" pitchFamily="2" charset="0"/>
          <a:ea typeface="SimSun" charset="0"/>
          <a:cs typeface="Times New Roman" pitchFamily="1" charset="0"/>
        </a:defRPr>
      </a:lvl1pPr>
      <a:lvl2pPr marL="742950" marR="0" indent="-285750" algn="l" defTabSz="457200">
        <a:lnSpc>
          <a:spcPct val="100000"/>
        </a:lnSpc>
        <a:spcBef>
          <a:spcPts val="0"/>
        </a:spcBef>
        <a:spcAft>
          <a:spcPts val="0"/>
        </a:spcAft>
        <a:buClrTx/>
        <a:buSzTx/>
        <a:buFontTx/>
        <a:buChar char="–"/>
        <a:tabLst/>
        <a:defRPr sz="2800" b="0" i="0" u="none" strike="noStrike" kern="1" spc="0" baseline="0">
          <a:solidFill>
            <a:schemeClr val="tx1"/>
          </a:solidFill>
          <a:effectLst/>
          <a:latin typeface="Calibri" pitchFamily="2" charset="0"/>
          <a:ea typeface="SimSun" charset="0"/>
          <a:cs typeface="Times New Roman" pitchFamily="1" charset="0"/>
        </a:defRPr>
      </a:lvl2pPr>
      <a:lvl3pPr marL="1143000" marR="0" indent="-228600" algn="l" defTabSz="457200">
        <a:lnSpc>
          <a:spcPct val="100000"/>
        </a:lnSpc>
        <a:spcBef>
          <a:spcPts val="0"/>
        </a:spcBef>
        <a:spcAft>
          <a:spcPts val="0"/>
        </a:spcAft>
        <a:buClrTx/>
        <a:buSzTx/>
        <a:buFontTx/>
        <a:buChar char="•"/>
        <a:tabLst/>
        <a:defRPr sz="2400" b="0" i="0" u="none" strike="noStrike" kern="1" spc="0" baseline="0">
          <a:solidFill>
            <a:schemeClr val="tx1"/>
          </a:solidFill>
          <a:effectLst/>
          <a:latin typeface="Calibri" pitchFamily="2" charset="0"/>
          <a:ea typeface="SimSun" charset="0"/>
          <a:cs typeface="Times New Roman" pitchFamily="1" charset="0"/>
        </a:defRPr>
      </a:lvl3pPr>
      <a:lvl4pPr marL="16002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Calibri" pitchFamily="2" charset="0"/>
          <a:ea typeface="SimSun" charset="0"/>
          <a:cs typeface="Times New Roman" pitchFamily="1" charset="0"/>
        </a:defRPr>
      </a:lvl4pPr>
      <a:lvl5pPr marL="20574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Calibri" pitchFamily="2" charset="0"/>
          <a:ea typeface="SimSun" charset="0"/>
          <a:cs typeface="Times New Roman" pitchFamily="1" charset="0"/>
        </a:defRPr>
      </a:lvl5pPr>
      <a:lvl6pPr marL="25146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Calibri" pitchFamily="2" charset="0"/>
          <a:ea typeface="SimSun" charset="0"/>
          <a:cs typeface="Times New Roman" pitchFamily="1" charset="0"/>
        </a:defRPr>
      </a:lvl6pPr>
      <a:lvl7pPr marL="29718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Calibri" pitchFamily="2" charset="0"/>
          <a:ea typeface="SimSun" charset="0"/>
          <a:cs typeface="Times New Roman" pitchFamily="1" charset="0"/>
        </a:defRPr>
      </a:lvl7pPr>
      <a:lvl8pPr marL="34290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Calibri" pitchFamily="2" charset="0"/>
          <a:ea typeface="SimSun" charset="0"/>
          <a:cs typeface="Times New Roman" pitchFamily="1" charset="0"/>
        </a:defRPr>
      </a:lvl8pPr>
      <a:lvl9pPr marL="38862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Calibri" pitchFamily="2" charset="0"/>
          <a:ea typeface="SimSun" charset="0"/>
          <a:cs typeface="Times New Roman" pitchFamily="1" charset="0"/>
        </a:defRPr>
      </a:lvl9pPr>
    </p:bodyStyle>
    <p:otherStyle>
      <a:lvl1pPr marL="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1pPr>
      <a:lvl2pPr marL="4572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2pPr>
      <a:lvl3pPr marL="9144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3pPr>
      <a:lvl4pPr marL="13716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4pPr>
      <a:lvl5pPr marL="18288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5pPr>
      <a:lvl6pPr marL="22860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6pPr>
      <a:lvl7pPr marL="27432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7pPr>
      <a:lvl8pPr marL="32004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8pPr>
      <a:lvl9pPr marL="36576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UAABoNAABgRQAAJhYAABAAAAAmAAAACAAAAAAAAAAAAAAAMAAAABQAAAAAAAAAAAD//wAAAQAAAP//AAABAA=="/>
              </a:ext>
            </a:extLst>
          </p:cNvSpPr>
          <p:nvPr>
            <p:ph type="ctrTitle"/>
          </p:nvPr>
        </p:nvSpPr>
        <p:spPr/>
        <p:txBody>
          <a:bodyPr/>
          <a:lstStyle/>
          <a:p>
            <a:r>
              <a:t>The Human Lungs</a:t>
            </a:r>
          </a:p>
        </p:txBody>
      </p:sp>
      <p:sp>
        <p:nvSpPr>
          <p:cNvPr id="3" name="SlideSub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QAsAAOgXAADAPwAAsCIAABAAAAAmAAAACAAAAAAAAAAAAAAAMAAAABQAAAAAAAAAAAD//wAAAQAAAP//AAABAA=="/>
              </a:ext>
            </a:extLst>
          </p:cNvSpPr>
          <p:nvPr>
            <p:ph type="subTitle" idx="1"/>
          </p:nvPr>
        </p:nvSpPr>
        <p:spPr/>
        <p:txBody>
          <a:bodyPr/>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xAEAAFMBAABGSQAALgYAABAAAAAmAAAACAAAAAEAAAAAAAAAMAAAABQAAAAAAAAAAAD//wAAAQAAAP//AAABAA=="/>
              </a:ext>
            </a:extLst>
          </p:cNvSpPr>
          <p:nvPr>
            <p:ph type="title"/>
          </p:nvPr>
        </p:nvSpPr>
        <p:spPr>
          <a:xfrm>
            <a:off x="287020" y="215265"/>
            <a:ext cx="11624310" cy="789305"/>
          </a:xfrm>
        </p:spPr>
        <p:txBody>
          <a:bodyPr/>
          <a:lstStyle/>
          <a:p>
            <a:r>
              <a:t>The Human Lungs</a:t>
            </a:r>
          </a:p>
        </p:txBody>
      </p:sp>
      <p:sp>
        <p:nvSpPr>
          <p:cNvPr id="3" name="Rectangle1"/>
          <p:cNvSpPr>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wEAAIEHAABlFwAAGBUAAAAAAAAmAAAACAAAAP//////////MAAAABQAAAAAAAAAAAD//wAAAQAAAP//AAABAA=="/>
              </a:ext>
            </a:extLst>
          </p:cNvSpPr>
          <p:nvPr/>
        </p:nvSpPr>
        <p:spPr>
          <a:xfrm>
            <a:off x="286385" y="1219835"/>
            <a:ext cx="3516630" cy="2209165"/>
          </a:xfrm>
          <a:prstGeom prst="rect">
            <a:avLst/>
          </a:prstGeom>
          <a:noFill/>
          <a:ln>
            <a:noFill/>
          </a:ln>
          <a:effectLst/>
        </p:spPr>
        <p:txBody>
          <a:bodyPr vert="horz" wrap="square" numCol="1" spcCol="215900" anchor="ctr"/>
          <a:lstStyle/>
          <a:p>
            <a:pPr algn="l">
              <a:defRPr sz="2200">
                <a:solidFill>
                  <a:schemeClr val="tx2"/>
                </a:solidFill>
              </a:defRPr>
            </a:pPr>
            <a:r>
              <a:t>When the oxygenated  blood arrives at its destination, it once again enters the cells by diffusion (high to low) and waste gas CO2 leaves the cell by the same method.</a:t>
            </a:r>
          </a:p>
        </p:txBody>
      </p:sp>
      <p:pic>
        <p:nvPicPr>
          <p:cNvPr id="4"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PNGb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GUXAACBBwAARkkAAP0oAAAAAAAAJgAAAAgAAAD//////////zAAAAAUAAAAAAAAAAAA//8AAAEAAAD//wAAAQA="/>
              </a:ext>
            </a:extLst>
          </p:cNvPicPr>
          <p:nvPr/>
        </p:nvPicPr>
        <p:blipFill>
          <a:blip r:embed="rId2"/>
          <a:stretch>
            <a:fillRect/>
          </a:stretch>
        </p:blipFill>
        <p:spPr>
          <a:xfrm>
            <a:off x="3803015" y="1219835"/>
            <a:ext cx="8108315" cy="5443220"/>
          </a:xfrm>
          <a:prstGeom prst="rect">
            <a:avLst/>
          </a:prstGeom>
          <a:noFill/>
          <a:ln>
            <a:noFill/>
          </a:ln>
          <a:effectLst/>
        </p:spPr>
      </p:pic>
      <p:sp>
        <p:nvSpPr>
          <p:cNvPr id="5" name="Rectangle2"/>
          <p:cNvSpPr>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wEAACoWAADPGwAAjCEAAAAAAAAmAAAACAAAAP//////////MAAAABQAAAAAAAAAAAD//wAAAQAAAP//AAABAA=="/>
              </a:ext>
            </a:extLst>
          </p:cNvSpPr>
          <p:nvPr/>
        </p:nvSpPr>
        <p:spPr>
          <a:xfrm>
            <a:off x="286385" y="3602990"/>
            <a:ext cx="4234180" cy="1850390"/>
          </a:xfrm>
          <a:prstGeom prst="rect">
            <a:avLst/>
          </a:prstGeom>
          <a:noFill/>
          <a:ln>
            <a:noFill/>
          </a:ln>
          <a:effectLst/>
        </p:spPr>
        <p:txBody>
          <a:bodyPr vert="horz" wrap="square" numCol="1" spcCol="215900" anchor="ctr"/>
          <a:lstStyle/>
          <a:p>
            <a:pPr algn="l">
              <a:defRPr sz="2200">
                <a:solidFill>
                  <a:schemeClr val="tx1"/>
                </a:solidFill>
              </a:defRPr>
            </a:pPr>
            <a:r>
              <a:t>Blood which has been enriched with CO2 eventually  returns via the venous system to the alveoli where once again, diffusion occurs to expel it fom the lungs.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4" grpId="0" animBg="1" advAuto="0"/>
      <p:bldP spid="5" grpId="0" animBg="1" advAuto="0"/>
    </p:bldLst>
    <p:extLst>
      <p:ext uri="smNativeData">
        <pr:smNativeData xmlns="smNativeData" xmlns:pr="smNativeData" xmlns:p15="http://schemas.microsoft.com/office/powerpoint/2012/main" xmlns:p14="http://schemas.microsoft.com/office/powerpoint/2010/main" xmlns:mc="http://schemas.openxmlformats.org/markup-compatibility/2006" val="PNGbYAMAAAAFAAAA/f///wEAAAAWAAAACAAAAAAAAAAAAAAAAAAAAAgAAAD9////AQAAABYAAAAIAAAAAAAAAAAAAAAAAAAADQAAAP3///8BAAAAFgAAAAgAAAAAAAAAAAAAAAAAAAA="/>
      </p:ext>
    </p:ext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1"/>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JgK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xAEAABAHAABGSQAAsAkAAAAgAAAmAAAACAAAAP//////////MAAAABQAAAAAAAAAAAD//wAAAQAAAP//AAABAA=="/>
              </a:ext>
            </a:extLst>
          </p:cNvSpPr>
          <p:nvPr/>
        </p:nvSpPr>
        <p:spPr>
          <a:xfrm>
            <a:off x="287020" y="1148080"/>
            <a:ext cx="11624310" cy="426720"/>
          </a:xfrm>
          <a:prstGeom prst="rect">
            <a:avLst/>
          </a:prstGeom>
          <a:noFill/>
          <a:ln>
            <a:noFill/>
          </a:ln>
          <a:effectLst/>
        </p:spPr>
        <p:txBody>
          <a:bodyPr vert="horz" wrap="square" numCol="1" spcCol="215900" anchor="t"/>
          <a:lstStyle/>
          <a:p>
            <a:pPr>
              <a:defRPr sz="2200"/>
            </a:pPr>
            <a:r>
              <a:t>Q1. The tube that leads from the throat down into the lungs is the &gt;</a:t>
            </a:r>
          </a:p>
        </p:txBody>
      </p:sp>
      <p:sp>
        <p:nvSpPr>
          <p:cNvPr id="3" name="Textbox2"/>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JgK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xAEAAJIKAABGSQAAMg0AAAAgAAAmAAAACAAAAP//////////MAAAABQAAAAAAAAAAAD//wAAAQAAAP//AAABAA=="/>
              </a:ext>
            </a:extLst>
          </p:cNvSpPr>
          <p:nvPr/>
        </p:nvSpPr>
        <p:spPr>
          <a:xfrm>
            <a:off x="287020" y="1718310"/>
            <a:ext cx="11624310" cy="426720"/>
          </a:xfrm>
          <a:prstGeom prst="rect">
            <a:avLst/>
          </a:prstGeom>
          <a:noFill/>
          <a:ln>
            <a:noFill/>
          </a:ln>
          <a:effectLst/>
        </p:spPr>
        <p:txBody>
          <a:bodyPr vert="horz" wrap="square" numCol="1" spcCol="215900" anchor="t"/>
          <a:lstStyle/>
          <a:p>
            <a:pPr>
              <a:defRPr sz="2200"/>
            </a:pPr>
            <a:r>
              <a:t>Q2. The tube named above splits into two tubes called &gt;                                leading left and right.</a:t>
            </a:r>
          </a:p>
        </p:txBody>
      </p:sp>
      <p:sp>
        <p:nvSpPr>
          <p:cNvPr id="4" name="Textbox3"/>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JgK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vwEAABQOAABBSQAAtBAAAAAgAAAmAAAACAAAAP//////////MAAAABQAAAAAAAAAAAD//wAAAQAAAP//AAABAA=="/>
              </a:ext>
            </a:extLst>
          </p:cNvSpPr>
          <p:nvPr/>
        </p:nvSpPr>
        <p:spPr>
          <a:xfrm>
            <a:off x="283845" y="2288540"/>
            <a:ext cx="11624310" cy="426720"/>
          </a:xfrm>
          <a:prstGeom prst="rect">
            <a:avLst/>
          </a:prstGeom>
          <a:noFill/>
          <a:ln>
            <a:noFill/>
          </a:ln>
          <a:effectLst/>
        </p:spPr>
        <p:txBody>
          <a:bodyPr vert="horz" wrap="square" numCol="1" spcCol="215900" anchor="t"/>
          <a:lstStyle/>
          <a:p>
            <a:pPr>
              <a:defRPr sz="2200"/>
            </a:pPr>
            <a:r>
              <a:t>Q3. The gas exchange between the air sacs in the lungs takes place by what process? &gt;</a:t>
            </a:r>
          </a:p>
        </p:txBody>
      </p:sp>
      <p:sp>
        <p:nvSpPr>
          <p:cNvPr id="5" name="Textbox4"/>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JgK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xAEAAJYRAABGSQAANhQAAAAgAAAmAAAACAAAAP//////////MAAAABQAAAAAAAAAAAD//wAAAQAAAP//AAABAA=="/>
              </a:ext>
            </a:extLst>
          </p:cNvSpPr>
          <p:nvPr/>
        </p:nvSpPr>
        <p:spPr>
          <a:xfrm>
            <a:off x="287020" y="2858770"/>
            <a:ext cx="11624310" cy="426720"/>
          </a:xfrm>
          <a:prstGeom prst="rect">
            <a:avLst/>
          </a:prstGeom>
          <a:noFill/>
          <a:ln>
            <a:noFill/>
          </a:ln>
          <a:effectLst/>
        </p:spPr>
        <p:txBody>
          <a:bodyPr vert="horz" wrap="square" numCol="1" spcCol="215900" anchor="t"/>
          <a:lstStyle/>
          <a:p>
            <a:pPr>
              <a:defRPr sz="2200"/>
            </a:pPr>
            <a:r>
              <a:t>Q4. The air sacs are called what? &gt;</a:t>
            </a:r>
          </a:p>
        </p:txBody>
      </p:sp>
      <p:sp>
        <p:nvSpPr>
          <p:cNvPr id="6" name="Textbox5"/>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JgK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xAEAABgVAABGSQAAuBcAAAAgAAAmAAAACAAAAP//////////MAAAABQAAAAAAAAAAAD//wAAAQAAAP//AAABAA=="/>
              </a:ext>
            </a:extLst>
          </p:cNvSpPr>
          <p:nvPr/>
        </p:nvSpPr>
        <p:spPr>
          <a:xfrm>
            <a:off x="287020" y="3429000"/>
            <a:ext cx="11624310" cy="426720"/>
          </a:xfrm>
          <a:prstGeom prst="rect">
            <a:avLst/>
          </a:prstGeom>
          <a:noFill/>
          <a:ln>
            <a:noFill/>
          </a:ln>
          <a:effectLst/>
        </p:spPr>
        <p:txBody>
          <a:bodyPr vert="horz" wrap="square" numCol="1" spcCol="215900" anchor="t"/>
          <a:lstStyle/>
          <a:p>
            <a:pPr>
              <a:defRPr sz="2200"/>
            </a:pPr>
            <a:r>
              <a:t>Q5. What is the name of the gas expelled from the blood into the alveoli? &gt;</a:t>
            </a:r>
          </a:p>
        </p:txBody>
      </p:sp>
      <p:sp>
        <p:nvSpPr>
          <p:cNvPr id="7" name="Textbox6"/>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JgK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vwEAAJoYAABBSQAAOhsAAAAgAAAmAAAACAAAAP//////////MAAAABQAAAAAAAAAAAD//wAAAQAAAP//AAABAA=="/>
              </a:ext>
            </a:extLst>
          </p:cNvSpPr>
          <p:nvPr/>
        </p:nvSpPr>
        <p:spPr>
          <a:xfrm>
            <a:off x="283845" y="3999230"/>
            <a:ext cx="11624310" cy="426720"/>
          </a:xfrm>
          <a:prstGeom prst="rect">
            <a:avLst/>
          </a:prstGeom>
          <a:noFill/>
          <a:ln>
            <a:noFill/>
          </a:ln>
          <a:effectLst/>
        </p:spPr>
        <p:txBody>
          <a:bodyPr vert="horz" wrap="square" numCol="1" spcCol="215900" anchor="t"/>
          <a:lstStyle/>
          <a:p>
            <a:pPr>
              <a:defRPr sz="2200"/>
            </a:pPr>
            <a:r>
              <a:t>Q6. True or False: Blood enters the lungs through the venous system?&gt;</a:t>
            </a:r>
          </a:p>
        </p:txBody>
      </p:sp>
      <p:sp>
        <p:nvSpPr>
          <p:cNvPr id="8" name="Textbox7"/>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JgK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xAEAABwcAABGSQAAvB4AAAAgAAAmAAAACAAAAP//////////MAAAABQAAAAAAAAAAAD//wAAAQAAAP//AAABAA=="/>
              </a:ext>
            </a:extLst>
          </p:cNvSpPr>
          <p:nvPr/>
        </p:nvSpPr>
        <p:spPr>
          <a:xfrm>
            <a:off x="287020" y="4569460"/>
            <a:ext cx="11624310" cy="426720"/>
          </a:xfrm>
          <a:prstGeom prst="rect">
            <a:avLst/>
          </a:prstGeom>
          <a:noFill/>
          <a:ln>
            <a:noFill/>
          </a:ln>
          <a:effectLst/>
        </p:spPr>
        <p:txBody>
          <a:bodyPr vert="horz" wrap="square" numCol="1" spcCol="215900" anchor="t"/>
          <a:lstStyle/>
          <a:p>
            <a:pPr>
              <a:defRPr sz="2200"/>
            </a:pPr>
            <a:r>
              <a:t>Q7. Approximately how thick is the membrane through which diffusion occurs? &gt;</a:t>
            </a:r>
          </a:p>
        </p:txBody>
      </p:sp>
      <p:sp>
        <p:nvSpPr>
          <p:cNvPr id="9" name="Textbox8"/>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JgK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vwEAAJ4fAABBSQAAPiIAAAAgAAAmAAAACAAAAP//////////MAAAABQAAAAAAAAAAAD//wAAAQAAAP//AAABAA=="/>
              </a:ext>
            </a:extLst>
          </p:cNvSpPr>
          <p:nvPr/>
        </p:nvSpPr>
        <p:spPr>
          <a:xfrm>
            <a:off x="283845" y="5139690"/>
            <a:ext cx="11624310" cy="426720"/>
          </a:xfrm>
          <a:prstGeom prst="rect">
            <a:avLst/>
          </a:prstGeom>
          <a:noFill/>
          <a:ln>
            <a:noFill/>
          </a:ln>
          <a:effectLst/>
        </p:spPr>
        <p:txBody>
          <a:bodyPr vert="horz" wrap="square" numCol="1" spcCol="215900" anchor="t"/>
          <a:lstStyle/>
          <a:p>
            <a:pPr>
              <a:defRPr sz="2200"/>
            </a:pPr>
            <a:r>
              <a:t>Q8. True or False: Humans need lungs because of our high surface area to volume ratio &gt;</a:t>
            </a:r>
          </a:p>
        </p:txBody>
      </p:sp>
      <p:sp>
        <p:nvSpPr>
          <p:cNvPr id="10"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xAEAAFMBAABGSQAALgYAABAAAAAmAAAACAAAAAEAAAAAAAAAMAAAABQAAAAAAAAAAAD//wAAAQAAAP//AAABAA=="/>
              </a:ext>
            </a:extLst>
          </p:cNvSpPr>
          <p:nvPr>
            <p:ph type="title"/>
          </p:nvPr>
        </p:nvSpPr>
        <p:spPr>
          <a:xfrm>
            <a:off x="287020" y="215265"/>
            <a:ext cx="11624310" cy="789305"/>
          </a:xfrm>
        </p:spPr>
        <p:txBody>
          <a:bodyPr/>
          <a:lstStyle/>
          <a:p>
            <a:r>
              <a:t>The Human Lungs</a:t>
            </a:r>
          </a:p>
        </p:txBody>
      </p:sp>
      <p:sp>
        <p:nvSpPr>
          <p:cNvPr id="11" name="Textbox9"/>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JgK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pTMAABsHAAB5PAAA4gkAAAAAAAAmAAAACAAAAP//////////MAAAABQAAAAAAAAAAAD//wAAAQAAAP//AAABAA=="/>
              </a:ext>
            </a:extLst>
          </p:cNvSpPr>
          <p:nvPr/>
        </p:nvSpPr>
        <p:spPr>
          <a:xfrm>
            <a:off x="8395335" y="1155065"/>
            <a:ext cx="1435100" cy="451485"/>
          </a:xfrm>
          <a:prstGeom prst="rect">
            <a:avLst/>
          </a:prstGeom>
          <a:noFill/>
          <a:ln>
            <a:noFill/>
          </a:ln>
          <a:effectLst/>
        </p:spPr>
        <p:txBody>
          <a:bodyPr vert="horz" wrap="square" numCol="1" spcCol="215900" anchor="t"/>
          <a:lstStyle/>
          <a:p>
            <a:pPr>
              <a:defRPr sz="2200">
                <a:solidFill>
                  <a:srgbClr val="FF0000"/>
                </a:solidFill>
              </a:defRPr>
            </a:pPr>
            <a:r>
              <a:t>TRACHEA</a:t>
            </a:r>
          </a:p>
        </p:txBody>
      </p:sp>
      <p:sp>
        <p:nvSpPr>
          <p:cNvPr id="12" name="Textbox10"/>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JgK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9CoAAH8KAADIMwAARg0AAAAAAAAmAAAACAAAAP//////////MAAAABQAAAAAAAAAAAD//wAAAQAAAP//AAABAA=="/>
              </a:ext>
            </a:extLst>
          </p:cNvSpPr>
          <p:nvPr/>
        </p:nvSpPr>
        <p:spPr>
          <a:xfrm>
            <a:off x="6982460" y="1706245"/>
            <a:ext cx="1435100" cy="451485"/>
          </a:xfrm>
          <a:prstGeom prst="rect">
            <a:avLst/>
          </a:prstGeom>
          <a:noFill/>
          <a:ln>
            <a:noFill/>
          </a:ln>
          <a:effectLst/>
        </p:spPr>
        <p:txBody>
          <a:bodyPr vert="horz" wrap="square" numCol="1" spcCol="215900" anchor="t"/>
          <a:lstStyle/>
          <a:p>
            <a:pPr>
              <a:defRPr sz="2200">
                <a:solidFill>
                  <a:srgbClr val="FF0000"/>
                </a:solidFill>
              </a:defRPr>
            </a:pPr>
            <a:r>
              <a:t>BRONCHI</a:t>
            </a:r>
          </a:p>
        </p:txBody>
      </p:sp>
      <p:sp>
        <p:nvSpPr>
          <p:cNvPr id="13" name="Textbox11"/>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JgK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rj4AABoOAACCRwAA4RAAAAAAAAAmAAAACAAAAP//////////MAAAABQAAAAAAAAAAAD//wAAAQAAAP//AAABAA=="/>
              </a:ext>
            </a:extLst>
          </p:cNvSpPr>
          <p:nvPr/>
        </p:nvSpPr>
        <p:spPr>
          <a:xfrm>
            <a:off x="10189210" y="2292350"/>
            <a:ext cx="1435100" cy="451485"/>
          </a:xfrm>
          <a:prstGeom prst="rect">
            <a:avLst/>
          </a:prstGeom>
          <a:noFill/>
          <a:ln>
            <a:noFill/>
          </a:ln>
          <a:effectLst/>
        </p:spPr>
        <p:txBody>
          <a:bodyPr vert="horz" wrap="square" numCol="1" spcCol="215900" anchor="t"/>
          <a:lstStyle/>
          <a:p>
            <a:pPr>
              <a:defRPr sz="2200">
                <a:solidFill>
                  <a:srgbClr val="FF0000"/>
                </a:solidFill>
              </a:defRPr>
            </a:pPr>
            <a:r>
              <a:t>DIFFUSION</a:t>
            </a:r>
          </a:p>
        </p:txBody>
      </p:sp>
      <p:sp>
        <p:nvSpPr>
          <p:cNvPr id="14" name="Textbox13"/>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JgK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zxsAAKERAACjJAAAaBQAAAAAAAAmAAAACAAAAP//////////MAAAABQAAAAAAAAAAAD//wAAAQAAAP//AAABAA=="/>
              </a:ext>
            </a:extLst>
          </p:cNvSpPr>
          <p:nvPr/>
        </p:nvSpPr>
        <p:spPr>
          <a:xfrm>
            <a:off x="4520565" y="2865755"/>
            <a:ext cx="1435100" cy="451485"/>
          </a:xfrm>
          <a:prstGeom prst="rect">
            <a:avLst/>
          </a:prstGeom>
          <a:noFill/>
          <a:ln>
            <a:noFill/>
          </a:ln>
          <a:effectLst/>
        </p:spPr>
        <p:txBody>
          <a:bodyPr vert="horz" wrap="square" numCol="1" spcCol="215900" anchor="t"/>
          <a:lstStyle/>
          <a:p>
            <a:pPr>
              <a:defRPr sz="2200">
                <a:solidFill>
                  <a:srgbClr val="FF0000"/>
                </a:solidFill>
              </a:defRPr>
            </a:pPr>
            <a:r>
              <a:t>ALVEOLI</a:t>
            </a:r>
          </a:p>
        </p:txBody>
      </p:sp>
      <p:sp>
        <p:nvSpPr>
          <p:cNvPr id="15" name="Textbox14"/>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JgKAAD/fwAA/38AAAAAAAAJAAAABAAAALwC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LTcAACMVAACCRwAAuBcAAAAAAAAmAAAACAAAAP//////////MAAAABQAAAAAAAAAAAD//wAAAQAAAP//AAABAA=="/>
              </a:ext>
            </a:extLst>
          </p:cNvSpPr>
          <p:nvPr/>
        </p:nvSpPr>
        <p:spPr>
          <a:xfrm>
            <a:off x="8969375" y="3435985"/>
            <a:ext cx="2654935" cy="419735"/>
          </a:xfrm>
          <a:prstGeom prst="rect">
            <a:avLst/>
          </a:prstGeom>
          <a:noFill/>
          <a:ln>
            <a:noFill/>
          </a:ln>
          <a:effectLst/>
        </p:spPr>
        <p:txBody>
          <a:bodyPr vert="horz" wrap="square" numCol="1" spcCol="215900" anchor="t"/>
          <a:lstStyle/>
          <a:p>
            <a:pPr>
              <a:defRPr sz="2200">
                <a:solidFill>
                  <a:srgbClr val="FF0000"/>
                </a:solidFill>
              </a:defRPr>
            </a:pPr>
            <a:r>
              <a:t>CARBON DIOXIDE</a:t>
            </a:r>
          </a:p>
        </p:txBody>
      </p:sp>
      <p:sp>
        <p:nvSpPr>
          <p:cNvPr id="16" name="Textbox15"/>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JgK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xTMAAJAYAABkSAAAOhsAAAAAAAAmAAAACAAAAP//////////MAAAABQAAAAAAAAAAAD//wAAAQAAAP//AAABAA=="/>
              </a:ext>
            </a:extLst>
          </p:cNvSpPr>
          <p:nvPr/>
        </p:nvSpPr>
        <p:spPr>
          <a:xfrm>
            <a:off x="8415655" y="3992880"/>
            <a:ext cx="3352165" cy="433070"/>
          </a:xfrm>
          <a:prstGeom prst="rect">
            <a:avLst/>
          </a:prstGeom>
          <a:noFill/>
          <a:ln>
            <a:noFill/>
          </a:ln>
          <a:effectLst/>
        </p:spPr>
        <p:txBody>
          <a:bodyPr vert="horz" wrap="square" numCol="1" spcCol="215900" anchor="t"/>
          <a:lstStyle/>
          <a:p>
            <a:pPr>
              <a:defRPr sz="2200">
                <a:solidFill>
                  <a:srgbClr val="FF0000"/>
                </a:solidFill>
              </a:defRPr>
            </a:pPr>
            <a:r>
              <a:t>FALSE (ARTERIAL)</a:t>
            </a:r>
          </a:p>
        </p:txBody>
      </p:sp>
      <p:sp>
        <p:nvSpPr>
          <p:cNvPr id="17" name="Textbox16"/>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JgK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rj4AABscAACCRwAA4h4AAAAAAAAmAAAACAAAAP//////////MAAAABQAAAAAAAAAAAD//wAAAQAAAP//AAABAA=="/>
              </a:ext>
            </a:extLst>
          </p:cNvSpPr>
          <p:nvPr/>
        </p:nvSpPr>
        <p:spPr>
          <a:xfrm>
            <a:off x="10189210" y="4568825"/>
            <a:ext cx="1435100" cy="451485"/>
          </a:xfrm>
          <a:prstGeom prst="rect">
            <a:avLst/>
          </a:prstGeom>
          <a:noFill/>
          <a:ln>
            <a:noFill/>
          </a:ln>
          <a:effectLst/>
        </p:spPr>
        <p:txBody>
          <a:bodyPr vert="horz" wrap="square" numCol="1" spcCol="215900" anchor="t"/>
          <a:lstStyle/>
          <a:p>
            <a:pPr>
              <a:defRPr sz="2200">
                <a:solidFill>
                  <a:srgbClr val="FF0000"/>
                </a:solidFill>
              </a:defRPr>
            </a:pPr>
            <a:r>
              <a:t>ONE CELL</a:t>
            </a:r>
          </a:p>
        </p:txBody>
      </p:sp>
      <p:sp>
        <p:nvSpPr>
          <p:cNvPr id="18" name="Textbox17"/>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JgK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ckAAAJ4fAAAASwAAPiIAAAAAAAAmAAAACAAAAP//////////MAAAABQAAAAAAAAAAAD//wAAAQAAAP//AAABAA=="/>
              </a:ext>
            </a:extLst>
          </p:cNvSpPr>
          <p:nvPr/>
        </p:nvSpPr>
        <p:spPr>
          <a:xfrm>
            <a:off x="10476230" y="5139690"/>
            <a:ext cx="1715770" cy="426720"/>
          </a:xfrm>
          <a:prstGeom prst="rect">
            <a:avLst/>
          </a:prstGeom>
          <a:noFill/>
          <a:ln>
            <a:noFill/>
          </a:ln>
          <a:effectLst/>
        </p:spPr>
        <p:txBody>
          <a:bodyPr vert="horz" wrap="square" numCol="1" spcCol="215900" anchor="t"/>
          <a:lstStyle/>
          <a:p>
            <a:pPr>
              <a:defRPr sz="2200">
                <a:solidFill>
                  <a:srgbClr val="FF0000"/>
                </a:solidFill>
              </a:defRPr>
            </a:pPr>
            <a:r>
              <a:t>FALSE (LOW)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ssolv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ssolv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dissolv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dissolv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dissolve">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dissolv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dissolve">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dissolve">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dissolve">
                                      <p:cBhvr>
                                        <p:cTn id="77" dur="500"/>
                                        <p:tgtEl>
                                          <p:spTgt spid="9"/>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dissolve">
                                      <p:cBhvr>
                                        <p:cTn id="8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3" grpId="0" animBg="1" advAuto="0"/>
      <p:bldP spid="4" grpId="0" animBg="1" advAuto="0"/>
      <p:bldP spid="5" grpId="0" animBg="1" advAuto="0"/>
      <p:bldP spid="6" grpId="0" animBg="1" advAuto="0"/>
      <p:bldP spid="7" grpId="0" animBg="1" advAuto="0"/>
      <p:bldP spid="8" grpId="0" animBg="1" advAuto="0"/>
      <p:bldP spid="9" grpId="0" animBg="1" advAuto="0"/>
      <p:bldP spid="11" grpId="0" animBg="1" advAuto="0"/>
      <p:bldP spid="12" grpId="0" animBg="1" advAuto="0"/>
      <p:bldP spid="13" grpId="0" animBg="1" advAuto="0"/>
      <p:bldP spid="14" grpId="0" animBg="1" advAuto="0"/>
      <p:bldP spid="15" grpId="0" animBg="1" advAuto="0"/>
      <p:bldP spid="16" grpId="0" animBg="1" advAuto="0"/>
      <p:bldP spid="17" grpId="0" animBg="1" advAuto="0"/>
      <p:bldP spid="18" grpId="0" animBg="1" advAuto="0"/>
    </p:bldLst>
    <p:extLst>
      <p:ext uri="smNativeData">
        <pr:smNativeData xmlns="smNativeData" xmlns:pr="smNativeData" xmlns:p15="http://schemas.microsoft.com/office/powerpoint/2012/main" xmlns:p14="http://schemas.microsoft.com/office/powerpoint/2010/main" xmlns:mc="http://schemas.openxmlformats.org/markup-compatibility/2006" val="PNGbYBAAAAAFAAAA/f///wEAAAAJAAAAAAAAAAAAAAAAAAAAAAAAAAoAAAD9////AQAAAAkAAAAAAAAAAAAAAAAAAAAAAAAADwAAAP3///8BAAAACQAAAAAAAAAAAAAAAAAAAAAAAAAUAAAA/f///wEAAAAJAAAAAAAAAAAAAAAAAAAAAAAAABkAAAD9////AQAAAAkAAAAAAAAAAAAAAAAAAAAAAAAAHgAAAP3///8BAAAACQAAAAAAAAAAAAAAAAAAAAAAAAAjAAAA/f///wEAAAAJAAAAAAAAAAAAAAAAAAAAAAAAACgAAAD9////AQAAAAkAAAAAAAAAAAAAAAAAAAAAAAAALQAAAP3///8BAAAACQAAAAAAAAAAAAAAAAAAAAAAAAAyAAAA/f///wEAAAAJAAAAAAAAAAAAAAAAAAAAAAAAADcAAAD9////AQAAAAkAAAAAAAAAAAAAAAAAAAAAAAAAPAAAAP3///8BAAAACQAAAAAAAAAAAAAAAAAAAAAAAABBAAAA/f///wEAAAAJAAAAAAAAAAAAAAAAAAAAAAAAAEYAAAD9////AQAAAAkAAAAAAAAAAAAAAAAAAAAAAAAASwAAAP3///8BAAAACQAAAAAAAAAAAAAAAAAAAAAAAABQAAAA/f///wEAAAAJAAAAAAAAAAAAAAAAAAAAAAAAAA=="/>
      </p:ext>
    </p:ext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r>
              <a:t>The Human Lungs</a:t>
            </a:r>
          </a:p>
        </p:txBody>
      </p:sp>
      <p:sp>
        <p:nvSpPr>
          <p:cNvPr id="3" name="Textbox1"/>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C4GAAD/fwAA/38AAAAAAAAJAAAABAAAAAc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iAMAAEUJAACcKAAAgxYAABAAAAAmAAAACAAAAP//////////MAAAABQAAAAAAAAAAAD//wAAAQAAAP//AAABAA=="/>
              </a:ext>
            </a:extLst>
          </p:cNvSpPr>
          <p:nvPr/>
        </p:nvSpPr>
        <p:spPr>
          <a:xfrm>
            <a:off x="574040" y="1506855"/>
            <a:ext cx="6027420" cy="2152650"/>
          </a:xfrm>
          <a:prstGeom prst="rect">
            <a:avLst/>
          </a:prstGeom>
          <a:noFill/>
          <a:ln>
            <a:noFill/>
          </a:ln>
          <a:effectLst/>
        </p:spPr>
        <p:txBody>
          <a:bodyPr vert="horz" wrap="square" numCol="1" spcCol="215900" anchor="t"/>
          <a:lstStyle/>
          <a:p>
            <a:pPr>
              <a:defRPr sz="2200"/>
            </a:pPr>
            <a:r>
              <a:t>Some organisms can breathe through their skin, or to put it in a more scientific way, they have a large surface area to volume ratio and so their body cells can obtain enough oxygen to support cellular growth and replication by diffusion through the skin.</a:t>
            </a:r>
          </a:p>
        </p:txBody>
      </p:sp>
      <p:pic>
        <p:nvPicPr>
          <p:cNvPr id="4"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PNGb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ggEf1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K4pAABFCQAAQEcAAAUcAAAQAAAAJgAAAAgAAAD//////////zAAAAAUAAAAAAAAAAAA//8AAAEAAAD//wAAAQA="/>
              </a:ext>
            </a:extLst>
          </p:cNvPicPr>
          <p:nvPr/>
        </p:nvPicPr>
        <p:blipFill>
          <a:blip r:embed="rId2"/>
          <a:stretch>
            <a:fillRect/>
          </a:stretch>
        </p:blipFill>
        <p:spPr>
          <a:xfrm>
            <a:off x="6775450" y="1506855"/>
            <a:ext cx="4806950" cy="3048000"/>
          </a:xfrm>
          <a:prstGeom prst="rect">
            <a:avLst/>
          </a:prstGeom>
          <a:noFill/>
          <a:ln>
            <a:noFill/>
          </a:ln>
          <a:effectLst/>
        </p:spPr>
      </p:pic>
      <p:sp>
        <p:nvSpPr>
          <p:cNvPr id="5" name="Textbox2"/>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C4G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EAXAADUKAAAUB4AABAAAAAmAAAACAAAAP//////////MAAAABQAAAAAAAAAAAD//wAAAQAAAP//AAABAA=="/>
              </a:ext>
            </a:extLst>
          </p:cNvSpPr>
          <p:nvPr/>
        </p:nvSpPr>
        <p:spPr>
          <a:xfrm>
            <a:off x="609600" y="3779520"/>
            <a:ext cx="6027420" cy="1148080"/>
          </a:xfrm>
          <a:prstGeom prst="rect">
            <a:avLst/>
          </a:prstGeom>
          <a:noFill/>
          <a:ln>
            <a:noFill/>
          </a:ln>
          <a:effectLst/>
        </p:spPr>
        <p:txBody>
          <a:bodyPr vert="horz" wrap="square" numCol="1" spcCol="215900" anchor="t"/>
          <a:lstStyle/>
          <a:p>
            <a:pPr>
              <a:defRPr sz="2200"/>
            </a:pPr>
            <a:r>
              <a:t>The scientific name for this is CUTANEOUS RESPIRATION and in some organisms it is the PRIMARY method of obtaining oxygen.</a:t>
            </a:r>
          </a:p>
        </p:txBody>
      </p:sp>
      <p:sp>
        <p:nvSpPr>
          <p:cNvPr id="6" name="Textbox3"/>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C4G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A0fAABARwAAdyMAABAAAAAmAAAACAAAAP//////////MAAAABQAAAAAAAAAAAD//wAAAQAAAP//AAABAA=="/>
              </a:ext>
            </a:extLst>
          </p:cNvSpPr>
          <p:nvPr/>
        </p:nvSpPr>
        <p:spPr>
          <a:xfrm>
            <a:off x="609600" y="5047615"/>
            <a:ext cx="10972800" cy="717550"/>
          </a:xfrm>
          <a:prstGeom prst="rect">
            <a:avLst/>
          </a:prstGeom>
          <a:noFill/>
          <a:ln>
            <a:noFill/>
          </a:ln>
          <a:effectLst/>
        </p:spPr>
        <p:txBody>
          <a:bodyPr vert="horz" wrap="square" numCol="1" spcCol="215900" anchor="t"/>
          <a:lstStyle/>
          <a:p>
            <a:pPr>
              <a:defRPr sz="2200"/>
            </a:pPr>
            <a:r>
              <a:t>Some organisms can breathe normally as they also have lungs (or their equivalent) but may also use cutaneous respiration to obtain additional oxygen.</a:t>
            </a:r>
          </a:p>
        </p:txBody>
      </p:sp>
      <p:sp>
        <p:nvSpPr>
          <p:cNvPr id="7" name="Textbox4"/>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C4G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D8kAABARwAAqSgAABAAAAAmAAAACAAAAP//////////MAAAABQAAAAAAAAAAAD//wAAAQAAAP//AAABAA=="/>
              </a:ext>
            </a:extLst>
          </p:cNvSpPr>
          <p:nvPr/>
        </p:nvSpPr>
        <p:spPr>
          <a:xfrm>
            <a:off x="609600" y="5892165"/>
            <a:ext cx="10972800" cy="717550"/>
          </a:xfrm>
          <a:prstGeom prst="rect">
            <a:avLst/>
          </a:prstGeom>
          <a:noFill/>
          <a:ln>
            <a:noFill/>
          </a:ln>
          <a:effectLst/>
        </p:spPr>
        <p:txBody>
          <a:bodyPr vert="horz" wrap="square" numCol="1" spcCol="215900" anchor="t"/>
          <a:lstStyle/>
          <a:p>
            <a:pPr>
              <a:defRPr sz="2200"/>
            </a:pPr>
            <a:r>
              <a:t>Cutaneous Respiration is possible with organisms with a large surface area to volume ratio as the oxygen absorbed does not have far to travel from skin to where it is needed.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0-#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ppt_x</p:attrName>
                                        </p:attrNameLst>
                                      </p:cBhvr>
                                      <p:tavLst>
                                        <p:tav tm="0">
                                          <p:val>
                                            <p:strVal val="1+#ppt_w/2"/>
                                          </p:val>
                                        </p:tav>
                                        <p:tav tm="100000">
                                          <p:val>
                                            <p:strVal val="#ppt_x"/>
                                          </p:val>
                                        </p:tav>
                                      </p:tavLst>
                                    </p:anim>
                                    <p:anim calcmode="lin" valueType="num">
                                      <p:cBhvr>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iterate type="wd">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0-#ppt_w/2"/>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iterate type="wd">
                                    <p:tmPct val="10000"/>
                                  </p:iterate>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ppt_x</p:attrName>
                                        </p:attrNameLst>
                                      </p:cBhvr>
                                      <p:tavLst>
                                        <p:tav tm="0">
                                          <p:val>
                                            <p:strVal val="0-#ppt_w/2"/>
                                          </p:val>
                                        </p:tav>
                                        <p:tav tm="100000">
                                          <p:val>
                                            <p:strVal val="#ppt_x"/>
                                          </p:val>
                                        </p:tav>
                                      </p:tavLst>
                                    </p:anim>
                                    <p:anim calcmode="lin" valueType="num">
                                      <p:cBhvr>
                                        <p:cTn id="2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iterate type="wd">
                                    <p:tmPct val="10000"/>
                                  </p:iterate>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ppt_x</p:attrName>
                                        </p:attrNameLst>
                                      </p:cBhvr>
                                      <p:tavLst>
                                        <p:tav tm="0">
                                          <p:val>
                                            <p:strVal val="0-#ppt_w/2"/>
                                          </p:val>
                                        </p:tav>
                                        <p:tav tm="100000">
                                          <p:val>
                                            <p:strVal val="#ppt_x"/>
                                          </p:val>
                                        </p:tav>
                                      </p:tavLst>
                                    </p:anim>
                                    <p:anim calcmode="lin" valueType="num">
                                      <p:cBhvr>
                                        <p:cTn id="3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4" grpId="0" animBg="1" advAuto="0"/>
      <p:bldP spid="5" grpId="0" animBg="1" advAuto="0"/>
      <p:bldP spid="6" grpId="0" animBg="1" advAuto="0"/>
      <p:bldP spid="7" grpId="0" animBg="1" advAuto="0"/>
    </p:bldLst>
    <p:extLst>
      <p:ext uri="smNativeData">
        <pr:smNativeData xmlns="smNativeData" xmlns:pr="smNativeData" xmlns:p15="http://schemas.microsoft.com/office/powerpoint/2012/main" xmlns:p14="http://schemas.microsoft.com/office/powerpoint/2010/main" xmlns:mc="http://schemas.openxmlformats.org/markup-compatibility/2006" val="PNGbYAkAAAAFAAAA/v///wEAAAACAAAACAAAAAAAAAAAAAAAAAAAAAoAAAD/////AQAAAAIAAAAIAAAAAAAAAAAAAAAAAAAADgAAAP3///8BAAAAAgAAAAIAAAAAAAAAAAAAAAAAAAAUAAAA/v///wEAAAACAAAACAAAAAAAAAAAAAAAAAAAABkAAAD/////AQAAAAIAAAAIAAAAAAAAAAAAAAAAAAAAHwAAAP7///8BAAAAAgAAAAgAAAAAAAAAAAAAAAAAAAAkAAAA/////wEAAAACAAAACAAAAAAAAAAAAAAAAAAAACoAAAD+////AQAAAAIAAAAIAAAAAAAAAAAAAAAAAAAALwAAAP////8BAAAAAgAAAAgAAAAAAAAAAAAAAAAAAAA="/>
      </p:ext>
    </p:ext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3kIEk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r>
              <a:t>The Human Lungs</a:t>
            </a:r>
          </a:p>
        </p:txBody>
      </p:sp>
      <p:sp>
        <p:nvSpPr>
          <p:cNvPr id="3" name="Textbox1"/>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C4GAAD/fwAA/38AAAAAAAAJAAAABAAAACB2YWw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lSwAALYJAABARwAA9BYAABAAAAAmAAAACAAAAP//////////MAAAABQAAAAAAAAAAAD//wAAAQAAAP//AAABAA=="/>
              </a:ext>
            </a:extLst>
          </p:cNvSpPr>
          <p:nvPr/>
        </p:nvSpPr>
        <p:spPr>
          <a:xfrm>
            <a:off x="7247255" y="1578610"/>
            <a:ext cx="4335145" cy="2152650"/>
          </a:xfrm>
          <a:prstGeom prst="rect">
            <a:avLst/>
          </a:prstGeom>
          <a:noFill/>
          <a:ln>
            <a:noFill/>
          </a:ln>
          <a:effectLst/>
        </p:spPr>
        <p:txBody>
          <a:bodyPr vert="horz" wrap="square" numCol="1" spcCol="215900" anchor="t"/>
          <a:lstStyle/>
          <a:p>
            <a:pPr>
              <a:defRPr sz="2200"/>
            </a:pPr>
            <a:r>
              <a:t>Humans, as well as certain other organisms, have too much body “volume” to provide oxygen for, so diffusion through the skin would not be able to supply sufficient oxygen to support cellular need.</a:t>
            </a:r>
          </a:p>
        </p:txBody>
      </p:sp>
      <p:pic>
        <p:nvPicPr>
          <p:cNvPr id="4"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PNGb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B4tcFE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MADAABFCQAASCoAAGcmAAAQAAAAJgAAAAgAAAD//////////zAAAAAUAAAAAAAAAAAA//8AAAEAAAD//wAAAQA="/>
              </a:ext>
            </a:extLst>
          </p:cNvPicPr>
          <p:nvPr/>
        </p:nvPicPr>
        <p:blipFill>
          <a:blip r:embed="rId2"/>
          <a:stretch>
            <a:fillRect/>
          </a:stretch>
        </p:blipFill>
        <p:spPr>
          <a:xfrm>
            <a:off x="609600" y="1506855"/>
            <a:ext cx="6263640" cy="4735830"/>
          </a:xfrm>
          <a:prstGeom prst="rect">
            <a:avLst/>
          </a:prstGeom>
          <a:noFill/>
          <a:ln>
            <a:noFill/>
          </a:ln>
          <a:effectLst/>
        </p:spPr>
      </p:pic>
      <p:sp>
        <p:nvSpPr>
          <p:cNvPr id="5" name="Textbox2"/>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C4GAAD/fwAA/38AAAAAAAAJAAAABAAAAC8+PC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lSwAAIEXAABARwAAQBwAABAAAAAmAAAACAAAAP//////////MAAAABQAAAAAAAAAAAD//wAAAQAAAP//AAABAA=="/>
              </a:ext>
            </a:extLst>
          </p:cNvSpPr>
          <p:nvPr/>
        </p:nvSpPr>
        <p:spPr>
          <a:xfrm>
            <a:off x="7247255" y="3820795"/>
            <a:ext cx="4335145" cy="771525"/>
          </a:xfrm>
          <a:prstGeom prst="rect">
            <a:avLst/>
          </a:prstGeom>
          <a:noFill/>
          <a:ln>
            <a:noFill/>
          </a:ln>
          <a:effectLst/>
        </p:spPr>
        <p:txBody>
          <a:bodyPr vert="horz" wrap="square" numCol="1" spcCol="215900" anchor="t"/>
          <a:lstStyle/>
          <a:p>
            <a:pPr>
              <a:defRPr sz="2200"/>
            </a:pPr>
            <a:r>
              <a:t>Oxygen is collected in the lungs, and waste gases expelled from them.</a:t>
            </a:r>
          </a:p>
        </p:txBody>
      </p:sp>
      <p:sp>
        <p:nvSpPr>
          <p:cNvPr id="6" name="Textbox3"/>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C4GAAD/fwAA/38AAAAAAAAJAAAABAAAADE+PG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lSwAAM0cAABARwAAKygAABAAAAAmAAAACAAAAP//////////MAAAABQAAAAAAAAAAAD//wAAAQAAAP//AAABAA=="/>
              </a:ext>
            </a:extLst>
          </p:cNvSpPr>
          <p:nvPr/>
        </p:nvSpPr>
        <p:spPr>
          <a:xfrm>
            <a:off x="7247255" y="4681855"/>
            <a:ext cx="4335145" cy="1847850"/>
          </a:xfrm>
          <a:prstGeom prst="rect">
            <a:avLst/>
          </a:prstGeom>
          <a:noFill/>
          <a:ln>
            <a:noFill/>
          </a:ln>
          <a:effectLst/>
        </p:spPr>
        <p:txBody>
          <a:bodyPr vert="horz" wrap="square" numCol="1" spcCol="215900" anchor="t"/>
          <a:lstStyle/>
          <a:p>
            <a:pPr>
              <a:defRPr sz="2200"/>
            </a:pPr>
            <a:r>
              <a:t>The lungs work in conjunction with the Cardiovascular System to feed the body with sufficient oxygen to support cellular growth and replication.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5" grpId="0" animBg="1" advAuto="0"/>
      <p:bldP spid="6" grpId="0" animBg="1" advAuto="0"/>
    </p:bldLst>
    <p:extLst>
      <p:ext uri="smNativeData">
        <pr:smNativeData xmlns="smNativeData" xmlns:pr="smNativeData" xmlns:p15="http://schemas.microsoft.com/office/powerpoint/2012/main" xmlns:p14="http://schemas.microsoft.com/office/powerpoint/2010/main" xmlns:mc="http://schemas.openxmlformats.org/markup-compatibility/2006" val="PNGbYAMAAAAFAAAA/f///wEAAAAJAAAAAAAAAAAAAAAAAAAAAAAAAAoAAAD9////AQAAAAkAAAAAAAAAAAAAAAAAAAAAAAAADwAAAP3///8BAAAACQAAAAAAAAAAAAAAAAAAAAAAAAA="/>
      </p:ext>
    </p:ext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r>
              <a:t>The Human Lungs</a:t>
            </a:r>
          </a:p>
        </p:txBody>
      </p:sp>
      <p:sp>
        <p:nvSpPr>
          <p:cNvPr id="3" name="Textbox1"/>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C4G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dR4AALYJAABARwAA9BYAABAAAAAmAAAACAAAAP//////////MAAAABQAAAAAAAAAAAD//wAAAQAAAP//AAABAA=="/>
              </a:ext>
            </a:extLst>
          </p:cNvSpPr>
          <p:nvPr/>
        </p:nvSpPr>
        <p:spPr>
          <a:xfrm>
            <a:off x="4951095" y="1578610"/>
            <a:ext cx="6631305" cy="2152650"/>
          </a:xfrm>
          <a:prstGeom prst="rect">
            <a:avLst/>
          </a:prstGeom>
          <a:noFill/>
          <a:ln>
            <a:noFill/>
          </a:ln>
          <a:effectLst/>
        </p:spPr>
        <p:txBody>
          <a:bodyPr vert="horz" wrap="square" numCol="1" spcCol="215900" anchor="t"/>
          <a:lstStyle/>
          <a:p>
            <a:pPr>
              <a:defRPr sz="2200"/>
            </a:pPr>
            <a:r>
              <a:t>The “Surface Area to Volume” Ratio needs to be very high for our oxygen needs to be adequately handled with simple diffusion.</a:t>
            </a:r>
          </a:p>
          <a:p>
            <a:pPr>
              <a:defRPr sz="2200"/>
            </a:pPr>
            <a:endParaRPr/>
          </a:p>
          <a:p>
            <a:pPr>
              <a:defRPr sz="2200"/>
            </a:pPr>
            <a:r>
              <a:t>Because we have a relatively low SA:V ratio we need a more efficient gas exchange system, so we have lungs.</a:t>
            </a:r>
          </a:p>
        </p:txBody>
      </p:sp>
      <p:pic>
        <p:nvPicPr>
          <p:cNvPr id="4"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PNGb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gHw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MEDAABFCQAA0BsAAHYbAAAQAAAAJgAAAAgAAAD//////////zAAAAAUAAAAAAAAAAAA//8AAAEAAAD//wAAAQA="/>
              </a:ext>
            </a:extLst>
          </p:cNvPicPr>
          <p:nvPr/>
        </p:nvPicPr>
        <p:blipFill>
          <a:blip r:embed="rId2"/>
          <a:stretch>
            <a:fillRect/>
          </a:stretch>
        </p:blipFill>
        <p:spPr>
          <a:xfrm>
            <a:off x="610235" y="1506855"/>
            <a:ext cx="3910965" cy="2957195"/>
          </a:xfrm>
          <a:prstGeom prst="rect">
            <a:avLst/>
          </a:prstGeom>
          <a:noFill/>
          <a:ln>
            <a:noFill/>
          </a:ln>
          <a:effectLst/>
        </p:spPr>
      </p:pic>
      <p:sp>
        <p:nvSpPr>
          <p:cNvPr id="5" name="Textbox2"/>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QMAAHYbAABBRwAAJiAAABAAAAAmAAAACAAAAP//////////MAAAABQAAAAAAAAAAAD//wAAAQAAAP//AAABAA=="/>
              </a:ext>
            </a:extLst>
          </p:cNvSpPr>
          <p:nvPr/>
        </p:nvSpPr>
        <p:spPr>
          <a:xfrm>
            <a:off x="610235" y="4464050"/>
            <a:ext cx="10972800" cy="762000"/>
          </a:xfrm>
          <a:prstGeom prst="rect">
            <a:avLst/>
          </a:prstGeom>
          <a:noFill/>
          <a:ln>
            <a:noFill/>
          </a:ln>
          <a:effectLst/>
        </p:spPr>
        <p:txBody>
          <a:bodyPr vert="horz" wrap="square" numCol="1" spcCol="215900" anchor="t"/>
          <a:lstStyle/>
          <a:p>
            <a:pPr>
              <a:defRPr sz="2200"/>
            </a:pPr>
            <a:r>
              <a:rPr dirty="0"/>
              <a:t>Let’s ta</a:t>
            </a:r>
            <a:r>
              <a:rPr lang="en-GB"/>
              <a:t>k</a:t>
            </a:r>
            <a:r>
              <a:t>e </a:t>
            </a:r>
            <a:r>
              <a:rPr dirty="0"/>
              <a:t>a look at a close up view of the internal workings of the human lung, and look at the parts.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5" grpId="0" animBg="1" advAuto="0"/>
    </p:bldLst>
    <p:extLst>
      <p:ext uri="smNativeData">
        <pr:smNativeData xmlns="smNativeData" xmlns:pr="smNativeData" xmlns:p15="http://schemas.microsoft.com/office/powerpoint/2012/main" xmlns:p14="http://schemas.microsoft.com/office/powerpoint/2010/main" xmlns:mc="http://schemas.openxmlformats.org/markup-compatibility/2006" val="PNGbYAIAAAAFAAAA/f///wEAAAAJAAAAAAAAAAAAAAAAAAAAAAAAAAoAAAD9////AQAAAAkAAAAAAAAAAAAAAAAAAAAAAAAA"/>
      </p:ext>
    </p:ext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w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y8AAFMBAABGSQAALgYAABAAAAAmAAAACAAAAAEAAAAAAAAAMAAAABQAAAAAAAAAAAD//wAAAQAAAP//AAABAA=="/>
              </a:ext>
            </a:extLst>
          </p:cNvSpPr>
          <p:nvPr>
            <p:ph type="title"/>
          </p:nvPr>
        </p:nvSpPr>
        <p:spPr>
          <a:xfrm>
            <a:off x="7677785" y="215265"/>
            <a:ext cx="4233545" cy="789305"/>
          </a:xfrm>
        </p:spPr>
        <p:txBody>
          <a:bodyPr/>
          <a:lstStyle/>
          <a:p>
            <a:r>
              <a:t>The Human Lungs</a:t>
            </a:r>
          </a:p>
        </p:txBody>
      </p:sp>
      <p:sp>
        <p:nvSpPr>
          <p:cNvPr id="3" name="SlideTitle2"/>
          <p:cNvSpPr>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Oy8AABAHAABGSQAAIA4AABAAAAAmAAAACAAAAP//////////MAAAABQAAAAAAAAAAAD//wAAAQAAAP//AAABAA=="/>
              </a:ext>
            </a:extLst>
          </p:cNvSpPr>
          <p:nvPr/>
        </p:nvSpPr>
        <p:spPr>
          <a:xfrm>
            <a:off x="7677785" y="1148080"/>
            <a:ext cx="4233545" cy="1148080"/>
          </a:xfrm>
          <a:prstGeom prst="rect">
            <a:avLst/>
          </a:prstGeom>
          <a:noFill/>
          <a:ln>
            <a:noFill/>
          </a:ln>
          <a:effectLst/>
        </p:spPr>
        <p:txBody>
          <a:bodyPr vert="horz" wrap="square" numCol="1" spcCol="215900" anchor="ctr"/>
          <a:lstStyle/>
          <a:p>
            <a:pPr algn="l">
              <a:defRPr sz="2200">
                <a:solidFill>
                  <a:schemeClr val="tx2"/>
                </a:solidFill>
              </a:defRPr>
            </a:pPr>
            <a:r>
              <a:t>The Bronchiole is fed oxygen from the Bronchus which is in turn fed by the Trachea (Windpipe)</a:t>
            </a:r>
          </a:p>
        </p:txBody>
      </p:sp>
      <p:sp>
        <p:nvSpPr>
          <p:cNvPr id="4" name="Rectangle1"/>
          <p:cNvSpPr>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w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Oy8AAO0fAACZSgAAnCgAABAAAAAmAAAACAAAAP//////////MAAAABQAAAAAAAAAAAD//wAAAQAAAP//AAABAA=="/>
              </a:ext>
            </a:extLst>
          </p:cNvSpPr>
          <p:nvPr/>
        </p:nvSpPr>
        <p:spPr>
          <a:xfrm>
            <a:off x="7677785" y="5189855"/>
            <a:ext cx="4448810" cy="1411605"/>
          </a:xfrm>
          <a:prstGeom prst="rect">
            <a:avLst/>
          </a:prstGeom>
          <a:noFill/>
          <a:ln>
            <a:noFill/>
          </a:ln>
          <a:effectLst/>
        </p:spPr>
        <p:txBody>
          <a:bodyPr vert="horz" wrap="square" numCol="1" spcCol="215900" anchor="ctr"/>
          <a:lstStyle/>
          <a:p>
            <a:pPr algn="l">
              <a:defRPr sz="2200">
                <a:solidFill>
                  <a:schemeClr val="tx2"/>
                </a:solidFill>
              </a:defRPr>
            </a:pPr>
            <a:r>
              <a:t>Pulmonary veins carry oxygenated blood to the Heart where it is pumped through the Aorta to circulate around the body.</a:t>
            </a:r>
          </a:p>
        </p:txBody>
      </p:sp>
      <p:sp>
        <p:nvSpPr>
          <p:cNvPr id="5" name="Rectangle2"/>
          <p:cNvSpPr>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FFRUf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Oy8AAE4PAACZSgAABBkAAAAAAAAmAAAACAAAAP//////////MAAAABQAAAAAAAAAAAD//wAAAQAAAP//AAABAA=="/>
              </a:ext>
            </a:extLst>
          </p:cNvSpPr>
          <p:nvPr/>
        </p:nvSpPr>
        <p:spPr>
          <a:xfrm>
            <a:off x="7677785" y="2487930"/>
            <a:ext cx="4448810" cy="1578610"/>
          </a:xfrm>
          <a:prstGeom prst="rect">
            <a:avLst/>
          </a:prstGeom>
          <a:noFill/>
          <a:ln>
            <a:noFill/>
          </a:ln>
          <a:effectLst/>
        </p:spPr>
        <p:txBody>
          <a:bodyPr vert="horz" wrap="square" numCol="1" spcCol="215900" anchor="ctr"/>
          <a:lstStyle/>
          <a:p>
            <a:pPr algn="l">
              <a:defRPr sz="2200">
                <a:solidFill>
                  <a:schemeClr val="tx2"/>
                </a:solidFill>
              </a:defRPr>
            </a:pPr>
            <a:r>
              <a:t>Pulmonary arteries carry blood to the Alveoli where they give up waste gases such as carbon dioxide by diffusion to be expelled (breathing out)</a:t>
            </a:r>
          </a:p>
        </p:txBody>
      </p:sp>
      <p:sp>
        <p:nvSpPr>
          <p:cNvPr id="6" name="Rectangle3"/>
          <p:cNvSpPr>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NjY/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Oy8AADAaAACZSgAAmh4AABAAAAAmAAAACAAAAP//////////MAAAABQAAAAAAAAAAAD//wAAAQAAAP//AAABAA=="/>
              </a:ext>
            </a:extLst>
          </p:cNvSpPr>
          <p:nvPr/>
        </p:nvSpPr>
        <p:spPr>
          <a:xfrm>
            <a:off x="7677785" y="4257040"/>
            <a:ext cx="4448810" cy="717550"/>
          </a:xfrm>
          <a:prstGeom prst="rect">
            <a:avLst/>
          </a:prstGeom>
          <a:noFill/>
          <a:ln>
            <a:noFill/>
          </a:ln>
          <a:effectLst/>
        </p:spPr>
        <p:txBody>
          <a:bodyPr vert="horz" wrap="square" numCol="1" spcCol="215900" anchor="ctr"/>
          <a:lstStyle/>
          <a:p>
            <a:pPr algn="l">
              <a:defRPr sz="2200"/>
            </a:pPr>
            <a:r>
              <a:t>Alveoli allow oxygen to diffuse into the Pulmonary veins.</a:t>
            </a:r>
          </a:p>
        </p:txBody>
      </p:sp>
      <p:pic>
        <p:nvPicPr>
          <p:cNvPr id="7"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PNGb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pFLW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CQBAAAjAQAAJSwAAP0oAAAQAAAAJgAAAAgAAAD//////////zAAAAAUAAAAAAAAAAAA//8AAAEAAAD//wAAAQA="/>
              </a:ext>
            </a:extLst>
          </p:cNvPicPr>
          <p:nvPr/>
        </p:nvPicPr>
        <p:blipFill>
          <a:blip r:embed="rId2"/>
          <a:stretch>
            <a:fillRect/>
          </a:stretch>
        </p:blipFill>
        <p:spPr>
          <a:xfrm>
            <a:off x="185420" y="184785"/>
            <a:ext cx="6990715" cy="6478270"/>
          </a:xfrm>
          <a:prstGeom prst="rect">
            <a:avLst/>
          </a:prstGeom>
          <a:no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4" grpId="0" animBg="1" advAuto="0"/>
      <p:bldP spid="5" grpId="0" animBg="1" advAuto="0"/>
      <p:bldP spid="6" grpId="0" animBg="1" advAuto="0"/>
      <p:bldP spid="7" grpId="0" animBg="1" advAuto="0"/>
    </p:bldLst>
    <p:extLst>
      <p:ext uri="smNativeData">
        <pr:smNativeData xmlns="smNativeData" xmlns:pr="smNativeData" xmlns:p15="http://schemas.microsoft.com/office/powerpoint/2012/main" xmlns:p14="http://schemas.microsoft.com/office/powerpoint/2010/main" xmlns:mc="http://schemas.openxmlformats.org/markup-compatibility/2006" val="PNGbYAUAAAAFAAAA/f///wEAAAAJAAAAAAAAAAAAAAAAAAAAAAAAAAgAAAD9////AQAAAAkAAAAAAAAAAAAAAAAAAAAAAAAADQAAAP3///8BAAAACQAAAAAAAAAAAAAAAAAAAAAAAAASAAAA/f///wEAAAAJAAAAAAAAAAAAAAAAAAAAAAAAABcAAAD9////AQAAAAkAAAAAAAAAAAAAAAAAAAAAAAAA"/>
      </p:ext>
    </p:ext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y8AAFMBAABGSQAALgYAABAAAAAmAAAACAAAAAEAAAAAAAAAMAAAABQAAAAAAAAAAAD//wAAAQAAAP//AAABAA=="/>
              </a:ext>
            </a:extLst>
          </p:cNvSpPr>
          <p:nvPr>
            <p:ph type="title"/>
          </p:nvPr>
        </p:nvSpPr>
        <p:spPr>
          <a:xfrm>
            <a:off x="7677785" y="215265"/>
            <a:ext cx="4233545" cy="789305"/>
          </a:xfrm>
        </p:spPr>
        <p:txBody>
          <a:bodyPr/>
          <a:lstStyle/>
          <a:p>
            <a:r>
              <a:t>The Human Lungs</a:t>
            </a:r>
          </a:p>
        </p:txBody>
      </p:sp>
      <p:sp>
        <p:nvSpPr>
          <p:cNvPr id="3" name="SlideTitle2"/>
          <p:cNvSpPr>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Oy8AABAHAABGSQAAIA4AABAAAAAmAAAACAAAAP//////////MAAAABQAAAAAAAAAAAD//wAAAQAAAP//AAABAA=="/>
              </a:ext>
            </a:extLst>
          </p:cNvSpPr>
          <p:nvPr/>
        </p:nvSpPr>
        <p:spPr>
          <a:xfrm>
            <a:off x="7677785" y="1148080"/>
            <a:ext cx="4233545" cy="1148080"/>
          </a:xfrm>
          <a:prstGeom prst="rect">
            <a:avLst/>
          </a:prstGeom>
          <a:noFill/>
          <a:ln>
            <a:noFill/>
          </a:ln>
          <a:effectLst/>
        </p:spPr>
        <p:txBody>
          <a:bodyPr vert="horz" wrap="square" numCol="1" spcCol="215900" anchor="ctr"/>
          <a:lstStyle/>
          <a:p>
            <a:pPr algn="l">
              <a:defRPr sz="2200">
                <a:solidFill>
                  <a:schemeClr val="tx2"/>
                </a:solidFill>
              </a:defRPr>
            </a:pPr>
            <a:r>
              <a:t>The Bronchiole is fed oxygen from the Bronchus which is in turn fed by the Trachea (Windpipe)</a:t>
            </a:r>
          </a:p>
        </p:txBody>
      </p:sp>
      <p:sp>
        <p:nvSpPr>
          <p:cNvPr id="4" name="Rectangle1"/>
          <p:cNvSpPr>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Oy8AAO0fAACZSgAAnCgAABAAAAAmAAAACAAAAP//////////MAAAABQAAAAAAAAAAAD//wAAAQAAAP//AAABAA=="/>
              </a:ext>
            </a:extLst>
          </p:cNvSpPr>
          <p:nvPr/>
        </p:nvSpPr>
        <p:spPr>
          <a:xfrm>
            <a:off x="7677785" y="5189855"/>
            <a:ext cx="4448810" cy="1411605"/>
          </a:xfrm>
          <a:prstGeom prst="rect">
            <a:avLst/>
          </a:prstGeom>
          <a:noFill/>
          <a:ln>
            <a:noFill/>
          </a:ln>
          <a:effectLst/>
        </p:spPr>
        <p:txBody>
          <a:bodyPr vert="horz" wrap="square" numCol="1" spcCol="215900" anchor="ctr"/>
          <a:lstStyle/>
          <a:p>
            <a:pPr algn="l">
              <a:defRPr sz="2200">
                <a:solidFill>
                  <a:schemeClr val="tx2"/>
                </a:solidFill>
              </a:defRPr>
            </a:pPr>
            <a:r>
              <a:t>Pulmonary veins carry oxygenated blood to the Heart where it is pumped through the Aorta to circulate around the body.</a:t>
            </a:r>
          </a:p>
        </p:txBody>
      </p:sp>
      <p:sp>
        <p:nvSpPr>
          <p:cNvPr id="5" name="Rectangle2"/>
          <p:cNvSpPr>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Oy8AAL4RAACZSgAAKBYAABAAAAAmAAAACAAAAP//////////MAAAABQAAAAAAAAAAAD//wAAAQAAAP//AAABAA=="/>
              </a:ext>
            </a:extLst>
          </p:cNvSpPr>
          <p:nvPr/>
        </p:nvSpPr>
        <p:spPr>
          <a:xfrm>
            <a:off x="7677785" y="2884170"/>
            <a:ext cx="4448810" cy="717550"/>
          </a:xfrm>
          <a:prstGeom prst="rect">
            <a:avLst/>
          </a:prstGeom>
          <a:noFill/>
          <a:ln>
            <a:noFill/>
          </a:ln>
          <a:effectLst/>
        </p:spPr>
        <p:txBody>
          <a:bodyPr vert="horz" wrap="square" numCol="1" spcCol="215900" anchor="ctr"/>
          <a:lstStyle/>
          <a:p>
            <a:pPr algn="l">
              <a:defRPr sz="2200">
                <a:solidFill>
                  <a:schemeClr val="tx2"/>
                </a:solidFill>
              </a:defRPr>
            </a:pPr>
            <a:r>
              <a:t>Pulmonary arteries carry blood to the Alveoli where they give up waste gases such as carbon dioxide by diffusion to be expelled (breathing out)</a:t>
            </a:r>
          </a:p>
        </p:txBody>
      </p:sp>
      <p:sp>
        <p:nvSpPr>
          <p:cNvPr id="6" name="Rectangle3"/>
          <p:cNvSpPr>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Oy8AADAaAACZSgAAmh4AABAAAAAmAAAACAAAAP//////////MAAAABQAAAAAAAAAAAD//wAAAQAAAP//AAABAA=="/>
              </a:ext>
            </a:extLst>
          </p:cNvSpPr>
          <p:nvPr/>
        </p:nvSpPr>
        <p:spPr>
          <a:xfrm>
            <a:off x="7677785" y="4257040"/>
            <a:ext cx="4448810" cy="717550"/>
          </a:xfrm>
          <a:prstGeom prst="rect">
            <a:avLst/>
          </a:prstGeom>
          <a:noFill/>
          <a:ln>
            <a:noFill/>
          </a:ln>
          <a:effectLst/>
        </p:spPr>
        <p:txBody>
          <a:bodyPr vert="horz" wrap="square" numCol="1" spcCol="215900" anchor="ctr"/>
          <a:lstStyle/>
          <a:p>
            <a:pPr algn="l">
              <a:defRPr sz="2200"/>
            </a:pPr>
            <a:r>
              <a:t>Alveoli allow oxygen to diffuse into the Pulmonary veins.</a:t>
            </a:r>
          </a:p>
        </p:txBody>
      </p:sp>
      <p:pic>
        <p:nvPicPr>
          <p:cNvPr id="7"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PNGbYBMAAAAlAAAAEQAAAC0AAAAAkAAAAEgAAACQAAAASAAAAAAAAAAAAAAAAAAAAAEAAABQAAAAAAAAAAAA4D8AAAAAAADgPwAAAAAAAOA/AAAAAAAA4D8AAAAAAADgPwAAAAAAAOA/AAAAAAAA4D8AAAAAAADgPwAAAAAAAOA/AAAAAAAA4D8CAAAAjAAAAAAAAAAAAAAA////AAAAAAAAAAAAAAAAAAAAAAAAAAAAAAAAAAAAAAAAAAAAZAAAAAEAAABAAAAAAAAAAAAAAAAAAAAAAAAAAAAAAAAAAAAAAAAAAAAAAAAAAAAAAAAAAAAAAAAAAAAAAAAAAAAAAAAAAAAAAAAAAAAAAAAAAAAAAAAAAAAAAAAAAAAAFAAAADwAAAAAAAAAAAAAAAAAAAAUAAAAAQAAABQAAAAUAAAAFAAAAAEAAAAAAAAAZAAAAGQAAAAAAAAAZAAAAGQAAAAVAAAAYAAAAAAAAAAAAAAADwAAACADAAAAAAAAAAAAAAEAAACgMgAAVgcAAKr4//8BAAAAf39/AAEAAABkAAAAAAAAABQAAABAHwAAAAAAACYAAAAAAAAAwOD//wAAAAAmAAAAZAAAABYAAABMAAAAAAAAAAAAAAAEAAAAAAAAAAEAAAB/f38AAAAAACgAAAAoAAAAZAAAAGQAAAAAAAAAzMzMAAAAAABQAAAAUAAAAGQAAABkAAAAAAAAAAcAAAA4AAAAAAAAAAAAAAAAAAAA////AAAAAAAAAAAAAAAAAAAAAAAAAAAAAAAAAAAAAABkAAAAZAAAAAAAAAAjAAAABAAAAGQAAAAXAAAAFAAAAAAAAAAAAAAA/38AAP9/AAAAAAAACQAAAAQAAAD+HQ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P///wAAAAAAAAAAAAAAAAAAAAAAAAAAAAAAAAAAAAAAAAAAAAAAAAAAAAAAf39/AH9/fwDMzMwAwMD/AH9/fwAAAAAAAAAAAAAAAAD///8AAAAAACEAAAAYAAAAFAAAAAEAAAAXAAAA8CkAAAYqAAAQAAAAJgAAAAgAAAD//////////zAAAAAUAAAAAAAAAAAA//8AAAEAAAD//wAAAQA="/>
              </a:ext>
            </a:extLst>
          </p:cNvPicPr>
          <p:nvPr/>
        </p:nvPicPr>
        <p:blipFill>
          <a:blip r:embed="rId2"/>
          <a:stretch>
            <a:fillRect/>
          </a:stretch>
        </p:blipFill>
        <p:spPr>
          <a:xfrm>
            <a:off x="635" y="14605"/>
            <a:ext cx="6816725" cy="6816725"/>
          </a:xfrm>
          <a:prstGeom prst="rect">
            <a:avLst/>
          </a:prstGeom>
          <a:noFill/>
          <a:ln>
            <a:noFill/>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xAEAAFMBAABGSQAALgYAABAAAAAmAAAACAAAAAEAAAAAAAAAMAAAABQAAAAAAAAAAAD//wAAAQAAAP//AAABAA=="/>
              </a:ext>
            </a:extLst>
          </p:cNvSpPr>
          <p:nvPr>
            <p:ph type="title"/>
          </p:nvPr>
        </p:nvSpPr>
        <p:spPr>
          <a:xfrm>
            <a:off x="287020" y="215265"/>
            <a:ext cx="11624310" cy="789305"/>
          </a:xfrm>
        </p:spPr>
        <p:txBody>
          <a:bodyPr/>
          <a:lstStyle/>
          <a:p>
            <a:r>
              <a:t>The Human Lungs</a:t>
            </a:r>
          </a:p>
        </p:txBody>
      </p:sp>
      <p:sp>
        <p:nvSpPr>
          <p:cNvPr id="3" name="Rectangle1"/>
          <p:cNvSpPr>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xAEAAIEHAADdEwAAzQwAABAAAAAmAAAACAAAAP//////////MAAAABQAAAAAAAAAAAD//wAAAQAAAP//AAABAA=="/>
              </a:ext>
            </a:extLst>
          </p:cNvSpPr>
          <p:nvPr/>
        </p:nvSpPr>
        <p:spPr>
          <a:xfrm>
            <a:off x="287020" y="1219835"/>
            <a:ext cx="2941955" cy="861060"/>
          </a:xfrm>
          <a:prstGeom prst="rect">
            <a:avLst/>
          </a:prstGeom>
          <a:noFill/>
          <a:ln>
            <a:noFill/>
          </a:ln>
          <a:effectLst/>
        </p:spPr>
        <p:txBody>
          <a:bodyPr vert="horz" wrap="square" numCol="1" spcCol="215900" anchor="ctr"/>
          <a:lstStyle/>
          <a:p>
            <a:pPr algn="l">
              <a:defRPr sz="2200">
                <a:solidFill>
                  <a:schemeClr val="tx2"/>
                </a:solidFill>
              </a:defRPr>
            </a:pPr>
            <a:r>
              <a:t>Let’s have a closer look at an ALVEOLUS:</a:t>
            </a:r>
          </a:p>
        </p:txBody>
      </p:sp>
      <p:pic>
        <p:nvPicPr>
          <p:cNvPr id="4"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PNGb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B4tcFE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FoUAACBBwAARkkAANgmAAAQAAAAJgAAAAgAAAD//////////zAAAAAUAAAAAAAAAAAA//8AAAEAAAD//wAAAQA="/>
              </a:ext>
            </a:extLst>
          </p:cNvPicPr>
          <p:nvPr/>
        </p:nvPicPr>
        <p:blipFill>
          <a:blip r:embed="rId2"/>
          <a:stretch>
            <a:fillRect/>
          </a:stretch>
        </p:blipFill>
        <p:spPr>
          <a:xfrm>
            <a:off x="3308350" y="1219835"/>
            <a:ext cx="8602980" cy="5094605"/>
          </a:xfrm>
          <a:prstGeom prst="rect">
            <a:avLst/>
          </a:prstGeom>
          <a:noFill/>
          <a:ln>
            <a:noFill/>
          </a:ln>
          <a:effectLst/>
        </p:spPr>
      </p:pic>
      <p:sp>
        <p:nvSpPr>
          <p:cNvPr id="5" name="Rectangle2"/>
          <p:cNvSpPr>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xAEAACIOAACDFgAABB4AABAAAAAmAAAACAAAAP//////////MAAAABQAAAAAAAAAAAD//wAAAQAAAP//AAABAA=="/>
              </a:ext>
            </a:extLst>
          </p:cNvSpPr>
          <p:nvPr/>
        </p:nvSpPr>
        <p:spPr>
          <a:xfrm>
            <a:off x="287020" y="2297430"/>
            <a:ext cx="3372485" cy="2581910"/>
          </a:xfrm>
          <a:prstGeom prst="rect">
            <a:avLst/>
          </a:prstGeom>
          <a:noFill/>
          <a:ln>
            <a:noFill/>
          </a:ln>
          <a:effectLst/>
        </p:spPr>
        <p:txBody>
          <a:bodyPr vert="horz" wrap="square" numCol="1" spcCol="215900" anchor="ctr"/>
          <a:lstStyle/>
          <a:p>
            <a:pPr algn="l">
              <a:defRPr sz="2200">
                <a:solidFill>
                  <a:schemeClr val="tx2"/>
                </a:solidFill>
              </a:defRPr>
            </a:pPr>
            <a:r>
              <a:t>The capillaries are a fine network of blood vessels which surround the alveolus and allow gas exchange across the membrane (which is only 1 cell thick ) by diffusion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4" grpId="0" animBg="1" advAuto="0"/>
      <p:bldP spid="5" grpId="0" animBg="1" advAuto="0"/>
    </p:bldLst>
    <p:extLst>
      <p:ext uri="smNativeData">
        <pr:smNativeData xmlns="smNativeData" xmlns:pr="smNativeData" xmlns:p15="http://schemas.microsoft.com/office/powerpoint/2012/main" xmlns:p14="http://schemas.microsoft.com/office/powerpoint/2010/main" xmlns:mc="http://schemas.openxmlformats.org/markup-compatibility/2006" val="PNGbYAMAAAAFAAAA/f///wEAAAAJAAAAAAAAAAAAAAAAAAAAAAAAAAgAAAD9////AQAAAAkAAAAAAAAAAAAAAAAAAAAAAAAADQAAAP3///8BAAAACQAAAAAAAAAAAAAAAAAAAAAAAAA="/>
      </p:ext>
    </p:ext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xAEAAFMBAABGSQAALgYAABAAAAAmAAAACAAAAAEAAAAAAAAAMAAAABQAAAAAAAAAAAD//wAAAQAAAP//AAABAA=="/>
              </a:ext>
            </a:extLst>
          </p:cNvSpPr>
          <p:nvPr>
            <p:ph type="title"/>
          </p:nvPr>
        </p:nvSpPr>
        <p:spPr>
          <a:xfrm>
            <a:off x="287020" y="215265"/>
            <a:ext cx="11624310" cy="789305"/>
          </a:xfrm>
        </p:spPr>
        <p:txBody>
          <a:bodyPr/>
          <a:lstStyle/>
          <a:p>
            <a:r>
              <a:t>The Human Lungs</a:t>
            </a:r>
          </a:p>
        </p:txBody>
      </p:sp>
      <p:sp>
        <p:nvSpPr>
          <p:cNvPr id="3" name="Rectangle1"/>
          <p:cNvSpPr>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wEAAIEHAAASFgAAzQwAAAAAAAAmAAAACAAAAP//////////MAAAABQAAAAAAAAAAAD//wAAAQAAAP//AAABAA=="/>
              </a:ext>
            </a:extLst>
          </p:cNvSpPr>
          <p:nvPr/>
        </p:nvSpPr>
        <p:spPr>
          <a:xfrm>
            <a:off x="286385" y="1219835"/>
            <a:ext cx="3301365" cy="861060"/>
          </a:xfrm>
          <a:prstGeom prst="rect">
            <a:avLst/>
          </a:prstGeom>
          <a:noFill/>
          <a:ln>
            <a:noFill/>
          </a:ln>
          <a:effectLst/>
        </p:spPr>
        <p:txBody>
          <a:bodyPr vert="horz" wrap="square" numCol="1" spcCol="215900" anchor="ctr"/>
          <a:lstStyle/>
          <a:p>
            <a:pPr algn="l">
              <a:defRPr sz="2200">
                <a:solidFill>
                  <a:schemeClr val="tx2"/>
                </a:solidFill>
              </a:defRPr>
            </a:pPr>
            <a:r>
              <a:t>There are around 400-700 Million alveoli in our lungs</a:t>
            </a:r>
          </a:p>
        </p:txBody>
      </p:sp>
      <p:pic>
        <p:nvPicPr>
          <p:cNvPr id="4"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PNGb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B4tcFE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FoUAACBBwAARkkAANgmAAAQAAAAJgAAAAgAAAD//////////zAAAAAUAAAAAAAAAAAA//8AAAEAAAD//wAAAQA="/>
              </a:ext>
            </a:extLst>
          </p:cNvPicPr>
          <p:nvPr/>
        </p:nvPicPr>
        <p:blipFill>
          <a:blip r:embed="rId2"/>
          <a:stretch>
            <a:fillRect/>
          </a:stretch>
        </p:blipFill>
        <p:spPr>
          <a:xfrm>
            <a:off x="3308350" y="1219835"/>
            <a:ext cx="8602980" cy="5094605"/>
          </a:xfrm>
          <a:prstGeom prst="rect">
            <a:avLst/>
          </a:prstGeom>
          <a:noFill/>
          <a:ln>
            <a:noFill/>
          </a:ln>
          <a:effectLst/>
        </p:spPr>
      </p:pic>
      <p:sp>
        <p:nvSpPr>
          <p:cNvPr id="5" name="Textbox1"/>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xAEAACAOAABaFAAADSkAAAAAAAAmAAAACAAAAP//////////MAAAABQAAAAAAAAAAAD//wAAAQAAAP//AAABAA=="/>
              </a:ext>
            </a:extLst>
          </p:cNvSpPr>
          <p:nvPr/>
        </p:nvSpPr>
        <p:spPr>
          <a:xfrm>
            <a:off x="287020" y="2296160"/>
            <a:ext cx="3021330" cy="4377055"/>
          </a:xfrm>
          <a:prstGeom prst="rect">
            <a:avLst/>
          </a:prstGeom>
          <a:noFill/>
          <a:ln>
            <a:noFill/>
          </a:ln>
          <a:effectLst/>
        </p:spPr>
        <p:txBody>
          <a:bodyPr vert="horz" wrap="square" numCol="1" spcCol="215900" anchor="t"/>
          <a:lstStyle/>
          <a:p>
            <a:pPr>
              <a:defRPr sz="2200"/>
            </a:pPr>
            <a:r>
              <a:t>One cubic millimeter of lung tissue contains around 170 alveoli. </a:t>
            </a:r>
          </a:p>
          <a:p>
            <a:pPr>
              <a:defRPr sz="2200"/>
            </a:pPr>
            <a:endParaRPr/>
          </a:p>
          <a:p>
            <a:pPr>
              <a:defRPr sz="2200"/>
            </a:pPr>
            <a:r>
              <a:t>While the total number can vary from one person to the next, there are literally millions within the human lungs spanning a surface area of roughly 70 square metres.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xAEAAFMBAABGSQAALgYAABAAAAAmAAAACAAAAAEAAAAAAAAAMAAAABQAAAAAAAAAAAD//wAAAQAAAP//AAABAA=="/>
              </a:ext>
            </a:extLst>
          </p:cNvSpPr>
          <p:nvPr>
            <p:ph type="title"/>
          </p:nvPr>
        </p:nvSpPr>
        <p:spPr>
          <a:xfrm>
            <a:off x="287020" y="215265"/>
            <a:ext cx="11624310" cy="789305"/>
          </a:xfrm>
        </p:spPr>
        <p:txBody>
          <a:bodyPr/>
          <a:lstStyle/>
          <a:p>
            <a:r>
              <a:t>The Human Lungs</a:t>
            </a:r>
          </a:p>
        </p:txBody>
      </p:sp>
      <p:sp>
        <p:nvSpPr>
          <p:cNvPr id="3" name="Rectangle1"/>
          <p:cNvSpPr>
            <a:extLst>
              <a:ext uri="smNativeData">
                <pr:smNativeData xmlns="smNativeData" xmlns:pr="smNativeData" xmlns:p15="http://schemas.microsoft.com/office/powerpoint/2012/main" xmlns:p14="http://schemas.microsoft.com/office/powerpoint/2010/main" xmlns:mc="http://schemas.openxmlformats.org/markup-compatibility/2006" val="SMDATA_16_PNGb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wEAAIEHAAASFgAAgxYAAAAAAAAmAAAACAAAAP//////////MAAAABQAAAAAAAAAAAD//wAAAQAAAP//AAABAA=="/>
              </a:ext>
            </a:extLst>
          </p:cNvSpPr>
          <p:nvPr/>
        </p:nvSpPr>
        <p:spPr>
          <a:xfrm>
            <a:off x="286385" y="1219835"/>
            <a:ext cx="3301365" cy="2439670"/>
          </a:xfrm>
          <a:prstGeom prst="rect">
            <a:avLst/>
          </a:prstGeom>
          <a:noFill/>
          <a:ln>
            <a:noFill/>
          </a:ln>
          <a:effectLst/>
        </p:spPr>
        <p:txBody>
          <a:bodyPr vert="horz" wrap="square" numCol="1" spcCol="215900" anchor="ctr"/>
          <a:lstStyle/>
          <a:p>
            <a:pPr algn="l">
              <a:defRPr sz="2200">
                <a:solidFill>
                  <a:schemeClr val="tx2"/>
                </a:solidFill>
              </a:defRPr>
            </a:pPr>
            <a:r>
              <a:t>DIFFUSION of the gases is from HIGH to LOW concentration so you can see why O</a:t>
            </a:r>
            <a:r>
              <a:rPr baseline="-10000"/>
              <a:t>2</a:t>
            </a:r>
            <a:r>
              <a:t> diffuses IN to the BLOOD and CO</a:t>
            </a:r>
            <a:r>
              <a:rPr baseline="-10000"/>
              <a:t>2</a:t>
            </a:r>
            <a:r>
              <a:t> diffuses OUT of the BLOOD (discuss)</a:t>
            </a:r>
          </a:p>
        </p:txBody>
      </p:sp>
      <p:pic>
        <p:nvPicPr>
          <p:cNvPr id="4"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PNGb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FgXAACBBwAARkkAANkpAAAAAAAAJgAAAAgAAAD//////////zAAAAAUAAAAAAAAAAAA//8AAAEAAAD//wAAAQA="/>
              </a:ext>
            </a:extLst>
          </p:cNvPicPr>
          <p:nvPr/>
        </p:nvPicPr>
        <p:blipFill>
          <a:blip r:embed="rId2"/>
          <a:stretch>
            <a:fillRect/>
          </a:stretch>
        </p:blipFill>
        <p:spPr>
          <a:xfrm>
            <a:off x="3794760" y="1219835"/>
            <a:ext cx="8116570" cy="5582920"/>
          </a:xfrm>
          <a:prstGeom prst="rect">
            <a:avLst/>
          </a:prstGeom>
          <a:no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4" grpId="0" animBg="1" advAuto="0"/>
    </p:bldLst>
    <p:extLst>
      <p:ext uri="smNativeData">
        <pr:smNativeData xmlns="smNativeData" xmlns:pr="smNativeData" xmlns:p15="http://schemas.microsoft.com/office/powerpoint/2012/main" xmlns:p14="http://schemas.microsoft.com/office/powerpoint/2010/main" xmlns:mc="http://schemas.openxmlformats.org/markup-compatibility/2006" val="PNGbYAIAAAAFAAAA/f///wEAAAAQAAAAGgAAAAAAAAAAAAAAAAAAAAoAAAD9////AQAAABAAAAAaAAAAAAAAAAAAAAAAAAAA"/>
      </p:ext>
    </p:extLst>
  </p:timing>
</p:sld>
</file>

<file path=ppt/theme/theme1.xml><?xml version="1.0" encoding="utf-8"?>
<a:theme xmlns:a="http://schemas.openxmlformats.org/drawingml/2006/main" name="Presentation">
  <a:themeElements>
    <a:clrScheme name="Presentation 1">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fontScheme name="Presentation">
      <a:majorFont>
        <a:latin typeface="Calibri"/>
        <a:ea typeface="SimSun"/>
        <a:cs typeface="Times New Roman"/>
      </a:majorFont>
      <a:minorFont>
        <a:latin typeface="Calibri"/>
        <a:ea typeface="SimSu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000000"/>
        </a:dk2>
        <a:lt2>
          <a:srgbClr val="969696"/>
        </a:lt2>
        <a:accent1>
          <a:srgbClr val="FBDF53"/>
        </a:accent1>
        <a:accent2>
          <a:srgbClr val="FF9966"/>
        </a:accent2>
        <a:accent3>
          <a:srgbClr val="DF7986"/>
        </a:accent3>
        <a:accent4>
          <a:srgbClr val="BF59A6"/>
        </a:accent4>
        <a:accent5>
          <a:srgbClr val="9F39C6"/>
        </a:accent5>
        <a:accent6>
          <a:srgbClr val="7F19E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000000"/>
        </a:dk2>
        <a:lt2>
          <a:srgbClr val="808080"/>
        </a:lt2>
        <a:accent1>
          <a:srgbClr val="99CCFF"/>
        </a:accent1>
        <a:accent2>
          <a:srgbClr val="CCCCFF"/>
        </a:accent2>
        <a:accent3>
          <a:srgbClr val="ACACDF"/>
        </a:accent3>
        <a:accent4>
          <a:srgbClr val="9C9CBF"/>
        </a:accent4>
        <a:accent5>
          <a:srgbClr val="7C7C9F"/>
        </a:accent5>
        <a:accent6>
          <a:srgbClr val="5C5C7F"/>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DEF6F1"/>
        </a:lt1>
        <a:dk2>
          <a:srgbClr val="000000"/>
        </a:dk2>
        <a:lt2>
          <a:srgbClr val="969696"/>
        </a:lt2>
        <a:accent1>
          <a:srgbClr val="FFFFFF"/>
        </a:accent1>
        <a:accent2>
          <a:srgbClr val="8DC6FF"/>
        </a:accent2>
        <a:accent3>
          <a:srgbClr val="6DA6DF"/>
        </a:accent3>
        <a:accent4>
          <a:srgbClr val="4D86BF"/>
        </a:accent4>
        <a:accent5>
          <a:srgbClr val="2D669F"/>
        </a:accent5>
        <a:accent6>
          <a:srgbClr val="0D467F"/>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5">
        <a:dk1>
          <a:srgbClr val="000000"/>
        </a:dk1>
        <a:lt1>
          <a:srgbClr val="FFFFD9"/>
        </a:lt1>
        <a:dk2>
          <a:srgbClr val="000000"/>
        </a:dk2>
        <a:lt2>
          <a:srgbClr val="777777"/>
        </a:lt2>
        <a:accent1>
          <a:srgbClr val="FFFFF7"/>
        </a:accent1>
        <a:accent2>
          <a:srgbClr val="33CCCC"/>
        </a:accent2>
        <a:accent3>
          <a:srgbClr val="53ACAC"/>
        </a:accent3>
        <a:accent4>
          <a:srgbClr val="738C8C"/>
        </a:accent4>
        <a:accent5>
          <a:srgbClr val="936C6C"/>
        </a:accent5>
        <a:accent6>
          <a:srgbClr val="B34C4C"/>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6">
        <a:dk1>
          <a:srgbClr val="FFFFFF"/>
        </a:dk1>
        <a:lt1>
          <a:srgbClr val="008080"/>
        </a:lt1>
        <a:dk2>
          <a:srgbClr val="FFFF99"/>
        </a:dk2>
        <a:lt2>
          <a:srgbClr val="005A58"/>
        </a:lt2>
        <a:accent1>
          <a:srgbClr val="006462"/>
        </a:accent1>
        <a:accent2>
          <a:srgbClr val="6D6FC7"/>
        </a:accent2>
        <a:accent3>
          <a:srgbClr val="6D8FA7"/>
        </a:accent3>
        <a:accent4>
          <a:srgbClr val="8DAF87"/>
        </a:accent4>
        <a:accent5>
          <a:srgbClr val="ADCF67"/>
        </a:accent5>
        <a:accent6>
          <a:srgbClr val="CDEF47"/>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Presentation 7">
        <a:dk1>
          <a:srgbClr val="FFFFFF"/>
        </a:dk1>
        <a:lt1>
          <a:srgbClr val="800000"/>
        </a:lt1>
        <a:dk2>
          <a:srgbClr val="DFD293"/>
        </a:dk2>
        <a:lt2>
          <a:srgbClr val="5C1F00"/>
        </a:lt2>
        <a:accent1>
          <a:srgbClr val="CC3300"/>
        </a:accent1>
        <a:accent2>
          <a:srgbClr val="BE7960"/>
        </a:accent2>
        <a:accent3>
          <a:srgbClr val="9E9980"/>
        </a:accent3>
        <a:accent4>
          <a:srgbClr val="7EB9A0"/>
        </a:accent4>
        <a:accent5>
          <a:srgbClr val="5EC9C0"/>
        </a:accent5>
        <a:accent6>
          <a:srgbClr val="3EE9E0"/>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Presentation 8">
        <a:dk1>
          <a:srgbClr val="FFFFFF"/>
        </a:dk1>
        <a:lt1>
          <a:srgbClr val="000099"/>
        </a:lt1>
        <a:dk2>
          <a:srgbClr val="CCFFFF"/>
        </a:dk2>
        <a:lt2>
          <a:srgbClr val="003366"/>
        </a:lt2>
        <a:accent1>
          <a:srgbClr val="3366CC"/>
        </a:accent1>
        <a:accent2>
          <a:srgbClr val="00B000"/>
        </a:accent2>
        <a:accent3>
          <a:srgbClr val="209020"/>
        </a:accent3>
        <a:accent4>
          <a:srgbClr val="407040"/>
        </a:accent4>
        <a:accent5>
          <a:srgbClr val="605060"/>
        </a:accent5>
        <a:accent6>
          <a:srgbClr val="80308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Presentation 9">
        <a:dk1>
          <a:srgbClr val="FFFFFF"/>
        </a:dk1>
        <a:lt1>
          <a:srgbClr val="000000"/>
        </a:lt1>
        <a:dk2>
          <a:srgbClr val="E3EBF1"/>
        </a:dk2>
        <a:lt2>
          <a:srgbClr val="336699"/>
        </a:lt2>
        <a:accent1>
          <a:srgbClr val="003399"/>
        </a:accent1>
        <a:accent2>
          <a:srgbClr val="468A4B"/>
        </a:accent2>
        <a:accent3>
          <a:srgbClr val="666A6B"/>
        </a:accent3>
        <a:accent4>
          <a:srgbClr val="864A8B"/>
        </a:accent4>
        <a:accent5>
          <a:srgbClr val="A62AAB"/>
        </a:accent5>
        <a:accent6>
          <a:srgbClr val="C60ACB"/>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Presentation 10">
        <a:dk1>
          <a:srgbClr val="FFFFFF"/>
        </a:dk1>
        <a:lt1>
          <a:srgbClr val="686B5D"/>
        </a:lt1>
        <a:dk2>
          <a:srgbClr val="D1D1CB"/>
        </a:dk2>
        <a:lt2>
          <a:srgbClr val="777777"/>
        </a:lt2>
        <a:accent1>
          <a:srgbClr val="909082"/>
        </a:accent1>
        <a:accent2>
          <a:srgbClr val="809EA8"/>
        </a:accent2>
        <a:accent3>
          <a:srgbClr val="A07E88"/>
        </a:accent3>
        <a:accent4>
          <a:srgbClr val="C05E68"/>
        </a:accent4>
        <a:accent5>
          <a:srgbClr val="E03E48"/>
        </a:accent5>
        <a:accent6>
          <a:srgbClr val="FF1E2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Presentation 11">
        <a:dk1>
          <a:srgbClr val="FFFFFF"/>
        </a:dk1>
        <a:lt1>
          <a:srgbClr val="666699"/>
        </a:lt1>
        <a:dk2>
          <a:srgbClr val="FFFFFF"/>
        </a:dk2>
        <a:lt2>
          <a:srgbClr val="3E3E5C"/>
        </a:lt2>
        <a:accent1>
          <a:srgbClr val="60597B"/>
        </a:accent1>
        <a:accent2>
          <a:srgbClr val="6666FF"/>
        </a:accent2>
        <a:accent3>
          <a:srgbClr val="8686DF"/>
        </a:accent3>
        <a:accent4>
          <a:srgbClr val="A6A6BF"/>
        </a:accent4>
        <a:accent5>
          <a:srgbClr val="C6C69F"/>
        </a:accent5>
        <a:accent6>
          <a:srgbClr val="E6E67F"/>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Presentation 12">
        <a:dk1>
          <a:srgbClr val="FFFFFF"/>
        </a:dk1>
        <a:lt1>
          <a:srgbClr val="523E26"/>
        </a:lt1>
        <a:dk2>
          <a:srgbClr val="DFC08D"/>
        </a:dk2>
        <a:lt2>
          <a:srgbClr val="2D2015"/>
        </a:lt2>
        <a:accent1>
          <a:srgbClr val="8C7B70"/>
        </a:accent1>
        <a:accent2>
          <a:srgbClr val="8F5F2F"/>
        </a:accent2>
        <a:accent3>
          <a:srgbClr val="8F7F4F"/>
        </a:accent3>
        <a:accent4>
          <a:srgbClr val="6F9F6F"/>
        </a:accent4>
        <a:accent5>
          <a:srgbClr val="4FBF8F"/>
        </a:accent5>
        <a:accent6>
          <a:srgbClr val="2FDFAF"/>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Presentation 13">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14">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15">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16">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17">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791</Words>
  <Application>Microsoft Office PowerPoint</Application>
  <PresentationFormat>Widescreen</PresentationFormat>
  <Paragraphs>55</Paragraphs>
  <Slides>11</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11</vt:i4>
      </vt:variant>
    </vt:vector>
  </HeadingPairs>
  <TitlesOfParts>
    <vt:vector size="13" baseType="lpstr">
      <vt:lpstr>Calibri</vt:lpstr>
      <vt:lpstr>Presentation</vt:lpstr>
      <vt:lpstr>The Human Lungs</vt:lpstr>
      <vt:lpstr>The Human Lungs</vt:lpstr>
      <vt:lpstr>The Human Lungs</vt:lpstr>
      <vt:lpstr>The Human Lungs</vt:lpstr>
      <vt:lpstr>The Human Lungs</vt:lpstr>
      <vt:lpstr>The Human Lungs</vt:lpstr>
      <vt:lpstr>The Human Lungs</vt:lpstr>
      <vt:lpstr>The Human Lungs</vt:lpstr>
      <vt:lpstr>The Human Lungs</vt:lpstr>
      <vt:lpstr>The Human Lungs</vt:lpstr>
      <vt:lpstr>The Human Lungs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Human Lungs</dc:title>
  <dc:subject/>
  <dc:creator/>
  <cp:keywords/>
  <dc:description/>
  <cp:lastModifiedBy>Martyn J Cox</cp:lastModifiedBy>
  <cp:revision>1</cp:revision>
  <cp:lastPrinted>2021-05-13T18:32:01Z</cp:lastPrinted>
  <dcterms:created xsi:type="dcterms:W3CDTF">2021-05-05T19:44:48Z</dcterms:created>
  <dcterms:modified xsi:type="dcterms:W3CDTF">2021-05-13T18:36:07Z</dcterms:modified>
</cp:coreProperties>
</file>